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20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6CB8-3A93-F149-8C14-BBB5278F3B9B}" type="datetimeFigureOut">
              <a:t>16/01/15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0629-7343-7047-B0D8-7323591CEB4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56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6CB8-3A93-F149-8C14-BBB5278F3B9B}" type="datetimeFigureOut">
              <a:t>16/01/15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0629-7343-7047-B0D8-7323591CEB4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17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6CB8-3A93-F149-8C14-BBB5278F3B9B}" type="datetimeFigureOut">
              <a:t>16/01/15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0629-7343-7047-B0D8-7323591CEB4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60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6CB8-3A93-F149-8C14-BBB5278F3B9B}" type="datetimeFigureOut">
              <a:t>16/01/15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0629-7343-7047-B0D8-7323591CEB4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24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6CB8-3A93-F149-8C14-BBB5278F3B9B}" type="datetimeFigureOut">
              <a:t>16/01/15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0629-7343-7047-B0D8-7323591CEB4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83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6CB8-3A93-F149-8C14-BBB5278F3B9B}" type="datetimeFigureOut">
              <a:t>16/01/15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0629-7343-7047-B0D8-7323591CEB4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5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6CB8-3A93-F149-8C14-BBB5278F3B9B}" type="datetimeFigureOut">
              <a:t>16/01/15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0629-7343-7047-B0D8-7323591CEB4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70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6CB8-3A93-F149-8C14-BBB5278F3B9B}" type="datetimeFigureOut">
              <a:t>16/01/15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0629-7343-7047-B0D8-7323591CEB4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37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6CB8-3A93-F149-8C14-BBB5278F3B9B}" type="datetimeFigureOut">
              <a:t>16/01/15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0629-7343-7047-B0D8-7323591CEB4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96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6CB8-3A93-F149-8C14-BBB5278F3B9B}" type="datetimeFigureOut">
              <a:t>16/01/15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0629-7343-7047-B0D8-7323591CEB4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64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6CB8-3A93-F149-8C14-BBB5278F3B9B}" type="datetimeFigureOut">
              <a:t>16/01/15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0629-7343-7047-B0D8-7323591CEB4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79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76CB8-3A93-F149-8C14-BBB5278F3B9B}" type="datetimeFigureOut">
              <a:t>16/01/15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50629-7343-7047-B0D8-7323591CEB4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1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68151" y="2565267"/>
            <a:ext cx="6865073" cy="6790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>
                <a:solidFill>
                  <a:srgbClr val="000000"/>
                </a:solidFill>
              </a:rPr>
              <a:t>MylynReaderResult</a:t>
            </a:r>
            <a:br>
              <a:rPr kumimoji="1" lang="en-US" altLang="ja-JP">
                <a:solidFill>
                  <a:srgbClr val="000000"/>
                </a:solidFill>
              </a:rPr>
            </a:br>
            <a:r>
              <a:rPr kumimoji="1" lang="en-US" altLang="ja-JP">
                <a:solidFill>
                  <a:srgbClr val="000000"/>
                </a:solidFill>
              </a:rPr>
              <a:t>             #addInteractionSet(MylynInteractionHistory a, double b)</a:t>
            </a:r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300930" y="3940584"/>
            <a:ext cx="3321521" cy="6790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000000"/>
                </a:solidFill>
              </a:rPr>
              <a:t>SingleFileSet</a:t>
            </a:r>
            <a:br>
              <a:rPr kumimoji="1" lang="en-US" altLang="ja-JP">
                <a:solidFill>
                  <a:srgbClr val="000000"/>
                </a:solidFill>
              </a:rPr>
            </a:br>
            <a:r>
              <a:rPr kumimoji="1" lang="en-US" altLang="ja-JP">
                <a:solidFill>
                  <a:srgbClr val="000000"/>
                </a:solidFill>
              </a:rPr>
              <a:t>#putAll(Map&lt;Integer,Double&gt; a)</a:t>
            </a:r>
            <a:endParaRPr kumimoji="1" lang="ja-JP" altLang="en-US">
              <a:solidFill>
                <a:srgbClr val="000000"/>
              </a:solidFill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968151" y="5105383"/>
            <a:ext cx="7870944" cy="251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8210426" y="4619625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Time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95850" y="3571252"/>
            <a:ext cx="101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16:43:09</a:t>
            </a:r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64345" y="3571252"/>
            <a:ext cx="101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16:52:53</a:t>
            </a:r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3070" y="2176946"/>
            <a:ext cx="101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16:38:31</a:t>
            </a:r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200264" y="2176946"/>
            <a:ext cx="101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17:03:06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81310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</Words>
  <Application>Microsoft Macintosh PowerPoint</Application>
  <PresentationFormat>画面に合わせる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yamamori akihiro</dc:creator>
  <cp:lastModifiedBy>yamamori akihiro</cp:lastModifiedBy>
  <cp:revision>2</cp:revision>
  <dcterms:created xsi:type="dcterms:W3CDTF">2016-01-15T10:53:08Z</dcterms:created>
  <dcterms:modified xsi:type="dcterms:W3CDTF">2016-01-15T11:23:21Z</dcterms:modified>
</cp:coreProperties>
</file>