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0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6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17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60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24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8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5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70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37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96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7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76CB8-3A93-F149-8C14-BBB5278F3B9B}" type="datetimeFigureOut">
              <a:t>16/01/15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0629-7343-7047-B0D8-7323591CEB4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1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68151" y="1867237"/>
            <a:ext cx="6865073" cy="6790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>
                <a:solidFill>
                  <a:srgbClr val="000000"/>
                </a:solidFill>
              </a:rPr>
              <a:t>MylynReaderResult</a:t>
            </a:r>
            <a:br>
              <a:rPr kumimoji="1" lang="en-US" altLang="ja-JP">
                <a:solidFill>
                  <a:srgbClr val="000000"/>
                </a:solidFill>
              </a:rPr>
            </a:br>
            <a:r>
              <a:rPr kumimoji="1" lang="en-US" altLang="ja-JP">
                <a:solidFill>
                  <a:srgbClr val="000000"/>
                </a:solidFill>
              </a:rPr>
              <a:t>             #addInteractionSet(MylynInteractionHistory a, double b)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00930" y="3940584"/>
            <a:ext cx="3321521" cy="6790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000000"/>
                </a:solidFill>
              </a:rPr>
              <a:t>SingleFileSet</a:t>
            </a:r>
            <a:br>
              <a:rPr kumimoji="1" lang="en-US" altLang="ja-JP">
                <a:solidFill>
                  <a:srgbClr val="000000"/>
                </a:solidFill>
              </a:rPr>
            </a:br>
            <a:r>
              <a:rPr kumimoji="1" lang="en-US" altLang="ja-JP">
                <a:solidFill>
                  <a:srgbClr val="000000"/>
                </a:solidFill>
              </a:rPr>
              <a:t>#putAll(Map&lt;Integer,Double&gt; a)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968151" y="5495202"/>
            <a:ext cx="7870944" cy="25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8210426" y="4988957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850" y="3571252"/>
            <a:ext cx="101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16:43:09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64345" y="3571252"/>
            <a:ext cx="101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16:52:53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3070" y="1478916"/>
            <a:ext cx="101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16:38:31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00264" y="1478916"/>
            <a:ext cx="101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17:03:06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968151" y="2703589"/>
            <a:ext cx="505081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線吹き出し 1 (枠付き) 16"/>
          <p:cNvSpPr/>
          <p:nvPr/>
        </p:nvSpPr>
        <p:spPr>
          <a:xfrm>
            <a:off x="691537" y="3068973"/>
            <a:ext cx="934095" cy="226348"/>
          </a:xfrm>
          <a:prstGeom prst="borderCallout1">
            <a:avLst>
              <a:gd name="adj1" fmla="val 2084"/>
              <a:gd name="adj2" fmla="val -257"/>
              <a:gd name="adj3" fmla="val -159721"/>
              <a:gd name="adj4" fmla="val 3166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600">
                <a:solidFill>
                  <a:prstClr val="black"/>
                </a:solidFill>
              </a:rPr>
              <a:t>16:38:31</a:t>
            </a:r>
            <a:endParaRPr lang="ja-JP" altLang="en-US" sz="1600">
              <a:solidFill>
                <a:prstClr val="black"/>
              </a:solidFill>
            </a:endParaRPr>
          </a:p>
        </p:txBody>
      </p:sp>
      <p:sp>
        <p:nvSpPr>
          <p:cNvPr id="18" name="線吹き出し 1 (枠付き) 17"/>
          <p:cNvSpPr/>
          <p:nvPr/>
        </p:nvSpPr>
        <p:spPr>
          <a:xfrm>
            <a:off x="2156715" y="3074432"/>
            <a:ext cx="917099" cy="215431"/>
          </a:xfrm>
          <a:prstGeom prst="borderCallout1">
            <a:avLst>
              <a:gd name="adj1" fmla="val 2084"/>
              <a:gd name="adj2" fmla="val -257"/>
              <a:gd name="adj3" fmla="val -168298"/>
              <a:gd name="adj4" fmla="val -7990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600">
                <a:solidFill>
                  <a:prstClr val="black"/>
                </a:solidFill>
              </a:rPr>
              <a:t>16:40:16</a:t>
            </a:r>
            <a:endParaRPr lang="ja-JP" altLang="en-US" sz="1600">
              <a:solidFill>
                <a:prstClr val="black"/>
              </a:solidFill>
            </a:endParaRPr>
          </a:p>
        </p:txBody>
      </p:sp>
      <p:sp>
        <p:nvSpPr>
          <p:cNvPr id="19" name="線吹き出し 1 (枠付き) 18"/>
          <p:cNvSpPr/>
          <p:nvPr/>
        </p:nvSpPr>
        <p:spPr>
          <a:xfrm>
            <a:off x="7456401" y="3074432"/>
            <a:ext cx="917099" cy="215431"/>
          </a:xfrm>
          <a:prstGeom prst="borderCallout1">
            <a:avLst>
              <a:gd name="adj1" fmla="val 2084"/>
              <a:gd name="adj2" fmla="val -257"/>
              <a:gd name="adj3" fmla="val -162459"/>
              <a:gd name="adj4" fmla="val 42117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600">
                <a:solidFill>
                  <a:prstClr val="black"/>
                </a:solidFill>
              </a:rPr>
              <a:t>1</a:t>
            </a:r>
            <a:r>
              <a:rPr lang="en-US" altLang="ja-JP" sz="1600">
                <a:solidFill>
                  <a:prstClr val="black"/>
                </a:solidFill>
              </a:rPr>
              <a:t>7:03:06</a:t>
            </a:r>
            <a:endParaRPr lang="ja-JP" altLang="en-US" sz="1600">
              <a:solidFill>
                <a:prstClr val="black"/>
              </a:solidFill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2300930" y="4754789"/>
            <a:ext cx="314335" cy="0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乗算記号 23"/>
          <p:cNvSpPr/>
          <p:nvPr/>
        </p:nvSpPr>
        <p:spPr>
          <a:xfrm>
            <a:off x="4964345" y="4673052"/>
            <a:ext cx="163454" cy="163473"/>
          </a:xfrm>
          <a:prstGeom prst="mathMultiply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FF"/>
              </a:solidFill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268252" y="4754789"/>
            <a:ext cx="354199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線吹き出し 1 (枠付き) 27"/>
          <p:cNvSpPr/>
          <p:nvPr/>
        </p:nvSpPr>
        <p:spPr>
          <a:xfrm>
            <a:off x="1467457" y="5145508"/>
            <a:ext cx="917099" cy="215431"/>
          </a:xfrm>
          <a:prstGeom prst="borderCallout1">
            <a:avLst>
              <a:gd name="adj1" fmla="val 2084"/>
              <a:gd name="adj2" fmla="val -257"/>
              <a:gd name="adj3" fmla="val -162461"/>
              <a:gd name="adj4" fmla="val 92844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600">
                <a:solidFill>
                  <a:prstClr val="black"/>
                </a:solidFill>
              </a:rPr>
              <a:t>16:43:09</a:t>
            </a:r>
            <a:endParaRPr lang="ja-JP" altLang="en-US" sz="1600">
              <a:solidFill>
                <a:prstClr val="black"/>
              </a:solidFill>
            </a:endParaRPr>
          </a:p>
        </p:txBody>
      </p:sp>
      <p:sp>
        <p:nvSpPr>
          <p:cNvPr id="29" name="線吹き出し 1 (枠付き) 28"/>
          <p:cNvSpPr/>
          <p:nvPr/>
        </p:nvSpPr>
        <p:spPr>
          <a:xfrm>
            <a:off x="2690706" y="5145508"/>
            <a:ext cx="917099" cy="215431"/>
          </a:xfrm>
          <a:prstGeom prst="borderCallout1">
            <a:avLst>
              <a:gd name="adj1" fmla="val 2084"/>
              <a:gd name="adj2" fmla="val -257"/>
              <a:gd name="adj3" fmla="val -162461"/>
              <a:gd name="adj4" fmla="val -9981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600">
                <a:solidFill>
                  <a:prstClr val="black"/>
                </a:solidFill>
              </a:rPr>
              <a:t>16:43:11</a:t>
            </a:r>
            <a:endParaRPr lang="ja-JP" altLang="en-US" sz="1600">
              <a:solidFill>
                <a:prstClr val="black"/>
              </a:solidFill>
            </a:endParaRPr>
          </a:p>
        </p:txBody>
      </p:sp>
      <p:sp>
        <p:nvSpPr>
          <p:cNvPr id="30" name="線吹き出し 1 (枠付き) 29"/>
          <p:cNvSpPr/>
          <p:nvPr/>
        </p:nvSpPr>
        <p:spPr>
          <a:xfrm>
            <a:off x="4047246" y="5145508"/>
            <a:ext cx="917099" cy="215431"/>
          </a:xfrm>
          <a:prstGeom prst="borderCallout1">
            <a:avLst>
              <a:gd name="adj1" fmla="val 2084"/>
              <a:gd name="adj2" fmla="val -257"/>
              <a:gd name="adj3" fmla="val -174135"/>
              <a:gd name="adj4" fmla="val 106554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600">
                <a:solidFill>
                  <a:prstClr val="black"/>
                </a:solidFill>
              </a:rPr>
              <a:t>16:51:14</a:t>
            </a:r>
            <a:endParaRPr lang="ja-JP" altLang="en-US" sz="1600">
              <a:solidFill>
                <a:prstClr val="black"/>
              </a:solidFill>
            </a:endParaRPr>
          </a:p>
        </p:txBody>
      </p:sp>
      <p:sp>
        <p:nvSpPr>
          <p:cNvPr id="31" name="線吹き出し 1 (枠付き) 30"/>
          <p:cNvSpPr/>
          <p:nvPr/>
        </p:nvSpPr>
        <p:spPr>
          <a:xfrm>
            <a:off x="5163901" y="5145508"/>
            <a:ext cx="917099" cy="215431"/>
          </a:xfrm>
          <a:prstGeom prst="borderCallout1">
            <a:avLst>
              <a:gd name="adj1" fmla="val 2084"/>
              <a:gd name="adj2" fmla="val -257"/>
              <a:gd name="adj3" fmla="val -179972"/>
              <a:gd name="adj4" fmla="val 14697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600">
                <a:solidFill>
                  <a:prstClr val="black"/>
                </a:solidFill>
              </a:rPr>
              <a:t>16:51:38</a:t>
            </a:r>
            <a:endParaRPr lang="ja-JP" altLang="en-US" sz="1600">
              <a:solidFill>
                <a:prstClr val="black"/>
              </a:solidFill>
            </a:endParaRPr>
          </a:p>
        </p:txBody>
      </p:sp>
      <p:sp>
        <p:nvSpPr>
          <p:cNvPr id="32" name="線吹き出し 1 (枠付き) 31"/>
          <p:cNvSpPr/>
          <p:nvPr/>
        </p:nvSpPr>
        <p:spPr>
          <a:xfrm>
            <a:off x="6283165" y="5145508"/>
            <a:ext cx="917099" cy="215431"/>
          </a:xfrm>
          <a:prstGeom prst="borderCallout1">
            <a:avLst>
              <a:gd name="adj1" fmla="val 2084"/>
              <a:gd name="adj2" fmla="val -257"/>
              <a:gd name="adj3" fmla="val -174135"/>
              <a:gd name="adj4" fmla="val -7441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600">
                <a:solidFill>
                  <a:prstClr val="black"/>
                </a:solidFill>
              </a:rPr>
              <a:t>16:52:53</a:t>
            </a:r>
            <a:endParaRPr lang="ja-JP" altLang="en-US" sz="1600">
              <a:solidFill>
                <a:prstClr val="black"/>
              </a:solidFill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456401" y="2706593"/>
            <a:ext cx="376823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線吹き出し 1 (枠付き) 34"/>
          <p:cNvSpPr/>
          <p:nvPr/>
        </p:nvSpPr>
        <p:spPr>
          <a:xfrm>
            <a:off x="6410187" y="3072876"/>
            <a:ext cx="917099" cy="215431"/>
          </a:xfrm>
          <a:prstGeom prst="borderCallout1">
            <a:avLst>
              <a:gd name="adj1" fmla="val 2084"/>
              <a:gd name="adj2" fmla="val -257"/>
              <a:gd name="adj3" fmla="val -168298"/>
              <a:gd name="adj4" fmla="val 116151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600">
                <a:solidFill>
                  <a:prstClr val="black"/>
                </a:solidFill>
              </a:rPr>
              <a:t>17:02:58</a:t>
            </a:r>
            <a:endParaRPr lang="ja-JP" altLang="en-US" sz="1600">
              <a:solidFill>
                <a:prstClr val="black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733955" y="2583482"/>
            <a:ext cx="650601" cy="2462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000">
                <a:solidFill>
                  <a:schemeClr val="tx1"/>
                </a:solidFill>
              </a:rPr>
              <a:t>modified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885125" y="2612771"/>
            <a:ext cx="650601" cy="2462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000">
                <a:solidFill>
                  <a:schemeClr val="tx1"/>
                </a:solidFill>
              </a:rPr>
              <a:t>modified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818922" y="4619625"/>
            <a:ext cx="650601" cy="2462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000">
                <a:solidFill>
                  <a:schemeClr val="tx1"/>
                </a:solidFill>
              </a:rPr>
              <a:t>modified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90706" y="4673052"/>
            <a:ext cx="572017" cy="246221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1"/>
                </a:solidFill>
              </a:rPr>
              <a:t>refered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113020" y="4661365"/>
            <a:ext cx="572017" cy="246221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1"/>
                </a:solidFill>
              </a:rPr>
              <a:t>refered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81310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73</Words>
  <Application>Microsoft Macintosh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yamamori akihiro</dc:creator>
  <cp:lastModifiedBy>yamamori akihiro</cp:lastModifiedBy>
  <cp:revision>5</cp:revision>
  <dcterms:created xsi:type="dcterms:W3CDTF">2016-01-15T10:53:08Z</dcterms:created>
  <dcterms:modified xsi:type="dcterms:W3CDTF">2016-01-15T11:54:46Z</dcterms:modified>
</cp:coreProperties>
</file>