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6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25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3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75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38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6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19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70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9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3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6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0ABF-7E92-674C-96AC-CF6271EDDBFC}" type="datetimeFigureOut">
              <a:t>15/06/08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4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4802390" y="2649036"/>
            <a:ext cx="634968" cy="616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 dirty="0"/>
          </a:p>
        </p:txBody>
      </p:sp>
      <p:sp>
        <p:nvSpPr>
          <p:cNvPr id="4" name="二等辺三角形 3"/>
          <p:cNvSpPr/>
          <p:nvPr/>
        </p:nvSpPr>
        <p:spPr>
          <a:xfrm rot="10800000">
            <a:off x="3828698" y="2649035"/>
            <a:ext cx="634968" cy="61624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sz="2400" dirty="0"/>
              <a:t>C</a:t>
            </a:r>
            <a:endParaRPr kumimoji="1" lang="ja-JP" altLang="en-US" sz="2400" dirty="0"/>
          </a:p>
        </p:txBody>
      </p:sp>
      <p:cxnSp>
        <p:nvCxnSpPr>
          <p:cNvPr id="5" name="直線矢印コネクタ 4"/>
          <p:cNvCxnSpPr>
            <a:stCxn id="11" idx="1"/>
            <a:endCxn id="4" idx="5"/>
          </p:cNvCxnSpPr>
          <p:nvPr/>
        </p:nvCxnSpPr>
        <p:spPr>
          <a:xfrm>
            <a:off x="3446272" y="2957155"/>
            <a:ext cx="541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4" idx="1"/>
            <a:endCxn id="3" idx="2"/>
          </p:cNvCxnSpPr>
          <p:nvPr/>
        </p:nvCxnSpPr>
        <p:spPr>
          <a:xfrm>
            <a:off x="4304924" y="2957155"/>
            <a:ext cx="4974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" idx="6"/>
            <a:endCxn id="10" idx="2"/>
          </p:cNvCxnSpPr>
          <p:nvPr/>
        </p:nvCxnSpPr>
        <p:spPr>
          <a:xfrm>
            <a:off x="5437358" y="2957156"/>
            <a:ext cx="439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2689511" y="3388044"/>
            <a:ext cx="5614862" cy="18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669405" y="3457680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5876572" y="2649036"/>
            <a:ext cx="634968" cy="616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B</a:t>
            </a:r>
            <a:endParaRPr kumimoji="1" lang="ja-JP" altLang="en-US" sz="2000" dirty="0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2970046" y="2649035"/>
            <a:ext cx="634968" cy="61624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 dirty="0"/>
          </a:p>
        </p:txBody>
      </p:sp>
      <p:cxnSp>
        <p:nvCxnSpPr>
          <p:cNvPr id="12" name="直線矢印コネクタ 11"/>
          <p:cNvCxnSpPr>
            <a:endCxn id="11" idx="5"/>
          </p:cNvCxnSpPr>
          <p:nvPr/>
        </p:nvCxnSpPr>
        <p:spPr>
          <a:xfrm flipV="1">
            <a:off x="2788367" y="2957155"/>
            <a:ext cx="34042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下矢印 12"/>
          <p:cNvSpPr/>
          <p:nvPr/>
        </p:nvSpPr>
        <p:spPr>
          <a:xfrm>
            <a:off x="4786073" y="3551222"/>
            <a:ext cx="1302569" cy="437444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970751" y="4026460"/>
            <a:ext cx="5333622" cy="318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edit A</a:t>
            </a:r>
            <a:r>
              <a:rPr kumimoji="1" lang="ja-JP" altLang="en-US" dirty="0" smtClean="0"/>
              <a:t> </a:t>
            </a:r>
            <a:r>
              <a:rPr kumimoji="1" lang="en-US" altLang="ja-JP" sz="1400" dirty="0" smtClean="0"/>
              <a:t>(3 times)</a:t>
            </a:r>
            <a:endParaRPr kumimoji="1" lang="ja-JP" alt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700890" y="4459739"/>
            <a:ext cx="1003653" cy="254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edit B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87440" y="4816668"/>
            <a:ext cx="3193329" cy="312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edit C </a:t>
            </a:r>
            <a:r>
              <a:rPr kumimoji="1" lang="en-US" altLang="ja-JP" sz="1600" dirty="0"/>
              <a:t>(2 times)</a:t>
            </a:r>
            <a:endParaRPr kumimoji="1" lang="ja-JP" altLang="en-US" sz="2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689511" y="5259274"/>
            <a:ext cx="5614862" cy="18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二等辺三角形 17"/>
          <p:cNvSpPr/>
          <p:nvPr/>
        </p:nvSpPr>
        <p:spPr>
          <a:xfrm rot="10800000">
            <a:off x="-771126" y="3039734"/>
            <a:ext cx="634968" cy="61624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-771126" y="3980108"/>
            <a:ext cx="634968" cy="616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136158" y="3166508"/>
            <a:ext cx="120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-69837" y="4106882"/>
            <a:ext cx="97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lang="en-US" altLang="ja-JP" dirty="0"/>
              <a:t>change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7669405" y="2649036"/>
            <a:ext cx="634968" cy="616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</a:t>
            </a:r>
            <a:endParaRPr kumimoji="1" lang="ja-JP" altLang="en-US" sz="2000" dirty="0"/>
          </a:p>
        </p:txBody>
      </p:sp>
      <p:sp>
        <p:nvSpPr>
          <p:cNvPr id="27" name="二等辺三角形 26"/>
          <p:cNvSpPr/>
          <p:nvPr/>
        </p:nvSpPr>
        <p:spPr>
          <a:xfrm rot="10800000">
            <a:off x="6704543" y="2650791"/>
            <a:ext cx="634968" cy="61624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sz="2400" dirty="0"/>
              <a:t>C</a:t>
            </a:r>
            <a:endParaRPr kumimoji="1" lang="ja-JP" altLang="en-US" sz="2400" dirty="0"/>
          </a:p>
        </p:txBody>
      </p:sp>
      <p:cxnSp>
        <p:nvCxnSpPr>
          <p:cNvPr id="28" name="直線矢印コネクタ 27"/>
          <p:cNvCxnSpPr>
            <a:stCxn id="10" idx="6"/>
            <a:endCxn id="27" idx="5"/>
          </p:cNvCxnSpPr>
          <p:nvPr/>
        </p:nvCxnSpPr>
        <p:spPr>
          <a:xfrm>
            <a:off x="6511540" y="2957156"/>
            <a:ext cx="351745" cy="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7" idx="1"/>
            <a:endCxn id="24" idx="2"/>
          </p:cNvCxnSpPr>
          <p:nvPr/>
        </p:nvCxnSpPr>
        <p:spPr>
          <a:xfrm flipV="1">
            <a:off x="7180769" y="2957156"/>
            <a:ext cx="488636" cy="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669405" y="5312223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300151" y="2639102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Developer’s</a:t>
            </a:r>
          </a:p>
          <a:p>
            <a:r>
              <a:rPr lang="en-US" altLang="ja-JP"/>
              <a:t>actual</a:t>
            </a:r>
          </a:p>
          <a:p>
            <a:r>
              <a:rPr kumimoji="1" lang="en-US" altLang="ja-JP"/>
              <a:t>interaction: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89155" y="4100676"/>
            <a:ext cx="1211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Mylyn’s</a:t>
            </a:r>
          </a:p>
          <a:p>
            <a:r>
              <a:rPr lang="en-US" altLang="ja-JP"/>
              <a:t>interaction</a:t>
            </a:r>
          </a:p>
          <a:p>
            <a:r>
              <a:rPr kumimoji="1" lang="en-US" altLang="ja-JP"/>
              <a:t>events:</a:t>
            </a:r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-937589" y="2639102"/>
            <a:ext cx="2066251" cy="211244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921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Macintosh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6</cp:revision>
  <dcterms:created xsi:type="dcterms:W3CDTF">2015-02-10T10:13:32Z</dcterms:created>
  <dcterms:modified xsi:type="dcterms:W3CDTF">2015-06-08T09:42:59Z</dcterms:modified>
</cp:coreProperties>
</file>