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10058400"/>
  <p:notesSz cx="6858000" cy="9144000"/>
  <p:defaultTextStyle>
    <a:defPPr>
      <a:defRPr lang="en-US"/>
    </a:defPPr>
    <a:lvl1pPr marL="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356" y="-8"/>
      </p:cViewPr>
      <p:guideLst>
        <p:guide orient="horz" pos="3168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3124625"/>
            <a:ext cx="621792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699760"/>
            <a:ext cx="512064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8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D551-D43E-4F1E-B323-B5B27E143CC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2844-D79A-4451-87D1-0F1148D5D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D551-D43E-4F1E-B323-B5B27E143CC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2844-D79A-4451-87D1-0F1148D5D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8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34380" y="430743"/>
            <a:ext cx="1809751" cy="91526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591" y="430743"/>
            <a:ext cx="5309870" cy="91526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D551-D43E-4F1E-B323-B5B27E143CC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2844-D79A-4451-87D1-0F1148D5D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7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D551-D43E-4F1E-B323-B5B27E143CC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2844-D79A-4451-87D1-0F1148D5D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463454"/>
            <a:ext cx="6217920" cy="199771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263181"/>
            <a:ext cx="621792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63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27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91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55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19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8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746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710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D551-D43E-4F1E-B323-B5B27E143CC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2844-D79A-4451-87D1-0F1148D5D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591" y="2502959"/>
            <a:ext cx="3559809" cy="708046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4321" y="2502959"/>
            <a:ext cx="3559810" cy="708046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D551-D43E-4F1E-B323-B5B27E143CC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2844-D79A-4451-87D1-0F1148D5D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1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02802"/>
            <a:ext cx="658368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251500"/>
            <a:ext cx="3232151" cy="938318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189818"/>
            <a:ext cx="3232151" cy="579522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2251500"/>
            <a:ext cx="3233420" cy="938318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3189818"/>
            <a:ext cx="3233420" cy="579522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D551-D43E-4F1E-B323-B5B27E143CC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2844-D79A-4451-87D1-0F1148D5D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D551-D43E-4F1E-B323-B5B27E143CC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2844-D79A-4451-87D1-0F1148D5D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2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D551-D43E-4F1E-B323-B5B27E143CC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2844-D79A-4451-87D1-0F1148D5D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00473"/>
            <a:ext cx="2406650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400475"/>
            <a:ext cx="4089400" cy="858456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104815"/>
            <a:ext cx="2406650" cy="6880226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D551-D43E-4F1E-B323-B5B27E143CC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2844-D79A-4451-87D1-0F1148D5D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3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7040881"/>
            <a:ext cx="438912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898737"/>
            <a:ext cx="4389120" cy="6035040"/>
          </a:xfrm>
        </p:spPr>
        <p:txBody>
          <a:bodyPr/>
          <a:lstStyle>
            <a:lvl1pPr marL="0" indent="0">
              <a:buNone/>
              <a:defRPr sz="3500"/>
            </a:lvl1pPr>
            <a:lvl2pPr marL="496382" indent="0">
              <a:buNone/>
              <a:defRPr sz="3000"/>
            </a:lvl2pPr>
            <a:lvl3pPr marL="992764" indent="0">
              <a:buNone/>
              <a:defRPr sz="2600"/>
            </a:lvl3pPr>
            <a:lvl4pPr marL="1489146" indent="0">
              <a:buNone/>
              <a:defRPr sz="2200"/>
            </a:lvl4pPr>
            <a:lvl5pPr marL="1985528" indent="0">
              <a:buNone/>
              <a:defRPr sz="2200"/>
            </a:lvl5pPr>
            <a:lvl6pPr marL="2481910" indent="0">
              <a:buNone/>
              <a:defRPr sz="2200"/>
            </a:lvl6pPr>
            <a:lvl7pPr marL="2978292" indent="0">
              <a:buNone/>
              <a:defRPr sz="2200"/>
            </a:lvl7pPr>
            <a:lvl8pPr marL="3474674" indent="0">
              <a:buNone/>
              <a:defRPr sz="2200"/>
            </a:lvl8pPr>
            <a:lvl9pPr marL="397105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7872097"/>
            <a:ext cx="4389120" cy="1180464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D551-D43E-4F1E-B323-B5B27E143CC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2844-D79A-4451-87D1-0F1148D5D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402802"/>
            <a:ext cx="6583680" cy="1676400"/>
          </a:xfrm>
          <a:prstGeom prst="rect">
            <a:avLst/>
          </a:prstGeom>
        </p:spPr>
        <p:txBody>
          <a:bodyPr vert="horz" lIns="99276" tIns="49638" rIns="99276" bIns="4963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346960"/>
            <a:ext cx="6583680" cy="6638079"/>
          </a:xfrm>
          <a:prstGeom prst="rect">
            <a:avLst/>
          </a:prstGeom>
        </p:spPr>
        <p:txBody>
          <a:bodyPr vert="horz" lIns="99276" tIns="49638" rIns="99276" bIns="496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9322648"/>
            <a:ext cx="1706880" cy="53551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BD551-D43E-4F1E-B323-B5B27E143CC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9322648"/>
            <a:ext cx="2316480" cy="53551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9322648"/>
            <a:ext cx="1706880" cy="53551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A2844-D79A-4451-87D1-0F1148D5D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27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287" indent="-372287" algn="l" defTabSz="9927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6621" indent="-310239" algn="l" defTabSz="9927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0955" indent="-248191" algn="l" defTabSz="9927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37" indent="-248191" algn="l" defTabSz="9927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3719" indent="-248191" algn="l" defTabSz="9927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0101" indent="-248191" algn="l" defTabSz="9927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6483" indent="-248191" algn="l" defTabSz="9927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2865" indent="-248191" algn="l" defTabSz="9927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19247" indent="-248191" algn="l" defTabSz="9927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38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276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14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5528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191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829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467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105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tiff"/><Relationship Id="rId18" Type="http://schemas.openxmlformats.org/officeDocument/2006/relationships/image" Target="../media/image17.jpeg"/><Relationship Id="rId26" Type="http://schemas.openxmlformats.org/officeDocument/2006/relationships/image" Target="../media/image25.tiff"/><Relationship Id="rId39" Type="http://schemas.openxmlformats.org/officeDocument/2006/relationships/image" Target="../media/image38.tiff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34" Type="http://schemas.openxmlformats.org/officeDocument/2006/relationships/image" Target="../media/image33.tiff"/><Relationship Id="rId7" Type="http://schemas.openxmlformats.org/officeDocument/2006/relationships/image" Target="../media/image6.jpeg"/><Relationship Id="rId12" Type="http://schemas.openxmlformats.org/officeDocument/2006/relationships/image" Target="../media/image11.tiff"/><Relationship Id="rId17" Type="http://schemas.openxmlformats.org/officeDocument/2006/relationships/image" Target="../media/image16.tiff"/><Relationship Id="rId25" Type="http://schemas.openxmlformats.org/officeDocument/2006/relationships/image" Target="../media/image24.jpeg"/><Relationship Id="rId33" Type="http://schemas.openxmlformats.org/officeDocument/2006/relationships/image" Target="../media/image32.tiff"/><Relationship Id="rId38" Type="http://schemas.openxmlformats.org/officeDocument/2006/relationships/image" Target="../media/image37.tiff"/><Relationship Id="rId2" Type="http://schemas.openxmlformats.org/officeDocument/2006/relationships/image" Target="../media/image1.jpeg"/><Relationship Id="rId16" Type="http://schemas.openxmlformats.org/officeDocument/2006/relationships/image" Target="../media/image15.tiff"/><Relationship Id="rId20" Type="http://schemas.openxmlformats.org/officeDocument/2006/relationships/image" Target="../media/image19.jpeg"/><Relationship Id="rId29" Type="http://schemas.openxmlformats.org/officeDocument/2006/relationships/image" Target="../media/image28.tiff"/><Relationship Id="rId41" Type="http://schemas.openxmlformats.org/officeDocument/2006/relationships/image" Target="../media/image40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tiff"/><Relationship Id="rId24" Type="http://schemas.openxmlformats.org/officeDocument/2006/relationships/image" Target="../media/image23.jpeg"/><Relationship Id="rId32" Type="http://schemas.openxmlformats.org/officeDocument/2006/relationships/image" Target="../media/image31.tiff"/><Relationship Id="rId37" Type="http://schemas.openxmlformats.org/officeDocument/2006/relationships/image" Target="../media/image36.tiff"/><Relationship Id="rId40" Type="http://schemas.openxmlformats.org/officeDocument/2006/relationships/image" Target="../media/image39.tiff"/><Relationship Id="rId5" Type="http://schemas.openxmlformats.org/officeDocument/2006/relationships/image" Target="../media/image4.jpeg"/><Relationship Id="rId15" Type="http://schemas.openxmlformats.org/officeDocument/2006/relationships/image" Target="../media/image14.tiff"/><Relationship Id="rId23" Type="http://schemas.openxmlformats.org/officeDocument/2006/relationships/image" Target="../media/image22.jpeg"/><Relationship Id="rId28" Type="http://schemas.openxmlformats.org/officeDocument/2006/relationships/image" Target="../media/image27.tiff"/><Relationship Id="rId36" Type="http://schemas.openxmlformats.org/officeDocument/2006/relationships/image" Target="../media/image35.tiff"/><Relationship Id="rId10" Type="http://schemas.openxmlformats.org/officeDocument/2006/relationships/image" Target="../media/image9.tiff"/><Relationship Id="rId19" Type="http://schemas.openxmlformats.org/officeDocument/2006/relationships/image" Target="../media/image18.jpeg"/><Relationship Id="rId31" Type="http://schemas.openxmlformats.org/officeDocument/2006/relationships/image" Target="../media/image30.tiff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tiff"/><Relationship Id="rId22" Type="http://schemas.openxmlformats.org/officeDocument/2006/relationships/image" Target="../media/image21.jpeg"/><Relationship Id="rId27" Type="http://schemas.openxmlformats.org/officeDocument/2006/relationships/image" Target="../media/image26.tiff"/><Relationship Id="rId30" Type="http://schemas.openxmlformats.org/officeDocument/2006/relationships/image" Target="../media/image29.tiff"/><Relationship Id="rId35" Type="http://schemas.openxmlformats.org/officeDocument/2006/relationships/image" Target="../media/image3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665" y="2133600"/>
            <a:ext cx="1317238" cy="9875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334000"/>
            <a:ext cx="1317238" cy="9875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267200"/>
            <a:ext cx="1317238" cy="98755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6489700"/>
            <a:ext cx="1317238" cy="98755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30" y="8610600"/>
            <a:ext cx="1317238" cy="98755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200400"/>
            <a:ext cx="1317238" cy="9875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990600"/>
            <a:ext cx="1317238" cy="98755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665" y="7543800"/>
            <a:ext cx="1317238" cy="9875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583" y="2133600"/>
            <a:ext cx="906728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25" y="5334000"/>
            <a:ext cx="906728" cy="914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572" y="4267200"/>
            <a:ext cx="906739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28" y="6477000"/>
            <a:ext cx="909525" cy="914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11" y="8659560"/>
            <a:ext cx="909510" cy="914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86" y="3200400"/>
            <a:ext cx="909525" cy="914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93" y="990600"/>
            <a:ext cx="909518" cy="914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92" y="7554029"/>
            <a:ext cx="912308" cy="9144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28159"/>
              </p:ext>
            </p:extLst>
          </p:nvPr>
        </p:nvGraphicFramePr>
        <p:xfrm>
          <a:off x="76200" y="425903"/>
          <a:ext cx="7121842" cy="9175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55"/>
                <a:gridCol w="1960244"/>
                <a:gridCol w="1143001"/>
                <a:gridCol w="1066800"/>
                <a:gridCol w="1143000"/>
                <a:gridCol w="1330642"/>
              </a:tblGrid>
              <a:tr h="457201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Gecko Head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Pattern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Pattern Region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Pattern </a:t>
                      </a:r>
                    </a:p>
                    <a:p>
                      <a:pPr algn="ctr"/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Skeletonization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Match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(Linear)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Match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FitzHugh-Nagumo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897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772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0897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681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0897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763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0897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731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0897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682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0897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732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0897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773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0897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735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2" y="2133600"/>
            <a:ext cx="1815227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96" y="5334000"/>
            <a:ext cx="1816903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2" y="4267200"/>
            <a:ext cx="1825387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7" y="6477000"/>
            <a:ext cx="1813532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23" y="8610600"/>
            <a:ext cx="1821976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6" y="3200400"/>
            <a:ext cx="1830513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2" y="990600"/>
            <a:ext cx="1811867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10" y="7543800"/>
            <a:ext cx="1821989" cy="9144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25" y="2133600"/>
            <a:ext cx="910918" cy="9144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07" y="5334000"/>
            <a:ext cx="910293" cy="914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02" y="4267200"/>
            <a:ext cx="908941" cy="9144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77" y="6450724"/>
            <a:ext cx="907566" cy="9144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43" y="8610600"/>
            <a:ext cx="911666" cy="9144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43" y="3178188"/>
            <a:ext cx="913033" cy="9144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77" y="970354"/>
            <a:ext cx="911666" cy="9144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73" y="7543800"/>
            <a:ext cx="911670" cy="9144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094" y="2091690"/>
            <a:ext cx="910306" cy="9144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67" y="5330838"/>
            <a:ext cx="913033" cy="9144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50" y="4267200"/>
            <a:ext cx="917150" cy="9144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400800"/>
            <a:ext cx="914400" cy="9144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67" y="8610600"/>
            <a:ext cx="913033" cy="914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734" y="3200400"/>
            <a:ext cx="911666" cy="9144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00" y="7543800"/>
            <a:ext cx="910300" cy="9144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703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3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7052</TotalTime>
  <Words>26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South Alabama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Audi1218</dc:creator>
  <cp:lastModifiedBy>Audi1218</cp:lastModifiedBy>
  <cp:revision>14</cp:revision>
  <dcterms:created xsi:type="dcterms:W3CDTF">2019-03-28T20:13:13Z</dcterms:created>
  <dcterms:modified xsi:type="dcterms:W3CDTF">2019-04-02T17:45:25Z</dcterms:modified>
</cp:coreProperties>
</file>