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e3435ef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e3435ef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41495f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41495f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d41495f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d41495f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d41495f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d41495f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41495f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d41495f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d41495f0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d41495f0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AGDS set 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Infrastructure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 </a:t>
            </a:r>
            <a:r>
              <a:rPr lang="en"/>
              <a:t>(programming language)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RStudio </a:t>
            </a:r>
            <a:r>
              <a:rPr lang="en"/>
              <a:t>(code editor)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 libraries</a:t>
            </a:r>
            <a:r>
              <a:rPr lang="en"/>
              <a:t> (expansions of R language)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</a:t>
            </a:r>
            <a:r>
              <a:rPr b="1" lang="en"/>
              <a:t>it </a:t>
            </a:r>
            <a:r>
              <a:rPr lang="en"/>
              <a:t>(version control)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Create account: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GitHub </a:t>
            </a:r>
            <a:r>
              <a:rPr lang="en"/>
              <a:t>(online)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Link: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GitHub + RStudio </a:t>
            </a:r>
            <a:r>
              <a:rPr lang="en"/>
              <a:t>(via SSH)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Report: </a:t>
            </a:r>
            <a:r>
              <a:rPr lang="en"/>
              <a:t>Starting a data science project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</a:t>
            </a:r>
            <a:r>
              <a:rPr b="1" lang="en"/>
              <a:t>GitHub repository</a:t>
            </a:r>
            <a:endParaRPr b="1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542" y="1017725"/>
            <a:ext cx="3029158" cy="390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Report: </a:t>
            </a:r>
            <a:r>
              <a:rPr lang="en"/>
              <a:t>Starting a data science project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</a:t>
            </a:r>
            <a:r>
              <a:rPr b="1" lang="en"/>
              <a:t>GitHub repository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</a:t>
            </a:r>
            <a:r>
              <a:rPr b="1" lang="en"/>
              <a:t>url</a:t>
            </a:r>
            <a:r>
              <a:rPr lang="en"/>
              <a:t> to clone via SSH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5819" l="6320" r="2860" t="13011"/>
          <a:stretch/>
        </p:blipFill>
        <p:spPr>
          <a:xfrm>
            <a:off x="2320225" y="2039050"/>
            <a:ext cx="6131075" cy="25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Report: </a:t>
            </a:r>
            <a:r>
              <a:rPr lang="en"/>
              <a:t>Starting a data science project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</a:t>
            </a:r>
            <a:r>
              <a:rPr b="1" lang="en"/>
              <a:t>GitHub repository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</a:t>
            </a:r>
            <a:r>
              <a:rPr b="1" lang="en"/>
              <a:t>url</a:t>
            </a:r>
            <a:r>
              <a:rPr lang="en"/>
              <a:t> to clone via SSH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new </a:t>
            </a:r>
            <a:r>
              <a:rPr b="1" lang="en"/>
              <a:t>R project</a:t>
            </a:r>
            <a:r>
              <a:rPr lang="en"/>
              <a:t> in RStudio </a:t>
            </a:r>
            <a:br>
              <a:rPr lang="en"/>
            </a:br>
            <a:r>
              <a:rPr lang="en"/>
              <a:t>from Git repo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37" y="1152475"/>
            <a:ext cx="39592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Report: </a:t>
            </a:r>
            <a:r>
              <a:rPr lang="en"/>
              <a:t>Starting a data science project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</a:t>
            </a:r>
            <a:r>
              <a:rPr b="1" lang="en"/>
              <a:t>GitHub repository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</a:t>
            </a:r>
            <a:r>
              <a:rPr b="1" lang="en"/>
              <a:t>url</a:t>
            </a:r>
            <a:r>
              <a:rPr lang="en"/>
              <a:t> to clone via SSH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new </a:t>
            </a:r>
            <a:r>
              <a:rPr b="1" lang="en"/>
              <a:t>R project</a:t>
            </a:r>
            <a:r>
              <a:rPr lang="en"/>
              <a:t> in RStudio </a:t>
            </a:r>
            <a:br>
              <a:rPr lang="en"/>
            </a:br>
            <a:r>
              <a:rPr lang="en"/>
              <a:t>from Git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</a:t>
            </a:r>
            <a:r>
              <a:rPr b="1" lang="en"/>
              <a:t>R Markdown </a:t>
            </a:r>
            <a:r>
              <a:rPr lang="en"/>
              <a:t>file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37" y="1152475"/>
            <a:ext cx="39592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Report: </a:t>
            </a:r>
            <a:r>
              <a:rPr lang="en"/>
              <a:t>Starting a data science project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</a:t>
            </a:r>
            <a:r>
              <a:rPr b="1" lang="en"/>
              <a:t>GitHub repository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Copy </a:t>
            </a:r>
            <a:r>
              <a:rPr b="1" lang="en"/>
              <a:t>url</a:t>
            </a:r>
            <a:r>
              <a:rPr lang="en"/>
              <a:t> to clone via SSH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new </a:t>
            </a:r>
            <a:r>
              <a:rPr b="1" lang="en"/>
              <a:t>R project</a:t>
            </a:r>
            <a:r>
              <a:rPr lang="en"/>
              <a:t> in RStudio </a:t>
            </a:r>
            <a:br>
              <a:rPr lang="en"/>
            </a:br>
            <a:r>
              <a:rPr lang="en"/>
              <a:t>from Git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</a:t>
            </a:r>
            <a:r>
              <a:rPr b="1" lang="en"/>
              <a:t>R Markdown </a:t>
            </a:r>
            <a:r>
              <a:rPr lang="en"/>
              <a:t>file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your report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37" y="1152475"/>
            <a:ext cx="39592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