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e690bf7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e690bf7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e690bf7a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e690bf7a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e690bf7a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e690bf7a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e690bf7a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e690bf7a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e690bf7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e690bf7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e690bf7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e690bf7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e690bf7a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e690bf7a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e690bf7a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e690bf7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e690bf7a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e690bf7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e690bf7a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e690bf7a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9450" y="2998850"/>
            <a:ext cx="76881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9627" y="3934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24491" l="0" r="0" t="25290"/>
          <a:stretch/>
        </p:blipFill>
        <p:spPr>
          <a:xfrm>
            <a:off x="729624" y="1477775"/>
            <a:ext cx="1077666" cy="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24491" l="0" r="0" t="25290"/>
          <a:stretch/>
        </p:blipFill>
        <p:spPr>
          <a:xfrm>
            <a:off x="830400" y="4565000"/>
            <a:ext cx="368100" cy="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7" name="Google Shape;17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4" name="Google Shape;24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24491" l="0" r="0" t="25290"/>
          <a:stretch/>
        </p:blipFill>
        <p:spPr>
          <a:xfrm>
            <a:off x="830400" y="4565000"/>
            <a:ext cx="368100" cy="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24491" l="0" r="0" t="25290"/>
          <a:stretch/>
        </p:blipFill>
        <p:spPr>
          <a:xfrm>
            <a:off x="830400" y="4565000"/>
            <a:ext cx="368100" cy="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 b="24491" l="0" r="0" t="25290"/>
          <a:stretch/>
        </p:blipFill>
        <p:spPr>
          <a:xfrm>
            <a:off x="830400" y="4565000"/>
            <a:ext cx="368100" cy="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24491" l="0" r="0" t="25290"/>
          <a:stretch/>
        </p:blipFill>
        <p:spPr>
          <a:xfrm>
            <a:off x="830400" y="4565000"/>
            <a:ext cx="368100" cy="1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1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sz="13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○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■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○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■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○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■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729450" y="2998850"/>
            <a:ext cx="76881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29627" y="3934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CO group theme">
  <a:themeElements>
    <a:clrScheme name="Streamline">
      <a:dk1>
        <a:srgbClr val="29A274"/>
      </a:dk1>
      <a:lt1>
        <a:srgbClr val="FFFFFF"/>
      </a:lt1>
      <a:dk2>
        <a:srgbClr val="1A1A1A"/>
      </a:dk2>
      <a:lt2>
        <a:srgbClr val="D2CBBF"/>
      </a:lt2>
      <a:accent1>
        <a:srgbClr val="534D40"/>
      </a:accent1>
      <a:accent2>
        <a:srgbClr val="328D97"/>
      </a:accent2>
      <a:accent3>
        <a:srgbClr val="777055"/>
      </a:accent3>
      <a:accent4>
        <a:srgbClr val="83E6BF"/>
      </a:accent4>
      <a:accent5>
        <a:srgbClr val="1C3678"/>
      </a:accent5>
      <a:accent6>
        <a:srgbClr val="F6B26B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