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80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67CF-DA26-69DE-3AAB-21EAD9F24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A3E50-DC2E-14D6-FE32-261B6175B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9BC8B-D0B6-A145-370A-CEEAF70B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D21E-DE64-77ED-25C9-51A68DED0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EB845-620F-6F98-ED2B-A25F19E5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3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4723-0B4B-6505-7E68-62B14243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3626B-108B-294B-3213-FFD18C239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F080D-B1A7-2911-F19E-DF4C9790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EC92-5DD5-D15A-9374-3D7950E53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BBD12-46DF-492F-5BD3-2F50CC1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474B4-C97B-C3E3-9C49-A5AFC0204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56E0-50BB-94BB-AC52-5E49C613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A9087-C4D3-3C25-93CC-F68052BB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B7CF-4E72-5C42-E626-80E82E677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541AE-4A3B-80B7-835D-AC4C72A8C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6F043-6C87-2591-F8A5-36FBE31CD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9E1E-B55B-ECE3-CB2C-4F1290C4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A689-AEAB-442F-D9B6-97928F75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41C6-FE63-EC60-873E-ED326A0B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904A2-AF85-B038-2E79-8B6B2581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03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B22F-BD20-2C42-B15A-0C99EAC1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17CBD-E501-C0AE-8360-43C9F5B24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D5E8-97F6-F477-89DA-6FA5420D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306D-0595-F663-9FC2-A3F48052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36FBD-B609-C219-1C6D-E36FA074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6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6F9D-C3B2-D91E-E096-2A05927C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AE13-AC3F-E2EF-F245-D9B75DBF1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A34DA-BF10-4FF6-24BB-75523EA4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2B5D1-E8A0-D398-7DF7-A46EB0A1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3EA2B-E130-BCDF-DF24-C6BB244DC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55F04-7184-A625-AA1D-E0D47DB3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8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FDBF-6B30-D0B3-8A90-40F0A8B8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E1BCB-D6B6-E6DA-0ADF-8AA0E9EBE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7F3A4-7495-10AB-BF60-0151B665A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779E0-E941-6B98-E43B-61CA40A2D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40959-499F-F082-E051-A95485387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E50E0-A541-2B74-EFAF-965ECBC5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72F87-86E3-A371-DD96-9BDA6038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038497-5DBB-204D-2D7E-06C02EFA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1975-D571-61E7-8A8D-E2914EE6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4E864-08D0-0D28-569F-35299686A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2799B-5AF1-FB89-D13C-08C06432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25A2F-F336-20E7-5AE1-D1E263F1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62051-36F5-694F-D6A8-043DA79A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B6849-8F9F-629F-56B4-712C29D2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E3453-59DD-D53C-BF80-AF0B5933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3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E78D5-CA14-5B01-7B23-3E0831B7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F6C02-C2BE-D5DE-CDA1-5FAAB9685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AA30-186F-EA88-287D-026CE4139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DCEEA-B7BA-7254-267B-969A464F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90056-DF80-9800-1082-72DB35A1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7238C-6E47-B0B6-1BED-C95C38A2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4133-9CD9-9FF0-5EAD-B2BE7532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CF59B2-1F9D-55AB-5DCE-DCCEEB0E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6CEC8-3EDF-C581-3403-C5E7A2EB0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AF80C-EFF4-7318-50F7-21F19770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3ACB1-03BD-D14A-AD8B-013FE15C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265E1-254A-1427-F7C4-3AD71AD0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6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87B6B-2B88-CA21-65D8-EAE2B15A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9DD42-C2E2-DD7E-132A-781780522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7A8B3-7E31-2ED0-7882-03BD8B186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61280-5054-40EF-810B-D5FF32557E35}" type="datetimeFigureOut">
              <a:rPr lang="en-US" smtClean="0"/>
              <a:t>2025-03-19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2514-F977-E797-BAC6-F5F3E8EE6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B101E-5503-793C-AF00-3641F3F414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FF20D-4B6F-4F52-824B-798FE931A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5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E8CBBE-72C1-50FD-AC55-9BE4BA11F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365"/>
            <a:ext cx="12192000" cy="66092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074CFD-B753-1EB9-A57B-7AE14D7B6E10}"/>
              </a:ext>
            </a:extLst>
          </p:cNvPr>
          <p:cNvSpPr/>
          <p:nvPr/>
        </p:nvSpPr>
        <p:spPr>
          <a:xfrm>
            <a:off x="74178" y="590719"/>
            <a:ext cx="5048080" cy="59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F2B77-5357-CAAE-C7D9-AB08F25CF1B9}"/>
              </a:ext>
            </a:extLst>
          </p:cNvPr>
          <p:cNvSpPr/>
          <p:nvPr/>
        </p:nvSpPr>
        <p:spPr>
          <a:xfrm>
            <a:off x="5213967" y="590719"/>
            <a:ext cx="6903855" cy="5951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DBB23D-CFF1-E9C8-2190-07292C6E3880}"/>
              </a:ext>
            </a:extLst>
          </p:cNvPr>
          <p:cNvSpPr/>
          <p:nvPr/>
        </p:nvSpPr>
        <p:spPr>
          <a:xfrm>
            <a:off x="1905657" y="1535045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CB77A-9138-26F1-7F4B-66183E8B09D9}"/>
              </a:ext>
            </a:extLst>
          </p:cNvPr>
          <p:cNvSpPr/>
          <p:nvPr/>
        </p:nvSpPr>
        <p:spPr>
          <a:xfrm>
            <a:off x="1905657" y="4560118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B294E6-A3ED-0602-D626-DFBEA1577797}"/>
              </a:ext>
            </a:extLst>
          </p:cNvPr>
          <p:cNvSpPr/>
          <p:nvPr/>
        </p:nvSpPr>
        <p:spPr>
          <a:xfrm>
            <a:off x="6901140" y="3048255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DA935B-1F9E-92FE-D50C-C313E51DC166}"/>
              </a:ext>
            </a:extLst>
          </p:cNvPr>
          <p:cNvSpPr/>
          <p:nvPr/>
        </p:nvSpPr>
        <p:spPr>
          <a:xfrm>
            <a:off x="10162231" y="3048255"/>
            <a:ext cx="9845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B2</a:t>
            </a:r>
          </a:p>
        </p:txBody>
      </p:sp>
    </p:spTree>
    <p:extLst>
      <p:ext uri="{BB962C8B-B14F-4D97-AF65-F5344CB8AC3E}">
        <p14:creationId xmlns:p14="http://schemas.microsoft.com/office/powerpoint/2010/main" val="238606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andrea.bistacchi@unimib.it</dc:creator>
  <cp:lastModifiedBy>andrea.bistacchi@unimib.it</cp:lastModifiedBy>
  <cp:revision>1</cp:revision>
  <dcterms:created xsi:type="dcterms:W3CDTF">2025-03-19T12:34:29Z</dcterms:created>
  <dcterms:modified xsi:type="dcterms:W3CDTF">2025-03-19T12:38:46Z</dcterms:modified>
</cp:coreProperties>
</file>