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837" r:id="rId2"/>
    <p:sldId id="1838" r:id="rId3"/>
    <p:sldId id="184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CAD20F1-6B78-4B87-9E0E-50984191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7" y="2997739"/>
            <a:ext cx="3056680" cy="13500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 </a:t>
            </a:r>
            <a:r>
              <a:rPr lang="en-US" altLang="zh-CN" dirty="0" err="1"/>
              <a:t>csvs</a:t>
            </a:r>
            <a:r>
              <a:rPr lang="zh-CN" altLang="en-US" dirty="0"/>
              <a:t>与图片的对应关系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FFD7A6-D34D-4885-B8BA-131EFAB51D06}"/>
              </a:ext>
            </a:extLst>
          </p:cNvPr>
          <p:cNvCxnSpPr>
            <a:cxnSpLocks/>
          </p:cNvCxnSpPr>
          <p:nvPr/>
        </p:nvCxnSpPr>
        <p:spPr>
          <a:xfrm flipV="1">
            <a:off x="3298784" y="2581154"/>
            <a:ext cx="1608882" cy="933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9517A5-BF5C-4CB7-8872-EDC1EF05BE94}"/>
              </a:ext>
            </a:extLst>
          </p:cNvPr>
          <p:cNvCxnSpPr>
            <a:cxnSpLocks/>
          </p:cNvCxnSpPr>
          <p:nvPr/>
        </p:nvCxnSpPr>
        <p:spPr>
          <a:xfrm>
            <a:off x="3298784" y="3797608"/>
            <a:ext cx="16088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482F09-2281-4491-9AC4-BBB2507862A7}"/>
              </a:ext>
            </a:extLst>
          </p:cNvPr>
          <p:cNvCxnSpPr>
            <a:cxnSpLocks/>
          </p:cNvCxnSpPr>
          <p:nvPr/>
        </p:nvCxnSpPr>
        <p:spPr>
          <a:xfrm>
            <a:off x="3298784" y="4040676"/>
            <a:ext cx="1608882" cy="1468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792BDBA-2FF4-431F-A935-10040B68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51" y="1307291"/>
            <a:ext cx="1696733" cy="17405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45C8643-6C7E-4B93-AA48-38B877EC3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51" y="3170396"/>
            <a:ext cx="1696733" cy="174056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F9BAA3B-C7E0-4001-8059-DB19B98B3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050" y="5033501"/>
            <a:ext cx="1778558" cy="18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4D44B2-AF89-47E5-B3EF-DB0EB53C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47" y="2698632"/>
            <a:ext cx="4977481" cy="37628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57B676-4B6A-486A-A85D-BED413511FCF}"/>
              </a:ext>
            </a:extLst>
          </p:cNvPr>
          <p:cNvSpPr/>
          <p:nvPr/>
        </p:nvSpPr>
        <p:spPr>
          <a:xfrm>
            <a:off x="2968894" y="3216541"/>
            <a:ext cx="3851454" cy="123606"/>
          </a:xfrm>
          <a:prstGeom prst="rect">
            <a:avLst/>
          </a:prstGeom>
          <a:solidFill>
            <a:srgbClr val="E2F0D9">
              <a:alpha val="4902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A64B7D-F12A-40EC-95AE-A61F0E4DF1C3}"/>
              </a:ext>
            </a:extLst>
          </p:cNvPr>
          <p:cNvCxnSpPr>
            <a:cxnSpLocks/>
          </p:cNvCxnSpPr>
          <p:nvPr/>
        </p:nvCxnSpPr>
        <p:spPr>
          <a:xfrm flipH="1">
            <a:off x="288397" y="3216541"/>
            <a:ext cx="2680497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EC5025-9041-4DB0-AF8B-1A7AE943501E}"/>
              </a:ext>
            </a:extLst>
          </p:cNvPr>
          <p:cNvCxnSpPr>
            <a:cxnSpLocks/>
          </p:cNvCxnSpPr>
          <p:nvPr/>
        </p:nvCxnSpPr>
        <p:spPr>
          <a:xfrm flipH="1">
            <a:off x="288398" y="3365434"/>
            <a:ext cx="2680496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9E92CC-05C2-45A2-BA0E-4AAC2E2AE83A}"/>
              </a:ext>
            </a:extLst>
          </p:cNvPr>
          <p:cNvCxnSpPr>
            <a:cxnSpLocks/>
          </p:cNvCxnSpPr>
          <p:nvPr/>
        </p:nvCxnSpPr>
        <p:spPr>
          <a:xfrm flipH="1">
            <a:off x="317410" y="6112837"/>
            <a:ext cx="2651484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94CBD0-EB6F-4013-B179-9170080CFCED}"/>
              </a:ext>
            </a:extLst>
          </p:cNvPr>
          <p:cNvCxnSpPr>
            <a:cxnSpLocks/>
          </p:cNvCxnSpPr>
          <p:nvPr/>
        </p:nvCxnSpPr>
        <p:spPr>
          <a:xfrm>
            <a:off x="677691" y="3411131"/>
            <a:ext cx="0" cy="268019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1E84B7B-3CA9-43FA-942E-676C150B037A}"/>
              </a:ext>
            </a:extLst>
          </p:cNvPr>
          <p:cNvSpPr txBox="1"/>
          <p:nvPr/>
        </p:nvSpPr>
        <p:spPr>
          <a:xfrm>
            <a:off x="564808" y="3146386"/>
            <a:ext cx="37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f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68D07-9708-4B4C-A789-DAA65F1FC257}"/>
              </a:ext>
            </a:extLst>
          </p:cNvPr>
          <p:cNvSpPr txBox="1"/>
          <p:nvPr/>
        </p:nvSpPr>
        <p:spPr>
          <a:xfrm>
            <a:off x="532534" y="4569157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A5D521-68D9-4E1F-AB28-4AF85613B024}"/>
              </a:ext>
            </a:extLst>
          </p:cNvPr>
          <p:cNvSpPr/>
          <p:nvPr/>
        </p:nvSpPr>
        <p:spPr>
          <a:xfrm>
            <a:off x="2968894" y="2611419"/>
            <a:ext cx="3851454" cy="596940"/>
          </a:xfrm>
          <a:prstGeom prst="rect">
            <a:avLst/>
          </a:prstGeom>
          <a:solidFill>
            <a:srgbClr val="FBE5D6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CF93FC-3C3B-4600-B969-82CF5CA40B03}"/>
              </a:ext>
            </a:extLst>
          </p:cNvPr>
          <p:cNvSpPr/>
          <p:nvPr/>
        </p:nvSpPr>
        <p:spPr>
          <a:xfrm>
            <a:off x="6820348" y="3340146"/>
            <a:ext cx="825980" cy="2783345"/>
          </a:xfrm>
          <a:prstGeom prst="rect">
            <a:avLst/>
          </a:prstGeom>
          <a:solidFill>
            <a:srgbClr val="EEA7FF">
              <a:alpha val="4902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CA0F9B-E7FB-4BF9-B0AB-067F8AA3C831}"/>
              </a:ext>
            </a:extLst>
          </p:cNvPr>
          <p:cNvCxnSpPr>
            <a:cxnSpLocks/>
          </p:cNvCxnSpPr>
          <p:nvPr/>
        </p:nvCxnSpPr>
        <p:spPr>
          <a:xfrm flipH="1">
            <a:off x="288397" y="2611419"/>
            <a:ext cx="2680497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103D39-E333-4BBA-AD82-555DE90AC684}"/>
              </a:ext>
            </a:extLst>
          </p:cNvPr>
          <p:cNvCxnSpPr>
            <a:cxnSpLocks/>
          </p:cNvCxnSpPr>
          <p:nvPr/>
        </p:nvCxnSpPr>
        <p:spPr>
          <a:xfrm>
            <a:off x="677691" y="2611419"/>
            <a:ext cx="0" cy="58431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B86334-77A9-414D-BED1-724E003FE8C2}"/>
              </a:ext>
            </a:extLst>
          </p:cNvPr>
          <p:cNvSpPr txBox="1"/>
          <p:nvPr/>
        </p:nvSpPr>
        <p:spPr>
          <a:xfrm>
            <a:off x="534322" y="2760901"/>
            <a:ext cx="37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e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F914A41-8339-4557-B7F2-190F1C197D7B}"/>
              </a:ext>
            </a:extLst>
          </p:cNvPr>
          <p:cNvCxnSpPr>
            <a:cxnSpLocks/>
          </p:cNvCxnSpPr>
          <p:nvPr/>
        </p:nvCxnSpPr>
        <p:spPr>
          <a:xfrm>
            <a:off x="2955131" y="1710832"/>
            <a:ext cx="13763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56CD84A-7D5B-4E8F-B04D-3FE3ABF183B0}"/>
              </a:ext>
            </a:extLst>
          </p:cNvPr>
          <p:cNvCxnSpPr>
            <a:cxnSpLocks/>
          </p:cNvCxnSpPr>
          <p:nvPr/>
        </p:nvCxnSpPr>
        <p:spPr>
          <a:xfrm>
            <a:off x="6809591" y="1655756"/>
            <a:ext cx="10757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29CEAC-9F42-4CDE-8F71-0723C2227280}"/>
              </a:ext>
            </a:extLst>
          </p:cNvPr>
          <p:cNvCxnSpPr>
            <a:cxnSpLocks/>
          </p:cNvCxnSpPr>
          <p:nvPr/>
        </p:nvCxnSpPr>
        <p:spPr>
          <a:xfrm flipV="1">
            <a:off x="2955131" y="2041582"/>
            <a:ext cx="3865217" cy="1298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D4C316-7F50-4512-B2C2-4BB225F6CB5B}"/>
              </a:ext>
            </a:extLst>
          </p:cNvPr>
          <p:cNvCxnSpPr>
            <a:cxnSpLocks/>
          </p:cNvCxnSpPr>
          <p:nvPr/>
        </p:nvCxnSpPr>
        <p:spPr>
          <a:xfrm>
            <a:off x="6809591" y="2033055"/>
            <a:ext cx="836737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36D3401-620A-4FFA-A03E-4B382386A214}"/>
              </a:ext>
            </a:extLst>
          </p:cNvPr>
          <p:cNvSpPr txBox="1"/>
          <p:nvPr/>
        </p:nvSpPr>
        <p:spPr>
          <a:xfrm>
            <a:off x="4660796" y="1855965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a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846C104-CF73-48BA-B586-57A806854D53}"/>
              </a:ext>
            </a:extLst>
          </p:cNvPr>
          <p:cNvSpPr txBox="1"/>
          <p:nvPr/>
        </p:nvSpPr>
        <p:spPr>
          <a:xfrm>
            <a:off x="7049550" y="1848389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</a:t>
            </a:r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5C14089-3D17-4290-B94F-BA341AC59E86}"/>
              </a:ext>
            </a:extLst>
          </p:cNvPr>
          <p:cNvCxnSpPr>
            <a:cxnSpLocks/>
          </p:cNvCxnSpPr>
          <p:nvPr/>
        </p:nvCxnSpPr>
        <p:spPr>
          <a:xfrm>
            <a:off x="7638576" y="1655756"/>
            <a:ext cx="7752" cy="168439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221FFC9-0971-4AD0-A6C0-8A836A928AA0}"/>
              </a:ext>
            </a:extLst>
          </p:cNvPr>
          <p:cNvSpPr txBox="1"/>
          <p:nvPr/>
        </p:nvSpPr>
        <p:spPr>
          <a:xfrm>
            <a:off x="8114447" y="2103750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width_ratio_v</a:t>
            </a:r>
            <a:r>
              <a:rPr lang="en-US" altLang="zh-CN" sz="1600" b="1" dirty="0"/>
              <a:t> =</a:t>
            </a:r>
            <a:r>
              <a:rPr lang="en-US" altLang="zh-CN" sz="1600" b="1" i="1" dirty="0"/>
              <a:t>c( a, b) </a:t>
            </a:r>
            <a:endParaRPr lang="zh-CN" altLang="en-US" sz="1600" b="1" i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AE9CA67-19EC-4148-B551-D94FD6B6C0ED}"/>
              </a:ext>
            </a:extLst>
          </p:cNvPr>
          <p:cNvSpPr txBox="1"/>
          <p:nvPr/>
        </p:nvSpPr>
        <p:spPr>
          <a:xfrm>
            <a:off x="8114447" y="2567837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height_ratio_v</a:t>
            </a:r>
            <a:r>
              <a:rPr lang="en-US" altLang="zh-CN" sz="1600" b="1" dirty="0"/>
              <a:t>=</a:t>
            </a:r>
            <a:r>
              <a:rPr lang="en-US" altLang="zh-CN" sz="1600" b="1" i="1" dirty="0"/>
              <a:t>c( e, f , g)</a:t>
            </a:r>
            <a:endParaRPr lang="zh-CN" altLang="en-US" sz="1600" b="1" i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16A46E0-A873-4BA3-8CA0-F06339DAABF5}"/>
              </a:ext>
            </a:extLst>
          </p:cNvPr>
          <p:cNvSpPr txBox="1"/>
          <p:nvPr/>
        </p:nvSpPr>
        <p:spPr>
          <a:xfrm>
            <a:off x="8049379" y="16368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以下两个参数控制各部分的比例：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D0B5325-0EE7-4FD8-AB96-F78BFCA736CC}"/>
              </a:ext>
            </a:extLst>
          </p:cNvPr>
          <p:cNvSpPr txBox="1"/>
          <p:nvPr/>
        </p:nvSpPr>
        <p:spPr>
          <a:xfrm>
            <a:off x="8045609" y="33209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以下两个参数图片大小和长宽比：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36FAD90-4A13-4E13-A564-B5E77985BDE8}"/>
              </a:ext>
            </a:extLst>
          </p:cNvPr>
          <p:cNvSpPr txBox="1"/>
          <p:nvPr/>
        </p:nvSpPr>
        <p:spPr>
          <a:xfrm>
            <a:off x="8114447" y="3850720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zoom_fig_width</a:t>
            </a:r>
            <a:r>
              <a:rPr lang="en-US" altLang="zh-CN" sz="1600" b="1" dirty="0"/>
              <a:t>  =</a:t>
            </a:r>
            <a:r>
              <a:rPr lang="en-US" altLang="zh-CN" sz="1600" b="1" i="1" dirty="0"/>
              <a:t>1</a:t>
            </a:r>
            <a:endParaRPr lang="zh-CN" altLang="en-US" sz="1600" b="1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9264547-6A7D-46E6-8C57-974FD003FA29}"/>
              </a:ext>
            </a:extLst>
          </p:cNvPr>
          <p:cNvSpPr txBox="1"/>
          <p:nvPr/>
        </p:nvSpPr>
        <p:spPr>
          <a:xfrm>
            <a:off x="8114447" y="4250856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zoom_fig_height</a:t>
            </a:r>
            <a:r>
              <a:rPr lang="en-US" altLang="zh-CN" sz="1600" b="1" dirty="0"/>
              <a:t> =</a:t>
            </a:r>
            <a:r>
              <a:rPr lang="en-US" altLang="zh-CN" sz="1600" b="1" i="1" dirty="0"/>
              <a:t>1</a:t>
            </a:r>
            <a:endParaRPr lang="zh-CN" altLang="en-US" sz="1600" b="1" i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C178CB-6315-4E19-AF91-7670F8E8C51F}"/>
              </a:ext>
            </a:extLst>
          </p:cNvPr>
          <p:cNvSpPr txBox="1"/>
          <p:nvPr/>
        </p:nvSpPr>
        <p:spPr>
          <a:xfrm>
            <a:off x="8045609" y="4780644"/>
            <a:ext cx="3568359" cy="139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*</a:t>
            </a:r>
            <a:r>
              <a:rPr lang="zh-CN" altLang="en-US" sz="1600" b="1" dirty="0"/>
              <a:t>注：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a~g</a:t>
            </a:r>
            <a:r>
              <a:rPr lang="zh-CN" altLang="en-US" sz="1400" dirty="0"/>
              <a:t>均为正数（整数小数均可）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）如果选择了隐藏</a:t>
            </a:r>
            <a:r>
              <a:rPr lang="en-US" altLang="zh-CN" sz="1400" dirty="0" err="1"/>
              <a:t>barplot</a:t>
            </a:r>
            <a:r>
              <a:rPr lang="zh-CN" altLang="en-US" sz="1400" dirty="0"/>
              <a:t>，</a:t>
            </a:r>
            <a:r>
              <a:rPr lang="en-US" altLang="zh-CN" sz="1400" dirty="0"/>
              <a:t>c</a:t>
            </a:r>
            <a:r>
              <a:rPr lang="zh-CN" altLang="en-US" sz="1400" dirty="0"/>
              <a:t>依然要设置，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其数值会被忽略。</a:t>
            </a:r>
            <a:endParaRPr lang="en-US" altLang="zh-CN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051994D-C9CA-4CAF-9B4D-833BFE023017}"/>
              </a:ext>
            </a:extLst>
          </p:cNvPr>
          <p:cNvSpPr txBox="1"/>
          <p:nvPr/>
        </p:nvSpPr>
        <p:spPr>
          <a:xfrm>
            <a:off x="419508" y="373696"/>
            <a:ext cx="60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abundance_report_barplot.csv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2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8C4208-B62C-43B9-ACF1-124D4479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25" y="1652838"/>
            <a:ext cx="5072832" cy="50728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028A0A-6A99-4BBE-9B0D-2A0F5734E4E5}"/>
              </a:ext>
            </a:extLst>
          </p:cNvPr>
          <p:cNvSpPr txBox="1"/>
          <p:nvPr/>
        </p:nvSpPr>
        <p:spPr>
          <a:xfrm>
            <a:off x="419508" y="373696"/>
            <a:ext cx="60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abundance_report_barplot.csv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3D0D27-623F-4A65-8C81-3CDC6AB2C5B2}"/>
              </a:ext>
            </a:extLst>
          </p:cNvPr>
          <p:cNvCxnSpPr>
            <a:cxnSpLocks/>
          </p:cNvCxnSpPr>
          <p:nvPr/>
        </p:nvCxnSpPr>
        <p:spPr>
          <a:xfrm flipH="1">
            <a:off x="434015" y="5865417"/>
            <a:ext cx="2147820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14EFB9-AEB2-4D7A-8B48-FE10E5138756}"/>
              </a:ext>
            </a:extLst>
          </p:cNvPr>
          <p:cNvCxnSpPr>
            <a:cxnSpLocks/>
          </p:cNvCxnSpPr>
          <p:nvPr/>
        </p:nvCxnSpPr>
        <p:spPr>
          <a:xfrm flipH="1">
            <a:off x="448521" y="6543145"/>
            <a:ext cx="2133314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8AF69B-B630-46FA-9770-78120E7455C4}"/>
              </a:ext>
            </a:extLst>
          </p:cNvPr>
          <p:cNvCxnSpPr>
            <a:cxnSpLocks/>
          </p:cNvCxnSpPr>
          <p:nvPr/>
        </p:nvCxnSpPr>
        <p:spPr>
          <a:xfrm>
            <a:off x="844843" y="5865417"/>
            <a:ext cx="0" cy="67772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B0CEB7-E4D5-4544-BE46-34D5A0EDFE9B}"/>
              </a:ext>
            </a:extLst>
          </p:cNvPr>
          <p:cNvSpPr txBox="1"/>
          <p:nvPr/>
        </p:nvSpPr>
        <p:spPr>
          <a:xfrm>
            <a:off x="706283" y="5977298"/>
            <a:ext cx="37637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BEA4BE-9411-484C-A3F9-C1B586A7F6FC}"/>
              </a:ext>
            </a:extLst>
          </p:cNvPr>
          <p:cNvCxnSpPr>
            <a:cxnSpLocks/>
          </p:cNvCxnSpPr>
          <p:nvPr/>
        </p:nvCxnSpPr>
        <p:spPr>
          <a:xfrm flipH="1">
            <a:off x="419508" y="2363995"/>
            <a:ext cx="2680497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45B46E-B60F-40B9-852E-0D671EE9236B}"/>
              </a:ext>
            </a:extLst>
          </p:cNvPr>
          <p:cNvCxnSpPr>
            <a:cxnSpLocks/>
          </p:cNvCxnSpPr>
          <p:nvPr/>
        </p:nvCxnSpPr>
        <p:spPr>
          <a:xfrm>
            <a:off x="808802" y="2363995"/>
            <a:ext cx="36041" cy="350142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8131DF-5B9A-4BCB-95E1-65A2506C40CD}"/>
              </a:ext>
            </a:extLst>
          </p:cNvPr>
          <p:cNvSpPr txBox="1"/>
          <p:nvPr/>
        </p:nvSpPr>
        <p:spPr>
          <a:xfrm>
            <a:off x="706283" y="4150462"/>
            <a:ext cx="37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e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D99516-701F-4E42-89C2-3EC5A537DE51}"/>
              </a:ext>
            </a:extLst>
          </p:cNvPr>
          <p:cNvSpPr/>
          <p:nvPr/>
        </p:nvSpPr>
        <p:spPr>
          <a:xfrm>
            <a:off x="1946917" y="2355931"/>
            <a:ext cx="634918" cy="3509486"/>
          </a:xfrm>
          <a:prstGeom prst="rect">
            <a:avLst/>
          </a:prstGeom>
          <a:solidFill>
            <a:srgbClr val="FBE5D6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DA5256-65D7-4E93-88DE-DC94010EF621}"/>
              </a:ext>
            </a:extLst>
          </p:cNvPr>
          <p:cNvSpPr/>
          <p:nvPr/>
        </p:nvSpPr>
        <p:spPr>
          <a:xfrm>
            <a:off x="2581834" y="2355931"/>
            <a:ext cx="138561" cy="3509485"/>
          </a:xfrm>
          <a:prstGeom prst="rect">
            <a:avLst/>
          </a:prstGeom>
          <a:solidFill>
            <a:srgbClr val="7030A0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228DA6-601C-46B5-B60C-A722E3E76CB5}"/>
              </a:ext>
            </a:extLst>
          </p:cNvPr>
          <p:cNvSpPr/>
          <p:nvPr/>
        </p:nvSpPr>
        <p:spPr>
          <a:xfrm>
            <a:off x="2720395" y="5873479"/>
            <a:ext cx="3088734" cy="669625"/>
          </a:xfrm>
          <a:prstGeom prst="rect">
            <a:avLst/>
          </a:prstGeom>
          <a:solidFill>
            <a:schemeClr val="accent6">
              <a:lumMod val="60000"/>
              <a:lumOff val="40000"/>
              <a:alpha val="45098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DD136B-A147-4C98-89FA-C600DB139201}"/>
              </a:ext>
            </a:extLst>
          </p:cNvPr>
          <p:cNvCxnSpPr>
            <a:cxnSpLocks/>
          </p:cNvCxnSpPr>
          <p:nvPr/>
        </p:nvCxnSpPr>
        <p:spPr>
          <a:xfrm>
            <a:off x="1931539" y="1385561"/>
            <a:ext cx="13763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99DDDD-4D20-4C56-8F72-AD68A0FB273F}"/>
              </a:ext>
            </a:extLst>
          </p:cNvPr>
          <p:cNvCxnSpPr>
            <a:cxnSpLocks/>
          </p:cNvCxnSpPr>
          <p:nvPr/>
        </p:nvCxnSpPr>
        <p:spPr>
          <a:xfrm>
            <a:off x="2718883" y="1339054"/>
            <a:ext cx="10757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158DA90-3BA3-44AA-B77C-563803DBA28F}"/>
              </a:ext>
            </a:extLst>
          </p:cNvPr>
          <p:cNvCxnSpPr>
            <a:cxnSpLocks/>
          </p:cNvCxnSpPr>
          <p:nvPr/>
        </p:nvCxnSpPr>
        <p:spPr>
          <a:xfrm flipV="1">
            <a:off x="1931539" y="1729301"/>
            <a:ext cx="650295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E72DA1-17EA-4728-8C80-D6031DE727B9}"/>
              </a:ext>
            </a:extLst>
          </p:cNvPr>
          <p:cNvCxnSpPr>
            <a:cxnSpLocks/>
          </p:cNvCxnSpPr>
          <p:nvPr/>
        </p:nvCxnSpPr>
        <p:spPr>
          <a:xfrm>
            <a:off x="2741911" y="1729300"/>
            <a:ext cx="306721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8F3589-73BE-4E3C-B57C-939C73794F2D}"/>
              </a:ext>
            </a:extLst>
          </p:cNvPr>
          <p:cNvSpPr txBox="1"/>
          <p:nvPr/>
        </p:nvSpPr>
        <p:spPr>
          <a:xfrm>
            <a:off x="2002642" y="1544634"/>
            <a:ext cx="3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a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09BD8C-4DA2-4B10-9E5E-97950D75EA86}"/>
              </a:ext>
            </a:extLst>
          </p:cNvPr>
          <p:cNvSpPr txBox="1"/>
          <p:nvPr/>
        </p:nvSpPr>
        <p:spPr>
          <a:xfrm>
            <a:off x="2459821" y="1524765"/>
            <a:ext cx="3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</a:t>
            </a:r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D766828-464A-4906-B737-8110364B329D}"/>
              </a:ext>
            </a:extLst>
          </p:cNvPr>
          <p:cNvCxnSpPr>
            <a:cxnSpLocks/>
          </p:cNvCxnSpPr>
          <p:nvPr/>
        </p:nvCxnSpPr>
        <p:spPr>
          <a:xfrm>
            <a:off x="5797402" y="1330485"/>
            <a:ext cx="0" cy="1111501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15E1AD-E8E2-4248-AA1E-291C04C7F6E6}"/>
              </a:ext>
            </a:extLst>
          </p:cNvPr>
          <p:cNvCxnSpPr>
            <a:cxnSpLocks/>
          </p:cNvCxnSpPr>
          <p:nvPr/>
        </p:nvCxnSpPr>
        <p:spPr>
          <a:xfrm>
            <a:off x="2581834" y="1330485"/>
            <a:ext cx="10757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2AB384A-A1AD-46AF-BE3D-2C859723830C}"/>
              </a:ext>
            </a:extLst>
          </p:cNvPr>
          <p:cNvSpPr txBox="1"/>
          <p:nvPr/>
        </p:nvSpPr>
        <p:spPr>
          <a:xfrm>
            <a:off x="3978445" y="1515797"/>
            <a:ext cx="3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c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C9325D-FDA8-4781-9505-3FB205026C59}"/>
              </a:ext>
            </a:extLst>
          </p:cNvPr>
          <p:cNvSpPr txBox="1"/>
          <p:nvPr/>
        </p:nvSpPr>
        <p:spPr>
          <a:xfrm>
            <a:off x="8114447" y="2103750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width_ratio_h</a:t>
            </a:r>
            <a:r>
              <a:rPr lang="en-US" altLang="zh-CN" sz="1600" b="1" dirty="0"/>
              <a:t> =</a:t>
            </a:r>
            <a:r>
              <a:rPr lang="en-US" altLang="zh-CN" sz="1600" b="1" i="1" dirty="0"/>
              <a:t>c( a, b, c) </a:t>
            </a:r>
            <a:endParaRPr lang="zh-CN" altLang="en-US" sz="1600" b="1" i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999217C-B26D-4BAC-ABBA-8E8C91D008A5}"/>
              </a:ext>
            </a:extLst>
          </p:cNvPr>
          <p:cNvSpPr txBox="1"/>
          <p:nvPr/>
        </p:nvSpPr>
        <p:spPr>
          <a:xfrm>
            <a:off x="8114447" y="2567837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height_ratio_h</a:t>
            </a:r>
            <a:r>
              <a:rPr lang="en-US" altLang="zh-CN" sz="1600" b="1" dirty="0"/>
              <a:t>=</a:t>
            </a:r>
            <a:r>
              <a:rPr lang="en-US" altLang="zh-CN" sz="1600" b="1" i="1" dirty="0"/>
              <a:t>c( e, f )</a:t>
            </a:r>
            <a:endParaRPr lang="zh-CN" altLang="en-US" sz="1600" b="1" i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750EE7-48D7-48A5-BCC8-A5EDB5B9BAAF}"/>
              </a:ext>
            </a:extLst>
          </p:cNvPr>
          <p:cNvSpPr txBox="1"/>
          <p:nvPr/>
        </p:nvSpPr>
        <p:spPr>
          <a:xfrm>
            <a:off x="8049379" y="16368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以下两个参数控制各部分的比例：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09244C-EA96-459D-8000-199946E7CA3D}"/>
              </a:ext>
            </a:extLst>
          </p:cNvPr>
          <p:cNvSpPr txBox="1"/>
          <p:nvPr/>
        </p:nvSpPr>
        <p:spPr>
          <a:xfrm>
            <a:off x="8045609" y="33209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以下两个参数图片大小和长宽比：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CDCD79-25BE-4950-A2F7-BA86E7A8332E}"/>
              </a:ext>
            </a:extLst>
          </p:cNvPr>
          <p:cNvSpPr txBox="1"/>
          <p:nvPr/>
        </p:nvSpPr>
        <p:spPr>
          <a:xfrm>
            <a:off x="8114447" y="3850720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zoom_fig_width</a:t>
            </a:r>
            <a:r>
              <a:rPr lang="en-US" altLang="zh-CN" sz="1600" b="1" dirty="0"/>
              <a:t>  =</a:t>
            </a:r>
            <a:r>
              <a:rPr lang="en-US" altLang="zh-CN" sz="1600" b="1" i="1" dirty="0"/>
              <a:t>1</a:t>
            </a:r>
            <a:endParaRPr lang="zh-CN" altLang="en-US" sz="1600" b="1" i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E23A15-8833-41AB-BD70-E4E1F141573F}"/>
              </a:ext>
            </a:extLst>
          </p:cNvPr>
          <p:cNvSpPr txBox="1"/>
          <p:nvPr/>
        </p:nvSpPr>
        <p:spPr>
          <a:xfrm>
            <a:off x="8114447" y="4250856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zoom_fig_height</a:t>
            </a:r>
            <a:r>
              <a:rPr lang="en-US" altLang="zh-CN" sz="1600" b="1" dirty="0"/>
              <a:t> =</a:t>
            </a:r>
            <a:r>
              <a:rPr lang="en-US" altLang="zh-CN" sz="1600" b="1" i="1" dirty="0"/>
              <a:t>1</a:t>
            </a:r>
            <a:endParaRPr lang="zh-CN" altLang="en-US" sz="1600" b="1" i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5EC0F16-C95B-47F9-9865-D67D0CBFEEE5}"/>
              </a:ext>
            </a:extLst>
          </p:cNvPr>
          <p:cNvSpPr txBox="1"/>
          <p:nvPr/>
        </p:nvSpPr>
        <p:spPr>
          <a:xfrm>
            <a:off x="8045609" y="4780644"/>
            <a:ext cx="3568359" cy="139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*</a:t>
            </a:r>
            <a:r>
              <a:rPr lang="zh-CN" altLang="en-US" sz="1600" b="1" dirty="0"/>
              <a:t>注：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a~g</a:t>
            </a:r>
            <a:r>
              <a:rPr lang="zh-CN" altLang="en-US" sz="1400" dirty="0"/>
              <a:t>均为正数（整数小数均可）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）如果选择了隐藏</a:t>
            </a:r>
            <a:r>
              <a:rPr lang="en-US" altLang="zh-CN" sz="1400" dirty="0" err="1"/>
              <a:t>barplot</a:t>
            </a:r>
            <a:r>
              <a:rPr lang="zh-CN" altLang="en-US" sz="1400" dirty="0"/>
              <a:t>，</a:t>
            </a:r>
            <a:r>
              <a:rPr lang="en-US" altLang="zh-CN" sz="1400" dirty="0"/>
              <a:t>c</a:t>
            </a:r>
            <a:r>
              <a:rPr lang="zh-CN" altLang="en-US" sz="1400" dirty="0"/>
              <a:t>依然要设置，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其数值会被忽略。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3419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222</Words>
  <Application>Microsoft Office PowerPoint</Application>
  <PresentationFormat>宽屏</PresentationFormat>
  <Paragraphs>34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para csvs与图片的对应关系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15</cp:revision>
  <dcterms:created xsi:type="dcterms:W3CDTF">2021-03-29T09:31:36Z</dcterms:created>
  <dcterms:modified xsi:type="dcterms:W3CDTF">2021-04-02T05:27:15Z</dcterms:modified>
</cp:coreProperties>
</file>