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28554B-4714-4B1B-93D6-7E4BAA8B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8" y="3400427"/>
            <a:ext cx="3390900" cy="7143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>
            <a:cxnSpLocks/>
          </p:cNvCxnSpPr>
          <p:nvPr/>
        </p:nvCxnSpPr>
        <p:spPr>
          <a:xfrm flipV="1">
            <a:off x="3298784" y="2895397"/>
            <a:ext cx="1703522" cy="619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482F09-2281-4491-9AC4-BBB2507862A7}"/>
              </a:ext>
            </a:extLst>
          </p:cNvPr>
          <p:cNvCxnSpPr>
            <a:cxnSpLocks/>
          </p:cNvCxnSpPr>
          <p:nvPr/>
        </p:nvCxnSpPr>
        <p:spPr>
          <a:xfrm>
            <a:off x="3298784" y="4040676"/>
            <a:ext cx="1499127" cy="875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E4661AE-4865-438C-9790-EC847A71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89" y="2112685"/>
            <a:ext cx="1577022" cy="17503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A8D0FE-0B2C-405A-9B41-25FAF766F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274" y="4120467"/>
            <a:ext cx="1977320" cy="21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para csvs与图片的对应关系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4</cp:revision>
  <dcterms:created xsi:type="dcterms:W3CDTF">2021-03-29T09:31:36Z</dcterms:created>
  <dcterms:modified xsi:type="dcterms:W3CDTF">2021-03-31T03:30:38Z</dcterms:modified>
</cp:coreProperties>
</file>