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837" r:id="rId2"/>
    <p:sldId id="1838" r:id="rId3"/>
    <p:sldId id="183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7FF"/>
    <a:srgbClr val="E2F0D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4" d="100"/>
          <a:sy n="64" d="100"/>
        </p:scale>
        <p:origin x="15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5CC61-F3C9-44CD-A3E3-2787E0A96924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F-B1D0-45CC-8524-68690786F7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280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08AA-3AE6-4431-8DEB-9D4E57A69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9CAB-B7C2-47F6-84DE-3CE682C33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163764-F748-44A0-8A0E-70CE1219E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754EF-0253-40B8-A296-0C33E0DA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0366A-E4B7-49B4-8B89-DF9F9EF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0CDA8-4C40-4E45-B07E-63CD5A8F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9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8199-6871-40F3-9FEC-B31433D5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376EB-F207-4F1F-9809-6545126D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724A8-EAEE-4693-8ED2-34265606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CF6C3-FC45-4243-93E4-F18E3F20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73CFA-8CE1-4D4B-A464-F7891880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1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83D234-603C-4082-B468-64CFAF79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D076D1-F97A-4908-8475-F3DDEA0E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0BB34-C84F-4C4F-8F95-C450DA3D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E2F1C-C4D6-407F-81F3-DFD1F4E3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5B146E-97DC-4B15-9EB1-87377A6F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0FE31-AC91-4305-8BF0-A1568DC0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FDF03-A0BD-4DB5-AD57-F10360F5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DE10B-EE1C-439F-8E75-0C223D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C3986-FAD5-4FA5-9C61-C391EDA4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C9384-EDA6-4024-8642-FC529599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5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0FBE7-F907-40B3-B116-28BB0833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8F7F8C-C9B5-47BE-B9E8-DDFAA3DF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D6755-B8EC-47C7-A978-79AF3C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755A1-D8EA-4091-8C2D-3C5A41AA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A1E5-35A4-4D3E-9776-1B6026E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B7998-B68A-46E0-8A90-D2B86845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18E29-1B98-4977-891A-3092A8BA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F5718-C7CE-460A-93D1-F8638DD3C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99A82-58B5-440B-90FF-39A5DA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4AECD-91D2-4DBD-9745-FA9A138E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D8012-061F-4938-8A44-37CBB7C7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0B948-8BEA-4679-8751-FBFD2D85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78F05-AF47-4800-B543-43B9CD171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2CF67-3E59-4F7F-BDB0-D459D684B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65B67-F749-4AA2-9E9C-E82E85172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CAC717-E5A0-4B70-B686-3FD627DF5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F0C32-5B5A-47F4-91EC-93A93645A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2D0B71-B1BF-4659-934D-E4A1EE01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825488-5C08-410A-8406-66E9E87F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693B8-7DBA-446C-8BFF-7FB031C9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CA2C7B-DCC1-4231-A96E-34127A7C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D6C6D8-1A41-45E4-9EE2-2B1831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091F0-465E-4BDB-ABA6-6003F2C5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9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C6758-D517-4EB8-B16A-7B5EBEB5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9D1D8-CC43-499D-BBAD-D1D4C2B1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71E6-57DE-4C9E-9487-473AA615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7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259D4-3A5C-4307-ACD0-3727AC02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784E4-94AE-421F-9DB4-13E0A8D9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C6CAA-7C02-4B9A-9E4B-25D70982E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019F9E-1417-4C06-9218-3BB38BD3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1491B-48E7-44BD-A9D0-4726E9CB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209AF-8D28-445E-8A45-994F1B55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0BAFE-0F60-4ABB-A4C5-F0642F79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7F9C56-55AF-4AF7-9806-FAC45669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D76B95-FA5D-4EC1-9E29-999FE9807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D33E6-B2EA-4AB1-9C77-FFA35047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979E1-F782-4744-826C-5504C78E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0F589-3FAD-4ADF-88FF-0F03AED6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54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20A3F-8BCF-4179-9635-536D7B49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0BEE00-1BEE-4C92-BDFE-6E535F8CB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E0526-2A5C-4873-93AB-2C4141643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CACC1-0723-4E80-AED5-33C21BA60180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BF97B9-4DBE-48D9-9709-85238D6E0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B6D1E-B21B-4000-B427-DB2E58C7B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A01F-D57D-494D-A942-28886FB6C8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82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F6A0904-EB69-4DF2-8DF8-F2FE34678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88" b="30328"/>
          <a:stretch/>
        </p:blipFill>
        <p:spPr>
          <a:xfrm>
            <a:off x="426574" y="3102059"/>
            <a:ext cx="2668825" cy="13255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2C756E-9239-43F1-8FA2-68A46BFF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para </a:t>
            </a:r>
            <a:r>
              <a:rPr lang="en-US" altLang="zh-CN" b="1" dirty="0" err="1"/>
              <a:t>csvs</a:t>
            </a:r>
            <a:r>
              <a:rPr lang="zh-CN" altLang="en-US" b="1" dirty="0"/>
              <a:t>与图片的对应关系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1FFD7A6-D34D-4885-B8BA-131EFAB51D06}"/>
              </a:ext>
            </a:extLst>
          </p:cNvPr>
          <p:cNvCxnSpPr>
            <a:cxnSpLocks/>
          </p:cNvCxnSpPr>
          <p:nvPr/>
        </p:nvCxnSpPr>
        <p:spPr>
          <a:xfrm flipV="1">
            <a:off x="3298784" y="2700169"/>
            <a:ext cx="810637" cy="8143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7482F09-2281-4491-9AC4-BBB2507862A7}"/>
              </a:ext>
            </a:extLst>
          </p:cNvPr>
          <p:cNvCxnSpPr>
            <a:cxnSpLocks/>
          </p:cNvCxnSpPr>
          <p:nvPr/>
        </p:nvCxnSpPr>
        <p:spPr>
          <a:xfrm>
            <a:off x="3346619" y="4062714"/>
            <a:ext cx="762802" cy="1133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6E889CA-A1F4-4E1C-810E-C5336902E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456" y="1761990"/>
            <a:ext cx="2173285" cy="2229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7B05B0-5974-4A71-B8B6-D26352084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456" y="4427618"/>
            <a:ext cx="2173286" cy="22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04BC44-757F-4EC2-8665-21C0C7F9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29" y="2119292"/>
            <a:ext cx="5079698" cy="431919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16006F5-1A9A-4DE2-8E54-FAA42339F674}"/>
              </a:ext>
            </a:extLst>
          </p:cNvPr>
          <p:cNvSpPr/>
          <p:nvPr/>
        </p:nvSpPr>
        <p:spPr>
          <a:xfrm>
            <a:off x="1789029" y="3281118"/>
            <a:ext cx="1284790" cy="2592594"/>
          </a:xfrm>
          <a:prstGeom prst="rect">
            <a:avLst/>
          </a:prstGeom>
          <a:solidFill>
            <a:srgbClr val="FBE5D6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C41D97-EDA2-4612-8EFC-5EB6E550C273}"/>
              </a:ext>
            </a:extLst>
          </p:cNvPr>
          <p:cNvSpPr/>
          <p:nvPr/>
        </p:nvSpPr>
        <p:spPr>
          <a:xfrm>
            <a:off x="3073819" y="3281118"/>
            <a:ext cx="1463040" cy="262486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CB7CC9-6785-449F-95B5-606474EA8819}"/>
              </a:ext>
            </a:extLst>
          </p:cNvPr>
          <p:cNvSpPr/>
          <p:nvPr/>
        </p:nvSpPr>
        <p:spPr>
          <a:xfrm>
            <a:off x="4547616" y="3281118"/>
            <a:ext cx="1463040" cy="2592594"/>
          </a:xfrm>
          <a:prstGeom prst="rect">
            <a:avLst/>
          </a:prstGeom>
          <a:solidFill>
            <a:srgbClr val="E2F0D9">
              <a:alpha val="4902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738FB3-041B-4A6C-9E07-AB092130D3FA}"/>
              </a:ext>
            </a:extLst>
          </p:cNvPr>
          <p:cNvSpPr/>
          <p:nvPr/>
        </p:nvSpPr>
        <p:spPr>
          <a:xfrm>
            <a:off x="6021413" y="3281118"/>
            <a:ext cx="677733" cy="2592594"/>
          </a:xfrm>
          <a:prstGeom prst="rect">
            <a:avLst/>
          </a:prstGeom>
          <a:solidFill>
            <a:srgbClr val="EEA7FF">
              <a:alpha val="4902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53ED71-9731-4569-92B8-F05B754483B8}"/>
              </a:ext>
            </a:extLst>
          </p:cNvPr>
          <p:cNvSpPr/>
          <p:nvPr/>
        </p:nvSpPr>
        <p:spPr>
          <a:xfrm>
            <a:off x="3084576" y="2119292"/>
            <a:ext cx="1463040" cy="1161826"/>
          </a:xfrm>
          <a:prstGeom prst="rect">
            <a:avLst/>
          </a:prstGeom>
          <a:solidFill>
            <a:srgbClr val="FBE5D6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0093668-D125-496B-90A9-2BA23B8F6748}"/>
              </a:ext>
            </a:extLst>
          </p:cNvPr>
          <p:cNvCxnSpPr/>
          <p:nvPr/>
        </p:nvCxnSpPr>
        <p:spPr>
          <a:xfrm>
            <a:off x="1789029" y="1174525"/>
            <a:ext cx="0" cy="2106593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BE3348A-81DA-4ACF-969D-EF125E53BF58}"/>
              </a:ext>
            </a:extLst>
          </p:cNvPr>
          <p:cNvCxnSpPr>
            <a:cxnSpLocks/>
          </p:cNvCxnSpPr>
          <p:nvPr/>
        </p:nvCxnSpPr>
        <p:spPr>
          <a:xfrm>
            <a:off x="3073819" y="1174525"/>
            <a:ext cx="10757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34AB5C1-8888-4DBE-BEC2-DC142EEC94CE}"/>
              </a:ext>
            </a:extLst>
          </p:cNvPr>
          <p:cNvCxnSpPr>
            <a:cxnSpLocks/>
          </p:cNvCxnSpPr>
          <p:nvPr/>
        </p:nvCxnSpPr>
        <p:spPr>
          <a:xfrm>
            <a:off x="4527190" y="1174525"/>
            <a:ext cx="0" cy="944767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EDA4892-1DB0-43AC-848E-95103A14035D}"/>
              </a:ext>
            </a:extLst>
          </p:cNvPr>
          <p:cNvCxnSpPr>
            <a:cxnSpLocks/>
          </p:cNvCxnSpPr>
          <p:nvPr/>
        </p:nvCxnSpPr>
        <p:spPr>
          <a:xfrm flipH="1">
            <a:off x="6014128" y="1174525"/>
            <a:ext cx="7284" cy="2137504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F3748C1-B381-43FE-A3CA-EFA23D46C83F}"/>
              </a:ext>
            </a:extLst>
          </p:cNvPr>
          <p:cNvCxnSpPr>
            <a:cxnSpLocks/>
          </p:cNvCxnSpPr>
          <p:nvPr/>
        </p:nvCxnSpPr>
        <p:spPr>
          <a:xfrm>
            <a:off x="6671776" y="1174525"/>
            <a:ext cx="0" cy="2106593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0D22E8-85BA-4B48-8661-C197B52DB439}"/>
              </a:ext>
            </a:extLst>
          </p:cNvPr>
          <p:cNvCxnSpPr>
            <a:cxnSpLocks/>
          </p:cNvCxnSpPr>
          <p:nvPr/>
        </p:nvCxnSpPr>
        <p:spPr>
          <a:xfrm>
            <a:off x="1789029" y="1475232"/>
            <a:ext cx="128479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17D155-6B7E-4006-9A7D-A6D3B829F914}"/>
              </a:ext>
            </a:extLst>
          </p:cNvPr>
          <p:cNvCxnSpPr>
            <a:cxnSpLocks/>
          </p:cNvCxnSpPr>
          <p:nvPr/>
        </p:nvCxnSpPr>
        <p:spPr>
          <a:xfrm>
            <a:off x="3073819" y="1487424"/>
            <a:ext cx="1453371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A411586-AEE1-487C-B594-3F22DC06A54A}"/>
              </a:ext>
            </a:extLst>
          </p:cNvPr>
          <p:cNvCxnSpPr>
            <a:cxnSpLocks/>
          </p:cNvCxnSpPr>
          <p:nvPr/>
        </p:nvCxnSpPr>
        <p:spPr>
          <a:xfrm>
            <a:off x="4527190" y="1475232"/>
            <a:ext cx="1453371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E6E13C2-7FEF-43B0-85FC-5BC5B19A2AE2}"/>
              </a:ext>
            </a:extLst>
          </p:cNvPr>
          <p:cNvCxnSpPr>
            <a:cxnSpLocks/>
          </p:cNvCxnSpPr>
          <p:nvPr/>
        </p:nvCxnSpPr>
        <p:spPr>
          <a:xfrm>
            <a:off x="5978220" y="1463040"/>
            <a:ext cx="693556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EF95B0D-6B51-4BA0-8218-394DEC5636C5}"/>
              </a:ext>
            </a:extLst>
          </p:cNvPr>
          <p:cNvSpPr txBox="1"/>
          <p:nvPr/>
        </p:nvSpPr>
        <p:spPr>
          <a:xfrm>
            <a:off x="2322148" y="1277577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CBF73-3AFF-42B3-8FF7-C25700CE62C5}"/>
              </a:ext>
            </a:extLst>
          </p:cNvPr>
          <p:cNvSpPr txBox="1"/>
          <p:nvPr/>
        </p:nvSpPr>
        <p:spPr>
          <a:xfrm>
            <a:off x="3637441" y="1286925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9FFAF9-349E-4F7E-B199-15ACB42F6F11}"/>
              </a:ext>
            </a:extLst>
          </p:cNvPr>
          <p:cNvSpPr txBox="1"/>
          <p:nvPr/>
        </p:nvSpPr>
        <p:spPr>
          <a:xfrm>
            <a:off x="5049753" y="1277576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CDA0EA4-A6D0-4DA9-97FD-748C99893672}"/>
              </a:ext>
            </a:extLst>
          </p:cNvPr>
          <p:cNvSpPr txBox="1"/>
          <p:nvPr/>
        </p:nvSpPr>
        <p:spPr>
          <a:xfrm>
            <a:off x="6194654" y="1259325"/>
            <a:ext cx="2523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C50EE0A-7F73-4EE7-B568-7A05ED55CF4D}"/>
              </a:ext>
            </a:extLst>
          </p:cNvPr>
          <p:cNvCxnSpPr>
            <a:cxnSpLocks/>
          </p:cNvCxnSpPr>
          <p:nvPr/>
        </p:nvCxnSpPr>
        <p:spPr>
          <a:xfrm flipH="1">
            <a:off x="209834" y="2104984"/>
            <a:ext cx="2863985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2FDEEE53-C117-409C-882D-6FD0D6893852}"/>
              </a:ext>
            </a:extLst>
          </p:cNvPr>
          <p:cNvCxnSpPr>
            <a:cxnSpLocks/>
          </p:cNvCxnSpPr>
          <p:nvPr/>
        </p:nvCxnSpPr>
        <p:spPr>
          <a:xfrm flipH="1">
            <a:off x="220592" y="3281118"/>
            <a:ext cx="1568437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99DB440-D26B-43BA-A23F-208184A967EA}"/>
              </a:ext>
            </a:extLst>
          </p:cNvPr>
          <p:cNvCxnSpPr>
            <a:cxnSpLocks/>
          </p:cNvCxnSpPr>
          <p:nvPr/>
        </p:nvCxnSpPr>
        <p:spPr>
          <a:xfrm flipH="1">
            <a:off x="209834" y="5875182"/>
            <a:ext cx="1568437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8F3622-E41E-4A3B-81C3-8CC00AABACE6}"/>
              </a:ext>
            </a:extLst>
          </p:cNvPr>
          <p:cNvCxnSpPr>
            <a:cxnSpLocks/>
          </p:cNvCxnSpPr>
          <p:nvPr/>
        </p:nvCxnSpPr>
        <p:spPr>
          <a:xfrm>
            <a:off x="575743" y="2119292"/>
            <a:ext cx="0" cy="116182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480E8D-152F-4A7B-BC28-D4953371E4D5}"/>
              </a:ext>
            </a:extLst>
          </p:cNvPr>
          <p:cNvCxnSpPr>
            <a:cxnSpLocks/>
          </p:cNvCxnSpPr>
          <p:nvPr/>
        </p:nvCxnSpPr>
        <p:spPr>
          <a:xfrm>
            <a:off x="575743" y="3312029"/>
            <a:ext cx="0" cy="256168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7B6B0A-3A32-4731-B205-D3874CCF49E4}"/>
              </a:ext>
            </a:extLst>
          </p:cNvPr>
          <p:cNvSpPr txBox="1"/>
          <p:nvPr/>
        </p:nvSpPr>
        <p:spPr>
          <a:xfrm>
            <a:off x="434865" y="2515539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696B770-6DC3-4B81-AFA5-B1CFE58F87CC}"/>
              </a:ext>
            </a:extLst>
          </p:cNvPr>
          <p:cNvSpPr txBox="1"/>
          <p:nvPr/>
        </p:nvSpPr>
        <p:spPr>
          <a:xfrm>
            <a:off x="435717" y="4331502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4AE4B65-A3A5-457B-A71E-179EC8813EF7}"/>
              </a:ext>
            </a:extLst>
          </p:cNvPr>
          <p:cNvSpPr txBox="1"/>
          <p:nvPr/>
        </p:nvSpPr>
        <p:spPr>
          <a:xfrm>
            <a:off x="7162386" y="1822053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width_ratio</a:t>
            </a:r>
            <a:r>
              <a:rPr lang="en-US" altLang="zh-CN" sz="2400" b="1" dirty="0"/>
              <a:t> =</a:t>
            </a:r>
            <a:r>
              <a:rPr lang="en-US" altLang="zh-CN" sz="2400" b="1" i="1" dirty="0"/>
              <a:t>c( a, b, c, d ) *</a:t>
            </a:r>
            <a:endParaRPr lang="zh-CN" altLang="en-US" sz="2400" b="1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4BB3344-F0E4-4AA2-B2B2-AAB66852DE54}"/>
              </a:ext>
            </a:extLst>
          </p:cNvPr>
          <p:cNvSpPr txBox="1"/>
          <p:nvPr/>
        </p:nvSpPr>
        <p:spPr>
          <a:xfrm>
            <a:off x="7162386" y="2296898"/>
            <a:ext cx="3021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height_ratio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c( e, f )</a:t>
            </a:r>
            <a:endParaRPr lang="zh-CN" altLang="en-US" sz="2400" b="1" i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3C03E8C-8463-43B0-A9F6-E4158A81D615}"/>
              </a:ext>
            </a:extLst>
          </p:cNvPr>
          <p:cNvSpPr txBox="1"/>
          <p:nvPr/>
        </p:nvSpPr>
        <p:spPr>
          <a:xfrm>
            <a:off x="7097318" y="135518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以下两个参数控制各部分的比例：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D060E9C-36FF-4E60-A3AA-08B57C36463A}"/>
              </a:ext>
            </a:extLst>
          </p:cNvPr>
          <p:cNvSpPr txBox="1"/>
          <p:nvPr/>
        </p:nvSpPr>
        <p:spPr>
          <a:xfrm>
            <a:off x="7093548" y="303923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以下两个参数图片大小和长宽比：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F775E10-F486-4C4E-A143-477001AC3A48}"/>
              </a:ext>
            </a:extLst>
          </p:cNvPr>
          <p:cNvSpPr txBox="1"/>
          <p:nvPr/>
        </p:nvSpPr>
        <p:spPr>
          <a:xfrm>
            <a:off x="7162386" y="356902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zoom_fig_width</a:t>
            </a:r>
            <a:r>
              <a:rPr lang="en-US" altLang="zh-CN" sz="2400" b="1" dirty="0"/>
              <a:t>  =</a:t>
            </a:r>
            <a:r>
              <a:rPr lang="en-US" altLang="zh-CN" sz="2400" b="1" i="1" dirty="0"/>
              <a:t>1</a:t>
            </a:r>
            <a:endParaRPr lang="zh-CN" altLang="en-US" sz="2400" b="1" i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37D92C4-D9D4-4E9B-B727-7BB37CE055D4}"/>
              </a:ext>
            </a:extLst>
          </p:cNvPr>
          <p:cNvSpPr txBox="1"/>
          <p:nvPr/>
        </p:nvSpPr>
        <p:spPr>
          <a:xfrm>
            <a:off x="7162386" y="3969159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zoom_fig_height</a:t>
            </a:r>
            <a:r>
              <a:rPr lang="en-US" altLang="zh-CN" sz="2400" b="1" dirty="0"/>
              <a:t> =</a:t>
            </a:r>
            <a:r>
              <a:rPr lang="en-US" altLang="zh-CN" sz="2400" b="1" i="1" dirty="0"/>
              <a:t>1</a:t>
            </a:r>
            <a:endParaRPr lang="zh-CN" altLang="en-US" sz="2400" b="1" i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0597807-489B-4BCF-BE3C-27CA0720242A}"/>
              </a:ext>
            </a:extLst>
          </p:cNvPr>
          <p:cNvSpPr txBox="1"/>
          <p:nvPr/>
        </p:nvSpPr>
        <p:spPr>
          <a:xfrm>
            <a:off x="7278624" y="5023104"/>
            <a:ext cx="45913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a~f</a:t>
            </a:r>
            <a:r>
              <a:rPr lang="zh-CN" altLang="en-US" dirty="0"/>
              <a:t>均为正数（整数小数均可）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）如果选择了隐藏</a:t>
            </a:r>
            <a:r>
              <a:rPr lang="en-US" altLang="zh-CN" dirty="0" err="1"/>
              <a:t>barplot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依然要设置，</a:t>
            </a:r>
            <a:endParaRPr lang="en-US" altLang="zh-CN" dirty="0"/>
          </a:p>
          <a:p>
            <a:r>
              <a:rPr lang="zh-CN" altLang="en-US" dirty="0"/>
              <a:t>其数值会被忽略。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2F4C9E-4315-44CB-8569-DFCD00DAA09F}"/>
              </a:ext>
            </a:extLst>
          </p:cNvPr>
          <p:cNvSpPr txBox="1"/>
          <p:nvPr/>
        </p:nvSpPr>
        <p:spPr>
          <a:xfrm>
            <a:off x="329784" y="329784"/>
            <a:ext cx="530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4">
                    <a:lumMod val="50000"/>
                  </a:schemeClr>
                </a:solidFill>
              </a:rPr>
              <a:t>cluster_expr_heatmap.csv</a:t>
            </a:r>
            <a:endParaRPr lang="zh-CN" altLang="en-US" sz="20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2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D9F405-54AA-40A6-A326-4A23A7CC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91" y="2610477"/>
            <a:ext cx="2911394" cy="40031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312E399-E7AA-4534-9347-6A4C37B9F0E6}"/>
              </a:ext>
            </a:extLst>
          </p:cNvPr>
          <p:cNvSpPr/>
          <p:nvPr/>
        </p:nvSpPr>
        <p:spPr>
          <a:xfrm>
            <a:off x="2947144" y="3250881"/>
            <a:ext cx="929639" cy="2867622"/>
          </a:xfrm>
          <a:prstGeom prst="rect">
            <a:avLst/>
          </a:prstGeom>
          <a:solidFill>
            <a:srgbClr val="FBE5D6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DF1F872-9A27-408D-9AA8-E5C129011F04}"/>
              </a:ext>
            </a:extLst>
          </p:cNvPr>
          <p:cNvCxnSpPr>
            <a:cxnSpLocks/>
          </p:cNvCxnSpPr>
          <p:nvPr/>
        </p:nvCxnSpPr>
        <p:spPr>
          <a:xfrm flipH="1">
            <a:off x="1011734" y="2473641"/>
            <a:ext cx="3997471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2E3859A-6826-488B-9E7C-972BAB455DA0}"/>
              </a:ext>
            </a:extLst>
          </p:cNvPr>
          <p:cNvCxnSpPr>
            <a:cxnSpLocks/>
          </p:cNvCxnSpPr>
          <p:nvPr/>
        </p:nvCxnSpPr>
        <p:spPr>
          <a:xfrm flipH="1">
            <a:off x="1023558" y="3250881"/>
            <a:ext cx="1923586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385F4F7-82A0-46F0-B723-B953A337BA32}"/>
              </a:ext>
            </a:extLst>
          </p:cNvPr>
          <p:cNvCxnSpPr>
            <a:cxnSpLocks/>
          </p:cNvCxnSpPr>
          <p:nvPr/>
        </p:nvCxnSpPr>
        <p:spPr>
          <a:xfrm flipH="1">
            <a:off x="1012801" y="6119973"/>
            <a:ext cx="1934343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43A971F-A377-4338-888B-CD9FE31E67C2}"/>
              </a:ext>
            </a:extLst>
          </p:cNvPr>
          <p:cNvCxnSpPr>
            <a:cxnSpLocks/>
          </p:cNvCxnSpPr>
          <p:nvPr/>
        </p:nvCxnSpPr>
        <p:spPr>
          <a:xfrm>
            <a:off x="1378708" y="2473641"/>
            <a:ext cx="0" cy="76693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FFE5AD9-73C7-4FA2-B302-4CD5ED867951}"/>
              </a:ext>
            </a:extLst>
          </p:cNvPr>
          <p:cNvCxnSpPr>
            <a:cxnSpLocks/>
          </p:cNvCxnSpPr>
          <p:nvPr/>
        </p:nvCxnSpPr>
        <p:spPr>
          <a:xfrm>
            <a:off x="1378708" y="3285071"/>
            <a:ext cx="0" cy="283343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E825556-763E-4A5F-9DDC-3D20BFA19DD3}"/>
              </a:ext>
            </a:extLst>
          </p:cNvPr>
          <p:cNvSpPr txBox="1"/>
          <p:nvPr/>
        </p:nvSpPr>
        <p:spPr>
          <a:xfrm>
            <a:off x="1238682" y="2713671"/>
            <a:ext cx="376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91836A-73CA-4141-870A-7BE2EE90FFB3}"/>
              </a:ext>
            </a:extLst>
          </p:cNvPr>
          <p:cNvSpPr txBox="1"/>
          <p:nvPr/>
        </p:nvSpPr>
        <p:spPr>
          <a:xfrm>
            <a:off x="1238682" y="4576293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D1B3917-A366-47DF-990E-9E886422F8B1}"/>
              </a:ext>
            </a:extLst>
          </p:cNvPr>
          <p:cNvSpPr/>
          <p:nvPr/>
        </p:nvSpPr>
        <p:spPr>
          <a:xfrm>
            <a:off x="3876784" y="2473640"/>
            <a:ext cx="1228369" cy="766928"/>
          </a:xfrm>
          <a:prstGeom prst="rect">
            <a:avLst/>
          </a:prstGeom>
          <a:solidFill>
            <a:srgbClr val="FBE5D6">
              <a:alpha val="45098"/>
            </a:srgb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918F77-28CA-4C36-9405-5DF827F9378B}"/>
              </a:ext>
            </a:extLst>
          </p:cNvPr>
          <p:cNvSpPr/>
          <p:nvPr/>
        </p:nvSpPr>
        <p:spPr>
          <a:xfrm>
            <a:off x="5105153" y="3240568"/>
            <a:ext cx="286140" cy="2867622"/>
          </a:xfrm>
          <a:prstGeom prst="rect">
            <a:avLst/>
          </a:prstGeom>
          <a:solidFill>
            <a:srgbClr val="E2F0D9">
              <a:alpha val="4902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C88C948-DB9B-4083-80CE-634D6EE0720A}"/>
              </a:ext>
            </a:extLst>
          </p:cNvPr>
          <p:cNvSpPr/>
          <p:nvPr/>
        </p:nvSpPr>
        <p:spPr>
          <a:xfrm>
            <a:off x="5391293" y="3240569"/>
            <a:ext cx="379445" cy="2867622"/>
          </a:xfrm>
          <a:prstGeom prst="rect">
            <a:avLst/>
          </a:prstGeom>
          <a:solidFill>
            <a:srgbClr val="EEA7FF">
              <a:alpha val="4902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913A994-667A-48DC-8416-3571B9264EC6}"/>
              </a:ext>
            </a:extLst>
          </p:cNvPr>
          <p:cNvSpPr/>
          <p:nvPr/>
        </p:nvSpPr>
        <p:spPr>
          <a:xfrm>
            <a:off x="3887541" y="6118503"/>
            <a:ext cx="1202528" cy="208836"/>
          </a:xfrm>
          <a:prstGeom prst="rect">
            <a:avLst/>
          </a:prstGeom>
          <a:solidFill>
            <a:srgbClr val="E2F0D9">
              <a:alpha val="49020"/>
            </a:srgbClr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0286A2-0C2F-4A7A-827F-CC18EC495FEA}"/>
              </a:ext>
            </a:extLst>
          </p:cNvPr>
          <p:cNvCxnSpPr>
            <a:cxnSpLocks/>
          </p:cNvCxnSpPr>
          <p:nvPr/>
        </p:nvCxnSpPr>
        <p:spPr>
          <a:xfrm flipH="1">
            <a:off x="929542" y="6327339"/>
            <a:ext cx="2947242" cy="0"/>
          </a:xfrm>
          <a:prstGeom prst="line">
            <a:avLst/>
          </a:prstGeom>
          <a:ln w="19050">
            <a:solidFill>
              <a:srgbClr val="FFC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7DB9CC9-68C2-4297-A0EB-FE712D45A31B}"/>
              </a:ext>
            </a:extLst>
          </p:cNvPr>
          <p:cNvCxnSpPr/>
          <p:nvPr/>
        </p:nvCxnSpPr>
        <p:spPr>
          <a:xfrm>
            <a:off x="2948935" y="1123676"/>
            <a:ext cx="0" cy="2106593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074BCC3-B5AB-4CA5-BE4E-2B0BBC58FA36}"/>
              </a:ext>
            </a:extLst>
          </p:cNvPr>
          <p:cNvCxnSpPr>
            <a:cxnSpLocks/>
          </p:cNvCxnSpPr>
          <p:nvPr/>
        </p:nvCxnSpPr>
        <p:spPr>
          <a:xfrm>
            <a:off x="3862384" y="1132467"/>
            <a:ext cx="0" cy="1289722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41EDAE5-3E3C-4F04-B374-7EDD7CE8947D}"/>
              </a:ext>
            </a:extLst>
          </p:cNvPr>
          <p:cNvCxnSpPr>
            <a:cxnSpLocks/>
          </p:cNvCxnSpPr>
          <p:nvPr/>
        </p:nvCxnSpPr>
        <p:spPr>
          <a:xfrm>
            <a:off x="5090069" y="1133024"/>
            <a:ext cx="15084" cy="1289165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FAAFBD6-58EB-48CF-8BA2-400666064D51}"/>
              </a:ext>
            </a:extLst>
          </p:cNvPr>
          <p:cNvCxnSpPr>
            <a:cxnSpLocks/>
          </p:cNvCxnSpPr>
          <p:nvPr/>
        </p:nvCxnSpPr>
        <p:spPr>
          <a:xfrm flipH="1">
            <a:off x="5387650" y="1148099"/>
            <a:ext cx="7284" cy="2137504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1848C06-1232-4F3B-A950-6AC60316EA70}"/>
              </a:ext>
            </a:extLst>
          </p:cNvPr>
          <p:cNvCxnSpPr>
            <a:cxnSpLocks/>
          </p:cNvCxnSpPr>
          <p:nvPr/>
        </p:nvCxnSpPr>
        <p:spPr>
          <a:xfrm>
            <a:off x="5770738" y="1123676"/>
            <a:ext cx="0" cy="2106593"/>
          </a:xfrm>
          <a:prstGeom prst="line">
            <a:avLst/>
          </a:prstGeom>
          <a:ln w="19050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EBEDA11-2D33-4C16-8C73-9E3283F382F1}"/>
              </a:ext>
            </a:extLst>
          </p:cNvPr>
          <p:cNvCxnSpPr>
            <a:cxnSpLocks/>
          </p:cNvCxnSpPr>
          <p:nvPr/>
        </p:nvCxnSpPr>
        <p:spPr>
          <a:xfrm>
            <a:off x="2920676" y="1412629"/>
            <a:ext cx="956107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B4B96C7-1A3E-46EF-BFFC-C3E4DA6C2003}"/>
              </a:ext>
            </a:extLst>
          </p:cNvPr>
          <p:cNvCxnSpPr>
            <a:cxnSpLocks/>
          </p:cNvCxnSpPr>
          <p:nvPr/>
        </p:nvCxnSpPr>
        <p:spPr>
          <a:xfrm>
            <a:off x="3887541" y="1420742"/>
            <a:ext cx="1202528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143A47B-E64B-4A6D-9DAB-48E49CC591E5}"/>
              </a:ext>
            </a:extLst>
          </p:cNvPr>
          <p:cNvSpPr txBox="1"/>
          <p:nvPr/>
        </p:nvSpPr>
        <p:spPr>
          <a:xfrm>
            <a:off x="3279136" y="1204697"/>
            <a:ext cx="26655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711298-E44F-4294-BE2D-C1ADC701C292}"/>
              </a:ext>
            </a:extLst>
          </p:cNvPr>
          <p:cNvSpPr txBox="1"/>
          <p:nvPr/>
        </p:nvSpPr>
        <p:spPr>
          <a:xfrm>
            <a:off x="4332258" y="1236076"/>
            <a:ext cx="376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81CDF5D-5307-4FE2-A1BF-F7E92D08A491}"/>
              </a:ext>
            </a:extLst>
          </p:cNvPr>
          <p:cNvSpPr txBox="1"/>
          <p:nvPr/>
        </p:nvSpPr>
        <p:spPr>
          <a:xfrm>
            <a:off x="5120652" y="1204697"/>
            <a:ext cx="1936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F05441-FB1E-408F-8A57-570DE1348267}"/>
              </a:ext>
            </a:extLst>
          </p:cNvPr>
          <p:cNvSpPr txBox="1"/>
          <p:nvPr/>
        </p:nvSpPr>
        <p:spPr>
          <a:xfrm>
            <a:off x="5423164" y="1227963"/>
            <a:ext cx="2523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32607C5-746F-4A96-A1B6-B784368ACA17}"/>
              </a:ext>
            </a:extLst>
          </p:cNvPr>
          <p:cNvSpPr txBox="1"/>
          <p:nvPr/>
        </p:nvSpPr>
        <p:spPr>
          <a:xfrm>
            <a:off x="1218134" y="5997159"/>
            <a:ext cx="37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A197716-D5EF-4170-93F1-B81F629492A1}"/>
              </a:ext>
            </a:extLst>
          </p:cNvPr>
          <p:cNvSpPr txBox="1"/>
          <p:nvPr/>
        </p:nvSpPr>
        <p:spPr>
          <a:xfrm>
            <a:off x="7162386" y="1822053"/>
            <a:ext cx="3938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width_ratio</a:t>
            </a:r>
            <a:r>
              <a:rPr lang="en-US" altLang="zh-CN" sz="2400" b="1" dirty="0"/>
              <a:t> =</a:t>
            </a:r>
            <a:r>
              <a:rPr lang="en-US" altLang="zh-CN" sz="2400" b="1" i="1" dirty="0"/>
              <a:t>c( a, b, c, d ) </a:t>
            </a:r>
            <a:endParaRPr lang="zh-CN" altLang="en-US" sz="2400" b="1" i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FBCAC69-3645-488A-AE45-D51670E3224D}"/>
              </a:ext>
            </a:extLst>
          </p:cNvPr>
          <p:cNvSpPr txBox="1"/>
          <p:nvPr/>
        </p:nvSpPr>
        <p:spPr>
          <a:xfrm>
            <a:off x="7162386" y="2296898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height_ratio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c( e, f , g)</a:t>
            </a:r>
            <a:endParaRPr lang="zh-CN" altLang="en-US" sz="2400" b="1" i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8BDE1C-F5A0-4C3F-8CC6-C21A5FEFBC78}"/>
              </a:ext>
            </a:extLst>
          </p:cNvPr>
          <p:cNvSpPr txBox="1"/>
          <p:nvPr/>
        </p:nvSpPr>
        <p:spPr>
          <a:xfrm>
            <a:off x="7097318" y="135518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以下两个参数控制各部分的比例：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BE3660C-0F31-4083-802B-BB623F0EEDC8}"/>
              </a:ext>
            </a:extLst>
          </p:cNvPr>
          <p:cNvSpPr txBox="1"/>
          <p:nvPr/>
        </p:nvSpPr>
        <p:spPr>
          <a:xfrm>
            <a:off x="7093548" y="3039235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以下两个参数图片大小和长宽比：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1FAA238-1F53-4241-BF76-BF21A11B1C32}"/>
              </a:ext>
            </a:extLst>
          </p:cNvPr>
          <p:cNvSpPr txBox="1"/>
          <p:nvPr/>
        </p:nvSpPr>
        <p:spPr>
          <a:xfrm>
            <a:off x="7162386" y="3569023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zoom_fig_width</a:t>
            </a:r>
            <a:r>
              <a:rPr lang="en-US" altLang="zh-CN" sz="2400" b="1" dirty="0"/>
              <a:t>  =</a:t>
            </a:r>
            <a:r>
              <a:rPr lang="en-US" altLang="zh-CN" sz="2400" b="1" i="1" dirty="0"/>
              <a:t>1</a:t>
            </a:r>
            <a:endParaRPr lang="zh-CN" altLang="en-US" sz="2400" b="1" i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4978179-8CD3-4940-AE97-2FE0D30FB3B9}"/>
              </a:ext>
            </a:extLst>
          </p:cNvPr>
          <p:cNvSpPr txBox="1"/>
          <p:nvPr/>
        </p:nvSpPr>
        <p:spPr>
          <a:xfrm>
            <a:off x="7162386" y="3969159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zoom_fig_height</a:t>
            </a:r>
            <a:r>
              <a:rPr lang="en-US" altLang="zh-CN" sz="2400" b="1" dirty="0"/>
              <a:t> =</a:t>
            </a:r>
            <a:r>
              <a:rPr lang="en-US" altLang="zh-CN" sz="2400" b="1" i="1" dirty="0"/>
              <a:t>1</a:t>
            </a:r>
            <a:endParaRPr lang="zh-CN" altLang="en-US" sz="2400" b="1" i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A54453D-B68C-4173-BEC4-718A3E80E9FB}"/>
              </a:ext>
            </a:extLst>
          </p:cNvPr>
          <p:cNvSpPr txBox="1"/>
          <p:nvPr/>
        </p:nvSpPr>
        <p:spPr>
          <a:xfrm>
            <a:off x="7278624" y="5023104"/>
            <a:ext cx="3695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a~g</a:t>
            </a:r>
            <a:r>
              <a:rPr lang="zh-CN" altLang="en-US" dirty="0"/>
              <a:t>均为正数（整数小数均可）</a:t>
            </a:r>
            <a:endParaRPr lang="en-US" altLang="zh-CN" dirty="0"/>
          </a:p>
          <a:p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E02003C-3A77-4601-B9F8-10C4FC8596EF}"/>
              </a:ext>
            </a:extLst>
          </p:cNvPr>
          <p:cNvSpPr txBox="1"/>
          <p:nvPr/>
        </p:nvSpPr>
        <p:spPr>
          <a:xfrm>
            <a:off x="329784" y="329784"/>
            <a:ext cx="530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accent4">
                    <a:lumMod val="50000"/>
                  </a:schemeClr>
                </a:solidFill>
              </a:rPr>
              <a:t>cluster_expr_density.csv</a:t>
            </a:r>
            <a:endParaRPr lang="zh-CN" altLang="en-US" sz="2000" b="1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206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para csvs与图片的对应关系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csvs与图片的对应关系</dc:title>
  <dc:creator>Xinlei Chen</dc:creator>
  <cp:lastModifiedBy>Xinlei Chen</cp:lastModifiedBy>
  <cp:revision>12</cp:revision>
  <dcterms:created xsi:type="dcterms:W3CDTF">2021-03-29T09:31:36Z</dcterms:created>
  <dcterms:modified xsi:type="dcterms:W3CDTF">2021-04-01T16:34:57Z</dcterms:modified>
</cp:coreProperties>
</file>