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8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5CC61-F3C9-44CD-A3E3-2787E0A96924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2F17F-B1D0-45CC-8524-68690786F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280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408AA-3AE6-4431-8DEB-9D4E57A69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99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F9CAB-B7C2-47F6-84DE-3CE682C33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163764-F748-44A0-8A0E-70CE1219E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754EF-0253-40B8-A296-0C33E0DA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0366A-E4B7-49B4-8B89-DF9F9EF4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20CDA8-4C40-4E45-B07E-63CD5A8F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99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98199-6871-40F3-9FEC-B31433D5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C376EB-F207-4F1F-9809-6545126DB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724A8-EAEE-4693-8ED2-34265606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CF6C3-FC45-4243-93E4-F18E3F20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73CFA-8CE1-4D4B-A464-F7891880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1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83D234-603C-4082-B468-64CFAF79E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D076D1-F97A-4908-8475-F3DDEA0E4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0BB34-C84F-4C4F-8F95-C450DA3D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E2F1C-C4D6-407F-81F3-DFD1F4E3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5B146E-97DC-4B15-9EB1-87377A6F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89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0FE31-AC91-4305-8BF0-A1568DC0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FDF03-A0BD-4DB5-AD57-F10360F58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DE10B-EE1C-439F-8E75-0C223DA7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C3986-FAD5-4FA5-9C61-C391EDA4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C9384-EDA6-4024-8642-FC529599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5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0FBE7-F907-40B3-B116-28BB0833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8F7F8C-C9B5-47BE-B9E8-DDFAA3DFE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D6755-B8EC-47C7-A978-79AF3C2D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755A1-D8EA-4091-8C2D-3C5A41AA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6A1E5-35A4-4D3E-9776-1B6026EA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02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B7998-B68A-46E0-8A90-D2B86845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18E29-1B98-4977-891A-3092A8BA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F5718-C7CE-460A-93D1-F8638DD3C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799A82-58B5-440B-90FF-39A5DA6C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44AECD-91D2-4DBD-9745-FA9A138E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CD8012-061F-4938-8A44-37CBB7C7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41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0B948-8BEA-4679-8751-FBFD2D85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078F05-AF47-4800-B543-43B9CD171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2CF67-3E59-4F7F-BDB0-D459D684B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D65B67-F749-4AA2-9E9C-E82E85172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CAC717-E5A0-4B70-B686-3FD627DF5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3F0C32-5B5A-47F4-91EC-93A93645A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2D0B71-B1BF-4659-934D-E4A1EE01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825488-5C08-410A-8406-66E9E87F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35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693B8-7DBA-446C-8BFF-7FB031C9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CA2C7B-DCC1-4231-A96E-34127A7C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D6C6D8-1A41-45E4-9EE2-2B183174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9091F0-465E-4BDB-ABA6-6003F2C5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89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EC6758-D517-4EB8-B16A-7B5EBEB5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59D1D8-CC43-499D-BBAD-D1D4C2B1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6071E6-57DE-4C9E-9487-473AA615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97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259D4-3A5C-4307-ACD0-3727AC02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784E4-94AE-421F-9DB4-13E0A8D91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9C6CAA-7C02-4B9A-9E4B-25D70982E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019F9E-1417-4C06-9218-3BB38BD37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1491B-48E7-44BD-A9D0-4726E9CB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3209AF-8D28-445E-8A45-994F1B55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46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0BAFE-0F60-4ABB-A4C5-F0642F79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7F9C56-55AF-4AF7-9806-FAC456692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D76B95-FA5D-4EC1-9E29-999FE9807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AD33E6-B2EA-4AB1-9C77-FFA35047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1979E1-F782-4744-826C-5504C78E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30F589-3FAD-4ADF-88FF-0F03AED6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4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520A3F-8BCF-4179-9635-536D7B49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0BEE00-1BEE-4C92-BDFE-6E535F8CB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AE0526-2A5C-4873-93AB-2C4141643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CACC1-0723-4E80-AED5-33C21BA6018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F97B9-4DBE-48D9-9709-85238D6E0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B6D1E-B21B-4000-B427-DB2E58C7B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82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C756E-9239-43F1-8FA2-68A46BFF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 </a:t>
            </a:r>
            <a:r>
              <a:rPr lang="en-US" altLang="zh-CN" dirty="0" err="1"/>
              <a:t>csvs</a:t>
            </a:r>
            <a:r>
              <a:rPr lang="zh-CN" altLang="en-US" dirty="0"/>
              <a:t>与图片的对应关系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19517A5-BF5C-4CB7-8872-EDC1EF05BE94}"/>
              </a:ext>
            </a:extLst>
          </p:cNvPr>
          <p:cNvCxnSpPr>
            <a:cxnSpLocks/>
          </p:cNvCxnSpPr>
          <p:nvPr/>
        </p:nvCxnSpPr>
        <p:spPr>
          <a:xfrm flipV="1">
            <a:off x="3805878" y="3136739"/>
            <a:ext cx="1634223" cy="7620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69478F4-01CE-4371-87BB-0E9F88F83339}"/>
              </a:ext>
            </a:extLst>
          </p:cNvPr>
          <p:cNvSpPr txBox="1"/>
          <p:nvPr/>
        </p:nvSpPr>
        <p:spPr>
          <a:xfrm>
            <a:off x="7269334" y="6123543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err="1">
                <a:solidFill>
                  <a:srgbClr val="002060"/>
                </a:solidFill>
              </a:rPr>
              <a:t>draw_tsne_heatmap</a:t>
            </a:r>
            <a:r>
              <a:rPr lang="en-US" altLang="zh-CN" b="1" i="1" dirty="0">
                <a:solidFill>
                  <a:srgbClr val="002060"/>
                </a:solidFill>
              </a:rPr>
              <a:t> </a:t>
            </a:r>
            <a:r>
              <a:rPr lang="zh-CN" altLang="en-US" b="1" i="1" dirty="0">
                <a:solidFill>
                  <a:srgbClr val="002060"/>
                </a:solidFill>
              </a:rPr>
              <a:t>的输出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754269-E8C6-4FC1-A5E8-EE36FC1DD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689" y="4267380"/>
            <a:ext cx="2505123" cy="17998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2EAC409-EA1A-4613-A91E-1DD88D084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131" y="1565669"/>
            <a:ext cx="4583582" cy="2458113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1C408E5-1CE1-4269-8B14-FF39A4EF69EA}"/>
              </a:ext>
            </a:extLst>
          </p:cNvPr>
          <p:cNvCxnSpPr>
            <a:cxnSpLocks/>
          </p:cNvCxnSpPr>
          <p:nvPr/>
        </p:nvCxnSpPr>
        <p:spPr>
          <a:xfrm>
            <a:off x="3805878" y="4023782"/>
            <a:ext cx="1772931" cy="9417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21A8DE62-ACC8-4991-8E06-73C074307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60" y="3283266"/>
            <a:ext cx="332968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</Words>
  <Application>Microsoft Office PowerPoint</Application>
  <PresentationFormat>宽屏</PresentationFormat>
  <Paragraphs>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para csvs与图片的对应关系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 csvs与图片的对应关系</dc:title>
  <dc:creator>Xinlei Chen</dc:creator>
  <cp:lastModifiedBy>Xinlei Chen</cp:lastModifiedBy>
  <cp:revision>4</cp:revision>
  <dcterms:created xsi:type="dcterms:W3CDTF">2021-03-29T09:31:36Z</dcterms:created>
  <dcterms:modified xsi:type="dcterms:W3CDTF">2021-03-31T01:50:43Z</dcterms:modified>
</cp:coreProperties>
</file>