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B4AC66-4224-4F29-869C-1E88509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9" y="2856782"/>
            <a:ext cx="3080578" cy="17256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>
            <a:cxnSpLocks/>
          </p:cNvCxnSpPr>
          <p:nvPr/>
        </p:nvCxnSpPr>
        <p:spPr>
          <a:xfrm flipV="1">
            <a:off x="3298784" y="2581154"/>
            <a:ext cx="1608882" cy="93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9517A5-BF5C-4CB7-8872-EDC1EF05BE94}"/>
              </a:ext>
            </a:extLst>
          </p:cNvPr>
          <p:cNvCxnSpPr>
            <a:cxnSpLocks/>
          </p:cNvCxnSpPr>
          <p:nvPr/>
        </p:nvCxnSpPr>
        <p:spPr>
          <a:xfrm>
            <a:off x="3298784" y="3797608"/>
            <a:ext cx="16088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482F09-2281-4491-9AC4-BBB2507862A7}"/>
              </a:ext>
            </a:extLst>
          </p:cNvPr>
          <p:cNvCxnSpPr>
            <a:cxnSpLocks/>
          </p:cNvCxnSpPr>
          <p:nvPr/>
        </p:nvCxnSpPr>
        <p:spPr>
          <a:xfrm>
            <a:off x="3298784" y="4040676"/>
            <a:ext cx="1608882" cy="1468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1F2BED3-E8C2-4FFA-86FC-1256FF85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51" y="1620298"/>
            <a:ext cx="1477122" cy="15152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A758D9-A62C-4A9B-957B-0EED6ED16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10" y="1490363"/>
            <a:ext cx="1587391" cy="16283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8D9410-7A52-4B3D-AA7B-77F1DC32E729}"/>
              </a:ext>
            </a:extLst>
          </p:cNvPr>
          <p:cNvSpPr txBox="1"/>
          <p:nvPr/>
        </p:nvSpPr>
        <p:spPr>
          <a:xfrm>
            <a:off x="9225023" y="22454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147106-E7CA-41EE-8B8C-5FE321813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822" y="3290100"/>
            <a:ext cx="1431887" cy="14688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C8412C-5A5F-4398-BEA1-539CF39AD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003" y="3359862"/>
            <a:ext cx="1431888" cy="146887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A654944-B3D0-4DF1-9F9C-59A39FB63D09}"/>
              </a:ext>
            </a:extLst>
          </p:cNvPr>
          <p:cNvSpPr txBox="1"/>
          <p:nvPr/>
        </p:nvSpPr>
        <p:spPr>
          <a:xfrm>
            <a:off x="9225023" y="370243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1BC6C8F-6D41-4A06-A04C-694E01B7B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124" y="5155042"/>
            <a:ext cx="1911886" cy="17029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1EA3930-A595-4EA1-A845-4F8C2EC53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10" y="5208037"/>
            <a:ext cx="1708428" cy="153031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2A1E486-5A14-498A-A45E-34802F92584A}"/>
              </a:ext>
            </a:extLst>
          </p:cNvPr>
          <p:cNvSpPr txBox="1"/>
          <p:nvPr/>
        </p:nvSpPr>
        <p:spPr>
          <a:xfrm>
            <a:off x="9222471" y="589004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para csvs与图片的对应关系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4</cp:revision>
  <dcterms:created xsi:type="dcterms:W3CDTF">2021-03-29T09:31:36Z</dcterms:created>
  <dcterms:modified xsi:type="dcterms:W3CDTF">2021-03-31T02:00:48Z</dcterms:modified>
</cp:coreProperties>
</file>