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8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CC61-F3C9-44CD-A3E3-2787E0A96924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F17F-B1D0-45CC-8524-68690786F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8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08AA-3AE6-4431-8DEB-9D4E57A69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9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9CAB-B7C2-47F6-84DE-3CE682C33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63764-F748-44A0-8A0E-70CE1219E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754EF-0253-40B8-A296-0C33E0DA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0366A-E4B7-49B4-8B89-DF9F9EF4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0CDA8-4C40-4E45-B07E-63CD5A8F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9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98199-6871-40F3-9FEC-B31433D5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376EB-F207-4F1F-9809-6545126DB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724A8-EAEE-4693-8ED2-34265606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CF6C3-FC45-4243-93E4-F18E3F20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3CFA-8CE1-4D4B-A464-F7891880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1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83D234-603C-4082-B468-64CFAF79E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076D1-F97A-4908-8475-F3DDEA0E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0BB34-C84F-4C4F-8F95-C450DA3D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E2F1C-C4D6-407F-81F3-DFD1F4E3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B146E-97DC-4B15-9EB1-87377A6F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9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0FE31-AC91-4305-8BF0-A1568DC0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FDF03-A0BD-4DB5-AD57-F10360F5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DE10B-EE1C-439F-8E75-0C223DA7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C3986-FAD5-4FA5-9C61-C391EDA4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C9384-EDA6-4024-8642-FC529599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0FBE7-F907-40B3-B116-28BB0833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F7F8C-C9B5-47BE-B9E8-DDFAA3DF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D6755-B8EC-47C7-A978-79AF3C2D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755A1-D8EA-4091-8C2D-3C5A41AA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6A1E5-35A4-4D3E-9776-1B6026EA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2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B7998-B68A-46E0-8A90-D2B86845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18E29-1B98-4977-891A-3092A8BA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F5718-C7CE-460A-93D1-F8638DD3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99A82-58B5-440B-90FF-39A5DA6C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4AECD-91D2-4DBD-9745-FA9A138E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D8012-061F-4938-8A44-37CBB7C7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0B948-8BEA-4679-8751-FBFD2D85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78F05-AF47-4800-B543-43B9CD17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2CF67-3E59-4F7F-BDB0-D459D684B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D65B67-F749-4AA2-9E9C-E82E85172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CAC717-E5A0-4B70-B686-3FD627DF5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F0C32-5B5A-47F4-91EC-93A93645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2D0B71-B1BF-4659-934D-E4A1EE01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825488-5C08-410A-8406-66E9E87F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693B8-7DBA-446C-8BFF-7FB031C9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CA2C7B-DCC1-4231-A96E-34127A7C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D6C6D8-1A41-45E4-9EE2-2B183174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9091F0-465E-4BDB-ABA6-6003F2C5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C6758-D517-4EB8-B16A-7B5EBEB5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59D1D8-CC43-499D-BBAD-D1D4C2B1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071E6-57DE-4C9E-9487-473AA615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7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259D4-3A5C-4307-ACD0-3727AC02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784E4-94AE-421F-9DB4-13E0A8D91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C6CAA-7C02-4B9A-9E4B-25D70982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19F9E-1417-4C06-9218-3BB38BD3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1491B-48E7-44BD-A9D0-4726E9CB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209AF-8D28-445E-8A45-994F1B55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6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0BAFE-0F60-4ABB-A4C5-F0642F79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7F9C56-55AF-4AF7-9806-FAC456692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D76B95-FA5D-4EC1-9E29-999FE9807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D33E6-B2EA-4AB1-9C77-FFA35047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979E1-F782-4744-826C-5504C78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0F589-3FAD-4ADF-88FF-0F03AED6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520A3F-8BCF-4179-9635-536D7B49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BEE00-1BEE-4C92-BDFE-6E535F8C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E0526-2A5C-4873-93AB-2C4141643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F97B9-4DBE-48D9-9709-85238D6E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B6D1E-B21B-4000-B427-DB2E58C7B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2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C756E-9239-43F1-8FA2-68A46BFF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 </a:t>
            </a:r>
            <a:r>
              <a:rPr lang="en-US" altLang="zh-CN" dirty="0" err="1"/>
              <a:t>csvs</a:t>
            </a:r>
            <a:r>
              <a:rPr lang="zh-CN" altLang="en-US" dirty="0"/>
              <a:t>与图片的对应关系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1FFD7A6-D34D-4885-B8BA-131EFAB51D06}"/>
              </a:ext>
            </a:extLst>
          </p:cNvPr>
          <p:cNvCxnSpPr>
            <a:cxnSpLocks/>
          </p:cNvCxnSpPr>
          <p:nvPr/>
        </p:nvCxnSpPr>
        <p:spPr>
          <a:xfrm flipV="1">
            <a:off x="3298784" y="2895397"/>
            <a:ext cx="1703522" cy="6191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7482F09-2281-4491-9AC4-BBB2507862A7}"/>
              </a:ext>
            </a:extLst>
          </p:cNvPr>
          <p:cNvCxnSpPr>
            <a:cxnSpLocks/>
          </p:cNvCxnSpPr>
          <p:nvPr/>
        </p:nvCxnSpPr>
        <p:spPr>
          <a:xfrm>
            <a:off x="3298784" y="4040676"/>
            <a:ext cx="1499127" cy="8755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F84ACDA6-89B8-44E8-A384-8A23D917D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6" y="3469176"/>
            <a:ext cx="2447925" cy="571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8E8680-297E-454C-BF19-02B9B66E3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447" y="1860980"/>
            <a:ext cx="1703522" cy="17659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8B30C2-2543-454D-B4FC-53EC4BEA4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274" y="3993187"/>
            <a:ext cx="1780882" cy="18461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E7DAD2-E163-4B3D-8736-8440F2220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8930" y="3971162"/>
            <a:ext cx="1863147" cy="20678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817B294-B771-4714-AD10-A1C1569BF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1815" y="3993187"/>
            <a:ext cx="1843302" cy="204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para csvs与图片的对应关系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csvs与图片的对应关系</dc:title>
  <dc:creator>Xinlei Chen</dc:creator>
  <cp:lastModifiedBy>Xinlei Chen</cp:lastModifiedBy>
  <cp:revision>5</cp:revision>
  <dcterms:created xsi:type="dcterms:W3CDTF">2021-03-29T09:31:36Z</dcterms:created>
  <dcterms:modified xsi:type="dcterms:W3CDTF">2021-04-01T02:54:03Z</dcterms:modified>
</cp:coreProperties>
</file>