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072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 showGuides="1">
      <p:cViewPr varScale="1">
        <p:scale>
          <a:sx n="58" d="100"/>
          <a:sy n="58" d="100"/>
        </p:scale>
        <p:origin x="-1435" y="-67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3258694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03699"/>
            <a:ext cx="10464800" cy="8128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r>
              <a:t>“在此键入引文。”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020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762000"/>
            <a:ext cx="5334000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762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762884"/>
            <a:ext cx="5334000" cy="822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subTitle" sz="quarter" idx="1"/>
          </p:nvPr>
        </p:nvSpPr>
        <p:spPr>
          <a:xfrm>
            <a:off x="1270000" y="4136065"/>
            <a:ext cx="10464800" cy="11303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Hiragino Sans GB W3" charset="-122"/>
                <a:ea typeface="Hiragino Sans GB W3" charset="-122"/>
                <a:cs typeface="Hiragino Sans GB W3" charset="-122"/>
              </a:rPr>
              <a:t>JAVA</a:t>
            </a:r>
            <a:r>
              <a:rPr lang="zh-CN" altLang="en-US" sz="6000" b="1" dirty="0">
                <a:latin typeface="Hiragino Sans GB W3" charset="-122"/>
                <a:ea typeface="Hiragino Sans GB W3" charset="-122"/>
                <a:cs typeface="Hiragino Sans GB W3" charset="-122"/>
              </a:rPr>
              <a:t>爬虫</a:t>
            </a:r>
            <a:r>
              <a:rPr lang="zh-CN" altLang="en-US" sz="6000" b="1" dirty="0">
                <a:latin typeface="SimHei" charset="-122"/>
                <a:ea typeface="SimHei" charset="-122"/>
                <a:cs typeface="SimHei" charset="-122"/>
              </a:rPr>
              <a:t>入门</a:t>
            </a:r>
            <a:endParaRPr sz="60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70000" y="1783462"/>
            <a:ext cx="10464800" cy="1957869"/>
          </a:xfrm>
        </p:spPr>
        <p:txBody>
          <a:bodyPr>
            <a:noAutofit/>
          </a:bodyPr>
          <a:lstStyle/>
          <a:p>
            <a:pPr algn="l"/>
            <a:r>
              <a:rPr lang="is-IS" altLang="zh-CN" sz="4800" b="1" dirty="0" smtClean="0">
                <a:latin typeface="SimHei" charset="-122"/>
                <a:ea typeface="SimHei" charset="-122"/>
                <a:cs typeface="SimHei" charset="-122"/>
              </a:rPr>
              <a:t>1</a:t>
            </a:r>
            <a:r>
              <a:rPr lang="en-US" altLang="zh-CN" sz="4800" b="1" dirty="0"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lang="zh-CN" altLang="is-IS" sz="4800" b="1" dirty="0" smtClean="0">
                <a:latin typeface="SimHei" charset="-122"/>
                <a:ea typeface="SimHei" charset="-122"/>
                <a:cs typeface="SimHei" charset="-122"/>
              </a:rPr>
              <a:t> </a:t>
            </a:r>
            <a:r>
              <a:rPr lang="zh-CN" altLang="is-IS" sz="4800" b="1" dirty="0">
                <a:latin typeface="SimHei" charset="-122"/>
                <a:ea typeface="SimHei" charset="-122"/>
                <a:cs typeface="SimHei" charset="-122"/>
              </a:rPr>
              <a:t>什么是爬虫？</a:t>
            </a:r>
            <a:br>
              <a:rPr lang="zh-CN" altLang="is-IS" sz="4800" b="1" dirty="0">
                <a:latin typeface="SimHei" charset="-122"/>
                <a:ea typeface="SimHei" charset="-122"/>
                <a:cs typeface="SimHei" charset="-122"/>
              </a:rPr>
            </a:br>
            <a:endParaRPr kumimoji="1" lang="zh-CN" altLang="en-US" sz="4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270000" y="3741331"/>
            <a:ext cx="10464800" cy="2270937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网络爬虫（又被称为网页蜘蛛，网络机器人，在</a:t>
            </a:r>
            <a:r>
              <a:rPr lang="en-US" altLang="zh-CN" b="1" dirty="0">
                <a:latin typeface="SimHei" charset="-122"/>
                <a:ea typeface="SimHei" charset="-122"/>
                <a:cs typeface="SimHei" charset="-122"/>
              </a:rPr>
              <a:t>FOAF</a:t>
            </a:r>
            <a:r>
              <a:rPr lang="zh-CN" altLang="en-US" b="1" dirty="0">
                <a:latin typeface="SimHei" charset="-122"/>
                <a:ea typeface="SimHei" charset="-122"/>
                <a:cs typeface="SimHei" charset="-122"/>
              </a:rPr>
              <a:t>社区中间，更经常的称为网页追逐者），是一种按照一定的规则，自动地抓取万维网信息的程序或者脚本。另外一些不常使用的名字还有蚂蚁、自动索引、模拟程序或者蠕虫。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966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270000" y="1315629"/>
            <a:ext cx="10464800" cy="1957869"/>
          </a:xfrm>
        </p:spPr>
        <p:txBody>
          <a:bodyPr>
            <a:noAutofit/>
          </a:bodyPr>
          <a:lstStyle/>
          <a:p>
            <a:pPr algn="l"/>
            <a:r>
              <a:rPr lang="is-IS" altLang="zh-CN" sz="4800" b="1" dirty="0" smtClean="0">
                <a:latin typeface="SimHei" charset="-122"/>
                <a:ea typeface="SimHei" charset="-122"/>
                <a:cs typeface="SimHei" charset="-122"/>
              </a:rPr>
              <a:t>2.</a:t>
            </a:r>
            <a:r>
              <a:rPr lang="zh-CN" altLang="en-US" sz="4800" dirty="0" smtClean="0">
                <a:latin typeface="SimHei" charset="-122"/>
                <a:ea typeface="SimHei" charset="-122"/>
                <a:cs typeface="SimHei" charset="-122"/>
              </a:rPr>
              <a:t>如何</a:t>
            </a:r>
            <a:r>
              <a:rPr lang="zh-CN" altLang="en-US" sz="4800" dirty="0">
                <a:latin typeface="SimHei" charset="-122"/>
                <a:ea typeface="SimHei" charset="-122"/>
                <a:cs typeface="SimHei" charset="-122"/>
              </a:rPr>
              <a:t>写一个简单的网络爬虫？</a:t>
            </a:r>
            <a:br>
              <a:rPr lang="zh-CN" altLang="en-US" sz="4800" dirty="0">
                <a:latin typeface="SimHei" charset="-122"/>
                <a:ea typeface="SimHei" charset="-122"/>
                <a:cs typeface="SimHei" charset="-122"/>
              </a:rPr>
            </a:br>
            <a:endParaRPr kumimoji="1" lang="zh-CN" altLang="en-US" sz="4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270000" y="3273498"/>
            <a:ext cx="10464800" cy="4381943"/>
          </a:xfrm>
        </p:spPr>
        <p:txBody>
          <a:bodyPr>
            <a:normAutofit/>
          </a:bodyPr>
          <a:lstStyle/>
          <a:p>
            <a:pPr marL="514350" indent="-514350" algn="l">
              <a:buFont typeface="+mj-lt"/>
              <a:buAutoNum type="alphaU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确定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目标网站</a:t>
            </a:r>
            <a:r>
              <a:rPr lang="en-US" altLang="zh-CN" dirty="0" err="1">
                <a:latin typeface="SimHei" charset="-122"/>
                <a:ea typeface="SimHei" charset="-122"/>
                <a:cs typeface="SimHei" charset="-122"/>
              </a:rPr>
              <a:t>url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，连接获取网页内容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---content</a:t>
            </a: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；</a:t>
            </a:r>
            <a:endParaRPr lang="en-US" altLang="zh-CN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514350" indent="-514350" algn="l">
              <a:buFont typeface="+mj-lt"/>
              <a:buAutoNum type="alphaUcPeriod"/>
            </a:pPr>
            <a:endParaRPr lang="zh-CN" altLang="en-US" dirty="0">
              <a:latin typeface="SimHei" charset="-122"/>
              <a:ea typeface="SimHei" charset="-122"/>
              <a:cs typeface="SimHei" charset="-122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分析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网页格式，按照一定规则获取目标内容，从而确定其正则表达式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----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pattern</a:t>
            </a:r>
          </a:p>
          <a:p>
            <a:pPr marL="514350" indent="-514350" algn="l">
              <a:buFont typeface="+mj-lt"/>
              <a:buAutoNum type="alphaUcPeriod"/>
            </a:pP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zh-CN" altLang="en-US" dirty="0" smtClean="0">
                <a:latin typeface="SimHei" charset="-122"/>
                <a:ea typeface="SimHei" charset="-122"/>
                <a:cs typeface="SimHei" charset="-122"/>
              </a:rPr>
              <a:t>匹配</a:t>
            </a:r>
            <a:r>
              <a:rPr lang="en-US" altLang="zh-CN" smtClean="0">
                <a:latin typeface="SimHei" charset="-122"/>
                <a:ea typeface="SimHei" charset="-122"/>
                <a:cs typeface="SimHei" charset="-122"/>
              </a:rPr>
              <a:t>content</a:t>
            </a:r>
            <a:r>
              <a:rPr lang="zh-CN" altLang="en-US" smtClean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pattern</a:t>
            </a:r>
            <a:r>
              <a:rPr lang="zh-CN" altLang="en-US" dirty="0">
                <a:latin typeface="SimHei" charset="-122"/>
                <a:ea typeface="SimHei" charset="-122"/>
                <a:cs typeface="SimHei" charset="-122"/>
              </a:rPr>
              <a:t>，得到结果</a:t>
            </a:r>
            <a:r>
              <a:rPr lang="en-US" altLang="zh-CN" dirty="0">
                <a:latin typeface="SimHei" charset="-122"/>
                <a:ea typeface="SimHei" charset="-122"/>
                <a:cs typeface="SimHei" charset="-122"/>
              </a:rPr>
              <a:t>-----</a:t>
            </a:r>
            <a:r>
              <a:rPr lang="en-US" altLang="zh-CN" dirty="0" smtClean="0">
                <a:latin typeface="SimHei" charset="-122"/>
                <a:ea typeface="SimHei" charset="-122"/>
                <a:cs typeface="SimHei" charset="-122"/>
              </a:rPr>
              <a:t>result</a:t>
            </a:r>
          </a:p>
          <a:p>
            <a:pPr marL="514350" indent="-514350" algn="l">
              <a:buFont typeface="+mj-lt"/>
              <a:buAutoNum type="alphaUcPeriod"/>
            </a:pPr>
            <a:endParaRPr lang="en-US" altLang="zh-CN" dirty="0">
              <a:latin typeface="SimHei" charset="-122"/>
              <a:ea typeface="SimHei" charset="-122"/>
              <a:cs typeface="SimHei" charset="-122"/>
            </a:endParaRPr>
          </a:p>
          <a:p>
            <a:pPr marL="514350" indent="-514350" algn="l">
              <a:buFont typeface="+mj-lt"/>
              <a:buAutoNum type="alphaUcPeriod"/>
            </a:pPr>
            <a:r>
              <a:rPr lang="zh-CN" altLang="tr-TR" dirty="0" smtClean="0">
                <a:latin typeface="SimHei" charset="-122"/>
                <a:ea typeface="SimHei" charset="-122"/>
                <a:cs typeface="SimHei" charset="-122"/>
              </a:rPr>
              <a:t>将</a:t>
            </a:r>
            <a:r>
              <a:rPr lang="zh-CN" altLang="tr-TR" dirty="0">
                <a:latin typeface="SimHei" charset="-122"/>
                <a:ea typeface="SimHei" charset="-122"/>
                <a:cs typeface="SimHei" charset="-122"/>
              </a:rPr>
              <a:t>匹配得到的结果写入文件</a:t>
            </a:r>
            <a:r>
              <a:rPr lang="tr-TR" altLang="zh-CN" dirty="0">
                <a:latin typeface="SimHei" charset="-122"/>
                <a:ea typeface="SimHei" charset="-122"/>
                <a:cs typeface="SimHei" charset="-122"/>
              </a:rPr>
              <a:t>----</a:t>
            </a:r>
            <a:r>
              <a:rPr lang="tr-TR" altLang="zh-CN" dirty="0" err="1">
                <a:latin typeface="SimHei" charset="-122"/>
                <a:ea typeface="SimHei" charset="-122"/>
                <a:cs typeface="SimHei" charset="-122"/>
              </a:rPr>
              <a:t>spider.txt</a:t>
            </a:r>
            <a:endParaRPr kumimoji="1" lang="zh-CN" altLang="en-US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822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1270000" y="3174851"/>
            <a:ext cx="10464800" cy="2077633"/>
          </a:xfrm>
        </p:spPr>
        <p:txBody>
          <a:bodyPr>
            <a:noAutofit/>
          </a:bodyPr>
          <a:lstStyle/>
          <a:p>
            <a:r>
              <a:rPr lang="zh-CN" altLang="en-US" sz="6600">
                <a:latin typeface="SimHei" charset="-122"/>
                <a:ea typeface="SimHei" charset="-122"/>
                <a:cs typeface="SimHei" charset="-122"/>
              </a:rPr>
              <a:t>废话少说，看代码！</a:t>
            </a:r>
            <a:endParaRPr kumimoji="1" lang="zh-CN" altLang="en-US" sz="66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345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76200" dir="18900000" rotWithShape="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blurRad="76200" dir="18900000" rotWithShape="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23998" dir="2700000" rotWithShape="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自定义</PresentationFormat>
  <Paragraphs>12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Gradient</vt:lpstr>
      <vt:lpstr>PowerPoint 演示文稿</vt:lpstr>
      <vt:lpstr>1. 什么是爬虫？ </vt:lpstr>
      <vt:lpstr>2.如何写一个简单的网络爬虫？ </vt:lpstr>
      <vt:lpstr>废话少说，看代码！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IBM</cp:lastModifiedBy>
  <cp:revision>2</cp:revision>
  <dcterms:modified xsi:type="dcterms:W3CDTF">2016-12-14T08:21:40Z</dcterms:modified>
</cp:coreProperties>
</file>