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9.jpg" ContentType="image/jpg"/>
  <Override PartName="/ppt/media/image70.jpg" ContentType="image/jpg"/>
  <Override PartName="/ppt/media/image79.jpg" ContentType="image/jpg"/>
  <Override PartName="/ppt/media/image80.jpg" ContentType="image/jpg"/>
  <Override PartName="/ppt/media/image81.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notesMasterIdLst>
    <p:notesMasterId r:id="rId48"/>
  </p:notesMasterIdLst>
  <p:sldIdLst>
    <p:sldId id="308" r:id="rId2"/>
    <p:sldId id="263" r:id="rId3"/>
    <p:sldId id="264" r:id="rId4"/>
    <p:sldId id="265" r:id="rId5"/>
    <p:sldId id="266" r:id="rId6"/>
    <p:sldId id="267" r:id="rId7"/>
    <p:sldId id="268" r:id="rId8"/>
    <p:sldId id="269" r:id="rId9"/>
    <p:sldId id="271" r:id="rId10"/>
    <p:sldId id="270" r:id="rId11"/>
    <p:sldId id="272" r:id="rId12"/>
    <p:sldId id="273" r:id="rId13"/>
    <p:sldId id="274" r:id="rId14"/>
    <p:sldId id="275" r:id="rId15"/>
    <p:sldId id="276" r:id="rId16"/>
    <p:sldId id="277" r:id="rId17"/>
    <p:sldId id="278" r:id="rId18"/>
    <p:sldId id="30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FD45FFE-E6D2-444D-B12F-DFCD17F84AA0}" type="datetimeFigureOut">
              <a:rPr lang="fr-FR" smtClean="0"/>
              <a:t>27/06/2020</a:t>
            </a:fld>
            <a:endParaRPr lang="fr-FR"/>
          </a:p>
        </p:txBody>
      </p:sp>
      <p:sp>
        <p:nvSpPr>
          <p:cNvPr id="4" name="Espace réservé de l'image des diapositives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1A9A9E7-48E7-4BD0-BA12-9D2A341DF1F2}" type="slidenum">
              <a:rPr lang="fr-FR" smtClean="0"/>
              <a:t>‹N°›</a:t>
            </a:fld>
            <a:endParaRPr lang="fr-FR"/>
          </a:p>
        </p:txBody>
      </p:sp>
    </p:spTree>
    <p:extLst>
      <p:ext uri="{BB962C8B-B14F-4D97-AF65-F5344CB8AC3E}">
        <p14:creationId xmlns:p14="http://schemas.microsoft.com/office/powerpoint/2010/main" val="3017334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1A9A9E7-48E7-4BD0-BA12-9D2A341DF1F2}" type="slidenum">
              <a:rPr lang="fr-FR" smtClean="0"/>
              <a:t>10</a:t>
            </a:fld>
            <a:endParaRPr lang="fr-FR"/>
          </a:p>
        </p:txBody>
      </p:sp>
    </p:spTree>
    <p:extLst>
      <p:ext uri="{BB962C8B-B14F-4D97-AF65-F5344CB8AC3E}">
        <p14:creationId xmlns:p14="http://schemas.microsoft.com/office/powerpoint/2010/main" val="2037384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1D8BD707-D9CF-40AE-B4C6-C98DA3205C09}" type="datetimeFigureOut">
              <a:rPr lang="en-US" smtClean="0"/>
              <a:t>6/27/2020</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pPr marL="12700">
              <a:lnSpc>
                <a:spcPts val="1240"/>
              </a:lnSpc>
            </a:pPr>
            <a:r>
              <a:rPr lang="fr-FR" spc="114"/>
              <a:t>©</a:t>
            </a:r>
            <a:r>
              <a:rPr lang="fr-FR" spc="-130"/>
              <a:t> </a:t>
            </a:r>
            <a:r>
              <a:rPr lang="fr-FR" spc="-60"/>
              <a:t>2010 </a:t>
            </a:r>
            <a:r>
              <a:rPr lang="fr-FR" spc="-95"/>
              <a:t>Exigences </a:t>
            </a:r>
            <a:r>
              <a:rPr lang="fr-FR" spc="-10"/>
              <a:t>et </a:t>
            </a:r>
            <a:r>
              <a:rPr lang="fr-FR" spc="-45"/>
              <a:t>spécifications </a:t>
            </a:r>
            <a:r>
              <a:rPr lang="fr-FR" spc="-40"/>
              <a:t>du </a:t>
            </a:r>
            <a:r>
              <a:rPr lang="fr-FR" spc="-35"/>
              <a:t>logiciel, </a:t>
            </a:r>
            <a:r>
              <a:rPr lang="fr-FR" spc="-85"/>
              <a:t>N.Kerzazi</a:t>
            </a:r>
            <a:endParaRPr lang="fr-FR" spc="-85"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pPr marL="38100">
              <a:lnSpc>
                <a:spcPts val="1650"/>
              </a:lnSpc>
            </a:pPr>
            <a:fld id="{81D60167-4931-47E6-BA6A-407CBD079E47}" type="slidenum">
              <a:rPr lang="fr-FR" smtClean="0"/>
              <a:t>‹N°›</a:t>
            </a:fld>
            <a:endParaRPr lang="fr-FR"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14854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6/27/2020</a:t>
            </a:fld>
            <a:endParaRPr lang="en-US"/>
          </a:p>
        </p:txBody>
      </p:sp>
      <p:sp>
        <p:nvSpPr>
          <p:cNvPr id="5" name="Footer Placeholder 4"/>
          <p:cNvSpPr>
            <a:spLocks noGrp="1"/>
          </p:cNvSpPr>
          <p:nvPr>
            <p:ph type="ftr" sz="quarter" idx="11"/>
          </p:nvPr>
        </p:nvSpPr>
        <p:spPr/>
        <p:txBody>
          <a:bodyPr/>
          <a:lstStyle/>
          <a:p>
            <a:pPr marL="12700">
              <a:lnSpc>
                <a:spcPts val="1240"/>
              </a:lnSpc>
            </a:pPr>
            <a:r>
              <a:rPr lang="fr-FR" spc="114"/>
              <a:t>©</a:t>
            </a:r>
            <a:r>
              <a:rPr lang="fr-FR" spc="-130"/>
              <a:t> </a:t>
            </a:r>
            <a:r>
              <a:rPr lang="fr-FR" spc="-60"/>
              <a:t>2010 </a:t>
            </a:r>
            <a:r>
              <a:rPr lang="fr-FR" spc="-95"/>
              <a:t>Exigences </a:t>
            </a:r>
            <a:r>
              <a:rPr lang="fr-FR" spc="-10"/>
              <a:t>et </a:t>
            </a:r>
            <a:r>
              <a:rPr lang="fr-FR" spc="-45"/>
              <a:t>spécifications </a:t>
            </a:r>
            <a:r>
              <a:rPr lang="fr-FR" spc="-40"/>
              <a:t>du </a:t>
            </a:r>
            <a:r>
              <a:rPr lang="fr-FR" spc="-35"/>
              <a:t>logiciel, </a:t>
            </a:r>
            <a:r>
              <a:rPr lang="fr-FR" spc="-85"/>
              <a:t>N.Kerzazi</a:t>
            </a:r>
            <a:endParaRPr lang="fr-FR" spc="-85" dirty="0"/>
          </a:p>
        </p:txBody>
      </p:sp>
      <p:sp>
        <p:nvSpPr>
          <p:cNvPr id="6" name="Slide Number Placeholder 5"/>
          <p:cNvSpPr>
            <a:spLocks noGrp="1"/>
          </p:cNvSpPr>
          <p:nvPr>
            <p:ph type="sldNum" sz="quarter" idx="12"/>
          </p:nvPr>
        </p:nvSpPr>
        <p:spPr/>
        <p:txBody>
          <a:bodyPr/>
          <a:lstStyle/>
          <a:p>
            <a:pPr marL="38100">
              <a:lnSpc>
                <a:spcPts val="1650"/>
              </a:lnSpc>
            </a:pPr>
            <a:fld id="{81D60167-4931-47E6-BA6A-407CBD079E47}" type="slidenum">
              <a:rPr lang="fr-FR" smtClean="0"/>
              <a:t>‹N°›</a:t>
            </a:fld>
            <a:endParaRPr lang="fr-FR" dirty="0"/>
          </a:p>
        </p:txBody>
      </p:sp>
    </p:spTree>
    <p:extLst>
      <p:ext uri="{BB962C8B-B14F-4D97-AF65-F5344CB8AC3E}">
        <p14:creationId xmlns:p14="http://schemas.microsoft.com/office/powerpoint/2010/main" val="419663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6/27/2020</a:t>
            </a:fld>
            <a:endParaRPr lang="en-US"/>
          </a:p>
        </p:txBody>
      </p:sp>
      <p:sp>
        <p:nvSpPr>
          <p:cNvPr id="5" name="Footer Placeholder 4"/>
          <p:cNvSpPr>
            <a:spLocks noGrp="1"/>
          </p:cNvSpPr>
          <p:nvPr>
            <p:ph type="ftr" sz="quarter" idx="11"/>
          </p:nvPr>
        </p:nvSpPr>
        <p:spPr/>
        <p:txBody>
          <a:bodyPr/>
          <a:lstStyle/>
          <a:p>
            <a:pPr marL="12700">
              <a:lnSpc>
                <a:spcPts val="1240"/>
              </a:lnSpc>
            </a:pPr>
            <a:r>
              <a:rPr lang="fr-FR" spc="114"/>
              <a:t>©</a:t>
            </a:r>
            <a:r>
              <a:rPr lang="fr-FR" spc="-130"/>
              <a:t> </a:t>
            </a:r>
            <a:r>
              <a:rPr lang="fr-FR" spc="-60"/>
              <a:t>2010 </a:t>
            </a:r>
            <a:r>
              <a:rPr lang="fr-FR" spc="-95"/>
              <a:t>Exigences </a:t>
            </a:r>
            <a:r>
              <a:rPr lang="fr-FR" spc="-10"/>
              <a:t>et </a:t>
            </a:r>
            <a:r>
              <a:rPr lang="fr-FR" spc="-45"/>
              <a:t>spécifications </a:t>
            </a:r>
            <a:r>
              <a:rPr lang="fr-FR" spc="-40"/>
              <a:t>du </a:t>
            </a:r>
            <a:r>
              <a:rPr lang="fr-FR" spc="-35"/>
              <a:t>logiciel, </a:t>
            </a:r>
            <a:r>
              <a:rPr lang="fr-FR" spc="-85"/>
              <a:t>N.Kerzazi</a:t>
            </a:r>
            <a:endParaRPr lang="fr-FR" spc="-85" dirty="0"/>
          </a:p>
        </p:txBody>
      </p:sp>
      <p:sp>
        <p:nvSpPr>
          <p:cNvPr id="6" name="Slide Number Placeholder 5"/>
          <p:cNvSpPr>
            <a:spLocks noGrp="1"/>
          </p:cNvSpPr>
          <p:nvPr>
            <p:ph type="sldNum" sz="quarter" idx="12"/>
          </p:nvPr>
        </p:nvSpPr>
        <p:spPr/>
        <p:txBody>
          <a:bodyPr/>
          <a:lstStyle/>
          <a:p>
            <a:pPr marL="38100">
              <a:lnSpc>
                <a:spcPts val="1650"/>
              </a:lnSpc>
            </a:pPr>
            <a:fld id="{81D60167-4931-47E6-BA6A-407CBD079E47}" type="slidenum">
              <a:rPr lang="fr-FR" smtClean="0"/>
              <a:t>‹N°›</a:t>
            </a:fld>
            <a:endParaRPr lang="fr-FR" dirty="0"/>
          </a:p>
        </p:txBody>
      </p:sp>
    </p:spTree>
    <p:extLst>
      <p:ext uri="{BB962C8B-B14F-4D97-AF65-F5344CB8AC3E}">
        <p14:creationId xmlns:p14="http://schemas.microsoft.com/office/powerpoint/2010/main" val="4066767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6/27/2020</a:t>
            </a:fld>
            <a:endParaRPr lang="en-US"/>
          </a:p>
        </p:txBody>
      </p:sp>
      <p:sp>
        <p:nvSpPr>
          <p:cNvPr id="4" name="Holder 4"/>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50"/>
              </a:lnSpc>
            </a:pPr>
            <a:fld id="{81D60167-4931-47E6-BA6A-407CBD079E47}" type="slidenum">
              <a:rPr dirty="0"/>
              <a:t>‹N°›</a:t>
            </a:fld>
            <a:endParaRPr dirty="0"/>
          </a:p>
        </p:txBody>
      </p:sp>
    </p:spTree>
    <p:extLst>
      <p:ext uri="{BB962C8B-B14F-4D97-AF65-F5344CB8AC3E}">
        <p14:creationId xmlns:p14="http://schemas.microsoft.com/office/powerpoint/2010/main" val="326934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u="heavy">
                <a:solidFill>
                  <a:srgbClr val="990000"/>
                </a:solidFill>
                <a:latin typeface="Verdana"/>
                <a:cs typeface="Verdana"/>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6/27/2020</a:t>
            </a:fld>
            <a:endParaRPr lang="en-US"/>
          </a:p>
        </p:txBody>
      </p:sp>
      <p:sp>
        <p:nvSpPr>
          <p:cNvPr id="5" name="Holder 5"/>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50"/>
              </a:lnSpc>
            </a:pPr>
            <a:fld id="{81D60167-4931-47E6-BA6A-407CBD079E47}" type="slidenum">
              <a:rPr dirty="0"/>
              <a:t>‹N°›</a:t>
            </a:fld>
            <a:endParaRPr dirty="0"/>
          </a:p>
        </p:txBody>
      </p:sp>
    </p:spTree>
    <p:extLst>
      <p:ext uri="{BB962C8B-B14F-4D97-AF65-F5344CB8AC3E}">
        <p14:creationId xmlns:p14="http://schemas.microsoft.com/office/powerpoint/2010/main" val="3351570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51966" y="421005"/>
            <a:ext cx="7040067" cy="33083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6/27/2020</a:t>
            </a:fld>
            <a:endParaRPr lang="en-US"/>
          </a:p>
        </p:txBody>
      </p:sp>
      <p:sp>
        <p:nvSpPr>
          <p:cNvPr id="6" name="Holder 6"/>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50"/>
              </a:lnSpc>
            </a:pPr>
            <a:fld id="{81D60167-4931-47E6-BA6A-407CBD079E47}" type="slidenum">
              <a:rPr dirty="0"/>
              <a:t>‹N°›</a:t>
            </a:fld>
            <a:endParaRPr dirty="0"/>
          </a:p>
        </p:txBody>
      </p:sp>
    </p:spTree>
    <p:extLst>
      <p:ext uri="{BB962C8B-B14F-4D97-AF65-F5344CB8AC3E}">
        <p14:creationId xmlns:p14="http://schemas.microsoft.com/office/powerpoint/2010/main" val="3740471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6/27/2020</a:t>
            </a:fld>
            <a:endParaRPr lang="en-US"/>
          </a:p>
        </p:txBody>
      </p:sp>
      <p:sp>
        <p:nvSpPr>
          <p:cNvPr id="5" name="Footer Placeholder 4"/>
          <p:cNvSpPr>
            <a:spLocks noGrp="1"/>
          </p:cNvSpPr>
          <p:nvPr>
            <p:ph type="ftr" sz="quarter" idx="11"/>
          </p:nvPr>
        </p:nvSpPr>
        <p:spPr/>
        <p:txBody>
          <a:bodyPr/>
          <a:lstStyle/>
          <a:p>
            <a:pPr marL="12700">
              <a:lnSpc>
                <a:spcPts val="1240"/>
              </a:lnSpc>
            </a:pPr>
            <a:r>
              <a:rPr lang="fr-FR" spc="114"/>
              <a:t>©</a:t>
            </a:r>
            <a:r>
              <a:rPr lang="fr-FR" spc="-130"/>
              <a:t> </a:t>
            </a:r>
            <a:r>
              <a:rPr lang="fr-FR" spc="-60"/>
              <a:t>2010 </a:t>
            </a:r>
            <a:r>
              <a:rPr lang="fr-FR" spc="-95"/>
              <a:t>Exigences </a:t>
            </a:r>
            <a:r>
              <a:rPr lang="fr-FR" spc="-10"/>
              <a:t>et </a:t>
            </a:r>
            <a:r>
              <a:rPr lang="fr-FR" spc="-45"/>
              <a:t>spécifications </a:t>
            </a:r>
            <a:r>
              <a:rPr lang="fr-FR" spc="-40"/>
              <a:t>du </a:t>
            </a:r>
            <a:r>
              <a:rPr lang="fr-FR" spc="-35"/>
              <a:t>logiciel, </a:t>
            </a:r>
            <a:r>
              <a:rPr lang="fr-FR" spc="-85"/>
              <a:t>N.Kerzazi</a:t>
            </a:r>
            <a:endParaRPr lang="fr-FR" spc="-85" dirty="0"/>
          </a:p>
        </p:txBody>
      </p:sp>
      <p:sp>
        <p:nvSpPr>
          <p:cNvPr id="6" name="Slide Number Placeholder 5"/>
          <p:cNvSpPr>
            <a:spLocks noGrp="1"/>
          </p:cNvSpPr>
          <p:nvPr>
            <p:ph type="sldNum" sz="quarter" idx="12"/>
          </p:nvPr>
        </p:nvSpPr>
        <p:spPr/>
        <p:txBody>
          <a:bodyPr/>
          <a:lstStyle/>
          <a:p>
            <a:pPr marL="38100">
              <a:lnSpc>
                <a:spcPts val="1650"/>
              </a:lnSpc>
            </a:pPr>
            <a:fld id="{81D60167-4931-47E6-BA6A-407CBD079E47}" type="slidenum">
              <a:rPr lang="fr-FR" smtClean="0"/>
              <a:t>‹N°›</a:t>
            </a:fld>
            <a:endParaRPr lang="fr-FR" dirty="0"/>
          </a:p>
        </p:txBody>
      </p:sp>
    </p:spTree>
    <p:extLst>
      <p:ext uri="{BB962C8B-B14F-4D97-AF65-F5344CB8AC3E}">
        <p14:creationId xmlns:p14="http://schemas.microsoft.com/office/powerpoint/2010/main" val="39577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1D8BD707-D9CF-40AE-B4C6-C98DA3205C09}" type="datetimeFigureOut">
              <a:rPr lang="en-US" smtClean="0"/>
              <a:t>6/27/2020</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pPr marL="12700">
              <a:lnSpc>
                <a:spcPts val="1240"/>
              </a:lnSpc>
            </a:pPr>
            <a:r>
              <a:rPr lang="fr-FR" spc="114"/>
              <a:t>©</a:t>
            </a:r>
            <a:r>
              <a:rPr lang="fr-FR" spc="-130"/>
              <a:t> </a:t>
            </a:r>
            <a:r>
              <a:rPr lang="fr-FR" spc="-60"/>
              <a:t>2010 </a:t>
            </a:r>
            <a:r>
              <a:rPr lang="fr-FR" spc="-95"/>
              <a:t>Exigences </a:t>
            </a:r>
            <a:r>
              <a:rPr lang="fr-FR" spc="-10"/>
              <a:t>et </a:t>
            </a:r>
            <a:r>
              <a:rPr lang="fr-FR" spc="-45"/>
              <a:t>spécifications </a:t>
            </a:r>
            <a:r>
              <a:rPr lang="fr-FR" spc="-40"/>
              <a:t>du </a:t>
            </a:r>
            <a:r>
              <a:rPr lang="fr-FR" spc="-35"/>
              <a:t>logiciel, </a:t>
            </a:r>
            <a:r>
              <a:rPr lang="fr-FR" spc="-85"/>
              <a:t>N.Kerzazi</a:t>
            </a:r>
            <a:endParaRPr lang="fr-FR" spc="-85"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marL="38100">
              <a:lnSpc>
                <a:spcPts val="1650"/>
              </a:lnSpc>
            </a:pPr>
            <a:fld id="{81D60167-4931-47E6-BA6A-407CBD079E47}" type="slidenum">
              <a:rPr lang="fr-FR" smtClean="0"/>
              <a:t>‹N°›</a:t>
            </a:fld>
            <a:endParaRPr lang="fr-FR"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571952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6/27/2020</a:t>
            </a:fld>
            <a:endParaRPr lang="en-US"/>
          </a:p>
        </p:txBody>
      </p:sp>
      <p:sp>
        <p:nvSpPr>
          <p:cNvPr id="6" name="Footer Placeholder 5"/>
          <p:cNvSpPr>
            <a:spLocks noGrp="1"/>
          </p:cNvSpPr>
          <p:nvPr>
            <p:ph type="ftr" sz="quarter" idx="11"/>
          </p:nvPr>
        </p:nvSpPr>
        <p:spPr/>
        <p:txBody>
          <a:bodyPr/>
          <a:lstStyle/>
          <a:p>
            <a:pPr marL="12700">
              <a:lnSpc>
                <a:spcPts val="1240"/>
              </a:lnSpc>
            </a:pPr>
            <a:r>
              <a:rPr lang="fr-FR" spc="114"/>
              <a:t>©</a:t>
            </a:r>
            <a:r>
              <a:rPr lang="fr-FR" spc="-130"/>
              <a:t> </a:t>
            </a:r>
            <a:r>
              <a:rPr lang="fr-FR" spc="-60"/>
              <a:t>2010 </a:t>
            </a:r>
            <a:r>
              <a:rPr lang="fr-FR" spc="-95"/>
              <a:t>Exigences </a:t>
            </a:r>
            <a:r>
              <a:rPr lang="fr-FR" spc="-10"/>
              <a:t>et </a:t>
            </a:r>
            <a:r>
              <a:rPr lang="fr-FR" spc="-45"/>
              <a:t>spécifications </a:t>
            </a:r>
            <a:r>
              <a:rPr lang="fr-FR" spc="-40"/>
              <a:t>du </a:t>
            </a:r>
            <a:r>
              <a:rPr lang="fr-FR" spc="-35"/>
              <a:t>logiciel, </a:t>
            </a:r>
            <a:r>
              <a:rPr lang="fr-FR" spc="-85"/>
              <a:t>N.Kerzazi</a:t>
            </a:r>
            <a:endParaRPr lang="fr-FR" spc="-85" dirty="0"/>
          </a:p>
        </p:txBody>
      </p:sp>
      <p:sp>
        <p:nvSpPr>
          <p:cNvPr id="7" name="Slide Number Placeholder 6"/>
          <p:cNvSpPr>
            <a:spLocks noGrp="1"/>
          </p:cNvSpPr>
          <p:nvPr>
            <p:ph type="sldNum" sz="quarter" idx="12"/>
          </p:nvPr>
        </p:nvSpPr>
        <p:spPr/>
        <p:txBody>
          <a:bodyPr/>
          <a:lstStyle/>
          <a:p>
            <a:pPr marL="38100">
              <a:lnSpc>
                <a:spcPts val="1650"/>
              </a:lnSpc>
            </a:pPr>
            <a:fld id="{81D60167-4931-47E6-BA6A-407CBD079E47}" type="slidenum">
              <a:rPr lang="fr-FR" smtClean="0"/>
              <a:t>‹N°›</a:t>
            </a:fld>
            <a:endParaRPr lang="fr-FR" dirty="0"/>
          </a:p>
        </p:txBody>
      </p:sp>
    </p:spTree>
    <p:extLst>
      <p:ext uri="{BB962C8B-B14F-4D97-AF65-F5344CB8AC3E}">
        <p14:creationId xmlns:p14="http://schemas.microsoft.com/office/powerpoint/2010/main" val="17886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6/27/2020</a:t>
            </a:fld>
            <a:endParaRPr lang="en-US"/>
          </a:p>
        </p:txBody>
      </p:sp>
      <p:sp>
        <p:nvSpPr>
          <p:cNvPr id="8" name="Footer Placeholder 7"/>
          <p:cNvSpPr>
            <a:spLocks noGrp="1"/>
          </p:cNvSpPr>
          <p:nvPr>
            <p:ph type="ftr" sz="quarter" idx="11"/>
          </p:nvPr>
        </p:nvSpPr>
        <p:spPr/>
        <p:txBody>
          <a:bodyPr/>
          <a:lstStyle/>
          <a:p>
            <a:pPr marL="12700">
              <a:lnSpc>
                <a:spcPts val="1240"/>
              </a:lnSpc>
            </a:pPr>
            <a:r>
              <a:rPr lang="fr-FR" spc="114"/>
              <a:t>©</a:t>
            </a:r>
            <a:r>
              <a:rPr lang="fr-FR" spc="-130"/>
              <a:t> </a:t>
            </a:r>
            <a:r>
              <a:rPr lang="fr-FR" spc="-60"/>
              <a:t>2010 </a:t>
            </a:r>
            <a:r>
              <a:rPr lang="fr-FR" spc="-95"/>
              <a:t>Exigences </a:t>
            </a:r>
            <a:r>
              <a:rPr lang="fr-FR" spc="-10"/>
              <a:t>et </a:t>
            </a:r>
            <a:r>
              <a:rPr lang="fr-FR" spc="-45"/>
              <a:t>spécifications </a:t>
            </a:r>
            <a:r>
              <a:rPr lang="fr-FR" spc="-40"/>
              <a:t>du </a:t>
            </a:r>
            <a:r>
              <a:rPr lang="fr-FR" spc="-35"/>
              <a:t>logiciel, </a:t>
            </a:r>
            <a:r>
              <a:rPr lang="fr-FR" spc="-85"/>
              <a:t>N.Kerzazi</a:t>
            </a:r>
            <a:endParaRPr lang="fr-FR" spc="-85" dirty="0"/>
          </a:p>
        </p:txBody>
      </p:sp>
      <p:sp>
        <p:nvSpPr>
          <p:cNvPr id="9" name="Slide Number Placeholder 8"/>
          <p:cNvSpPr>
            <a:spLocks noGrp="1"/>
          </p:cNvSpPr>
          <p:nvPr>
            <p:ph type="sldNum" sz="quarter" idx="12"/>
          </p:nvPr>
        </p:nvSpPr>
        <p:spPr/>
        <p:txBody>
          <a:bodyPr/>
          <a:lstStyle/>
          <a:p>
            <a:pPr marL="38100">
              <a:lnSpc>
                <a:spcPts val="1650"/>
              </a:lnSpc>
            </a:pPr>
            <a:fld id="{81D60167-4931-47E6-BA6A-407CBD079E47}" type="slidenum">
              <a:rPr lang="fr-FR" smtClean="0"/>
              <a:t>‹N°›</a:t>
            </a:fld>
            <a:endParaRPr lang="fr-FR" dirty="0"/>
          </a:p>
        </p:txBody>
      </p:sp>
    </p:spTree>
    <p:extLst>
      <p:ext uri="{BB962C8B-B14F-4D97-AF65-F5344CB8AC3E}">
        <p14:creationId xmlns:p14="http://schemas.microsoft.com/office/powerpoint/2010/main" val="714321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6/27/2020</a:t>
            </a:fld>
            <a:endParaRPr lang="en-US"/>
          </a:p>
        </p:txBody>
      </p:sp>
      <p:sp>
        <p:nvSpPr>
          <p:cNvPr id="4" name="Footer Placeholder 3"/>
          <p:cNvSpPr>
            <a:spLocks noGrp="1"/>
          </p:cNvSpPr>
          <p:nvPr>
            <p:ph type="ftr" sz="quarter" idx="11"/>
          </p:nvPr>
        </p:nvSpPr>
        <p:spPr/>
        <p:txBody>
          <a:bodyPr/>
          <a:lstStyle/>
          <a:p>
            <a:pPr marL="12700">
              <a:lnSpc>
                <a:spcPts val="1240"/>
              </a:lnSpc>
            </a:pPr>
            <a:r>
              <a:rPr lang="fr-FR" spc="114"/>
              <a:t>©</a:t>
            </a:r>
            <a:r>
              <a:rPr lang="fr-FR" spc="-130"/>
              <a:t> </a:t>
            </a:r>
            <a:r>
              <a:rPr lang="fr-FR" spc="-60"/>
              <a:t>2010 </a:t>
            </a:r>
            <a:r>
              <a:rPr lang="fr-FR" spc="-95"/>
              <a:t>Exigences </a:t>
            </a:r>
            <a:r>
              <a:rPr lang="fr-FR" spc="-10"/>
              <a:t>et </a:t>
            </a:r>
            <a:r>
              <a:rPr lang="fr-FR" spc="-45"/>
              <a:t>spécifications </a:t>
            </a:r>
            <a:r>
              <a:rPr lang="fr-FR" spc="-40"/>
              <a:t>du </a:t>
            </a:r>
            <a:r>
              <a:rPr lang="fr-FR" spc="-35"/>
              <a:t>logiciel, </a:t>
            </a:r>
            <a:r>
              <a:rPr lang="fr-FR" spc="-85"/>
              <a:t>N.Kerzazi</a:t>
            </a:r>
            <a:endParaRPr lang="fr-FR" spc="-85" dirty="0"/>
          </a:p>
        </p:txBody>
      </p:sp>
      <p:sp>
        <p:nvSpPr>
          <p:cNvPr id="5" name="Slide Number Placeholder 4"/>
          <p:cNvSpPr>
            <a:spLocks noGrp="1"/>
          </p:cNvSpPr>
          <p:nvPr>
            <p:ph type="sldNum" sz="quarter" idx="12"/>
          </p:nvPr>
        </p:nvSpPr>
        <p:spPr/>
        <p:txBody>
          <a:bodyPr/>
          <a:lstStyle/>
          <a:p>
            <a:pPr marL="38100">
              <a:lnSpc>
                <a:spcPts val="1650"/>
              </a:lnSpc>
            </a:pPr>
            <a:fld id="{81D60167-4931-47E6-BA6A-407CBD079E47}" type="slidenum">
              <a:rPr lang="fr-FR" smtClean="0"/>
              <a:t>‹N°›</a:t>
            </a:fld>
            <a:endParaRPr lang="fr-FR" dirty="0"/>
          </a:p>
        </p:txBody>
      </p:sp>
    </p:spTree>
    <p:extLst>
      <p:ext uri="{BB962C8B-B14F-4D97-AF65-F5344CB8AC3E}">
        <p14:creationId xmlns:p14="http://schemas.microsoft.com/office/powerpoint/2010/main" val="2459929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6/27/2020</a:t>
            </a:fld>
            <a:endParaRPr lang="en-US"/>
          </a:p>
        </p:txBody>
      </p:sp>
      <p:sp>
        <p:nvSpPr>
          <p:cNvPr id="3" name="Footer Placeholder 2"/>
          <p:cNvSpPr>
            <a:spLocks noGrp="1"/>
          </p:cNvSpPr>
          <p:nvPr>
            <p:ph type="ftr" sz="quarter" idx="11"/>
          </p:nvPr>
        </p:nvSpPr>
        <p:spPr/>
        <p:txBody>
          <a:bodyPr/>
          <a:lstStyle/>
          <a:p>
            <a:pPr marL="12700">
              <a:lnSpc>
                <a:spcPts val="1240"/>
              </a:lnSpc>
            </a:pPr>
            <a:r>
              <a:rPr lang="fr-FR" spc="114"/>
              <a:t>©</a:t>
            </a:r>
            <a:r>
              <a:rPr lang="fr-FR" spc="-130"/>
              <a:t> </a:t>
            </a:r>
            <a:r>
              <a:rPr lang="fr-FR" spc="-60"/>
              <a:t>2010 </a:t>
            </a:r>
            <a:r>
              <a:rPr lang="fr-FR" spc="-95"/>
              <a:t>Exigences </a:t>
            </a:r>
            <a:r>
              <a:rPr lang="fr-FR" spc="-10"/>
              <a:t>et </a:t>
            </a:r>
            <a:r>
              <a:rPr lang="fr-FR" spc="-45"/>
              <a:t>spécifications </a:t>
            </a:r>
            <a:r>
              <a:rPr lang="fr-FR" spc="-40"/>
              <a:t>du </a:t>
            </a:r>
            <a:r>
              <a:rPr lang="fr-FR" spc="-35"/>
              <a:t>logiciel, </a:t>
            </a:r>
            <a:r>
              <a:rPr lang="fr-FR" spc="-85"/>
              <a:t>N.Kerzazi</a:t>
            </a:r>
            <a:endParaRPr lang="fr-FR" spc="-85" dirty="0"/>
          </a:p>
        </p:txBody>
      </p:sp>
      <p:sp>
        <p:nvSpPr>
          <p:cNvPr id="4" name="Slide Number Placeholder 3"/>
          <p:cNvSpPr>
            <a:spLocks noGrp="1"/>
          </p:cNvSpPr>
          <p:nvPr>
            <p:ph type="sldNum" sz="quarter" idx="12"/>
          </p:nvPr>
        </p:nvSpPr>
        <p:spPr/>
        <p:txBody>
          <a:bodyPr/>
          <a:lstStyle/>
          <a:p>
            <a:pPr marL="38100">
              <a:lnSpc>
                <a:spcPts val="1650"/>
              </a:lnSpc>
            </a:pPr>
            <a:fld id="{81D60167-4931-47E6-BA6A-407CBD079E47}" type="slidenum">
              <a:rPr lang="fr-FR" smtClean="0"/>
              <a:t>‹N°›</a:t>
            </a:fld>
            <a:endParaRPr lang="fr-FR" dirty="0"/>
          </a:p>
        </p:txBody>
      </p:sp>
    </p:spTree>
    <p:extLst>
      <p:ext uri="{BB962C8B-B14F-4D97-AF65-F5344CB8AC3E}">
        <p14:creationId xmlns:p14="http://schemas.microsoft.com/office/powerpoint/2010/main" val="366369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1D8BD707-D9CF-40AE-B4C6-C98DA3205C09}" type="datetimeFigureOut">
              <a:rPr lang="en-US" smtClean="0"/>
              <a:t>6/27/2020</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marL="12700">
              <a:lnSpc>
                <a:spcPts val="1240"/>
              </a:lnSpc>
            </a:pPr>
            <a:r>
              <a:rPr lang="fr-FR" spc="114"/>
              <a:t>©</a:t>
            </a:r>
            <a:r>
              <a:rPr lang="fr-FR" spc="-130"/>
              <a:t> </a:t>
            </a:r>
            <a:r>
              <a:rPr lang="fr-FR" spc="-60"/>
              <a:t>2010 </a:t>
            </a:r>
            <a:r>
              <a:rPr lang="fr-FR" spc="-95"/>
              <a:t>Exigences </a:t>
            </a:r>
            <a:r>
              <a:rPr lang="fr-FR" spc="-10"/>
              <a:t>et </a:t>
            </a:r>
            <a:r>
              <a:rPr lang="fr-FR" spc="-45"/>
              <a:t>spécifications </a:t>
            </a:r>
            <a:r>
              <a:rPr lang="fr-FR" spc="-40"/>
              <a:t>du </a:t>
            </a:r>
            <a:r>
              <a:rPr lang="fr-FR" spc="-35"/>
              <a:t>logiciel, </a:t>
            </a:r>
            <a:r>
              <a:rPr lang="fr-FR" spc="-85"/>
              <a:t>N.Kerzazi</a:t>
            </a:r>
            <a:endParaRPr lang="fr-FR" spc="-85"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marL="38100">
              <a:lnSpc>
                <a:spcPts val="1650"/>
              </a:lnSpc>
            </a:pPr>
            <a:fld id="{81D60167-4931-47E6-BA6A-407CBD079E47}" type="slidenum">
              <a:rPr lang="fr-FR" smtClean="0"/>
              <a:t>‹N°›</a:t>
            </a:fld>
            <a:endParaRPr lang="fr-FR"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7167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1D8BD707-D9CF-40AE-B4C6-C98DA3205C09}" type="datetimeFigureOut">
              <a:rPr lang="en-US" smtClean="0"/>
              <a:t>6/27/2020</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marL="12700">
              <a:lnSpc>
                <a:spcPts val="1240"/>
              </a:lnSpc>
            </a:pPr>
            <a:r>
              <a:rPr lang="fr-FR" spc="114"/>
              <a:t>©</a:t>
            </a:r>
            <a:r>
              <a:rPr lang="fr-FR" spc="-130"/>
              <a:t> </a:t>
            </a:r>
            <a:r>
              <a:rPr lang="fr-FR" spc="-60"/>
              <a:t>2010 </a:t>
            </a:r>
            <a:r>
              <a:rPr lang="fr-FR" spc="-95"/>
              <a:t>Exigences </a:t>
            </a:r>
            <a:r>
              <a:rPr lang="fr-FR" spc="-10"/>
              <a:t>et </a:t>
            </a:r>
            <a:r>
              <a:rPr lang="fr-FR" spc="-45"/>
              <a:t>spécifications </a:t>
            </a:r>
            <a:r>
              <a:rPr lang="fr-FR" spc="-40"/>
              <a:t>du </a:t>
            </a:r>
            <a:r>
              <a:rPr lang="fr-FR" spc="-35"/>
              <a:t>logiciel, </a:t>
            </a:r>
            <a:r>
              <a:rPr lang="fr-FR" spc="-85"/>
              <a:t>N.Kerzazi</a:t>
            </a:r>
            <a:endParaRPr lang="fr-FR" spc="-85"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marL="38100">
              <a:lnSpc>
                <a:spcPts val="1650"/>
              </a:lnSpc>
            </a:pPr>
            <a:fld id="{81D60167-4931-47E6-BA6A-407CBD079E47}" type="slidenum">
              <a:rPr lang="fr-FR" smtClean="0"/>
              <a:t>‹N°›</a:t>
            </a:fld>
            <a:endParaRPr lang="fr-FR"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619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1D8BD707-D9CF-40AE-B4C6-C98DA3205C09}" type="datetimeFigureOut">
              <a:rPr lang="en-US" smtClean="0"/>
              <a:t>6/27/2020</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marL="12700">
              <a:lnSpc>
                <a:spcPts val="1240"/>
              </a:lnSpc>
            </a:pPr>
            <a:r>
              <a:rPr lang="fr-FR" spc="114"/>
              <a:t>©</a:t>
            </a:r>
            <a:r>
              <a:rPr lang="fr-FR" spc="-130"/>
              <a:t> </a:t>
            </a:r>
            <a:r>
              <a:rPr lang="fr-FR" spc="-60"/>
              <a:t>2010 </a:t>
            </a:r>
            <a:r>
              <a:rPr lang="fr-FR" spc="-95"/>
              <a:t>Exigences </a:t>
            </a:r>
            <a:r>
              <a:rPr lang="fr-FR" spc="-10"/>
              <a:t>et </a:t>
            </a:r>
            <a:r>
              <a:rPr lang="fr-FR" spc="-45"/>
              <a:t>spécifications </a:t>
            </a:r>
            <a:r>
              <a:rPr lang="fr-FR" spc="-40"/>
              <a:t>du </a:t>
            </a:r>
            <a:r>
              <a:rPr lang="fr-FR" spc="-35"/>
              <a:t>logiciel, </a:t>
            </a:r>
            <a:r>
              <a:rPr lang="fr-FR" spc="-85"/>
              <a:t>N.Kerzazi</a:t>
            </a:r>
            <a:endParaRPr lang="fr-FR" spc="-85"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pPr marL="38100">
              <a:lnSpc>
                <a:spcPts val="1650"/>
              </a:lnSpc>
            </a:pPr>
            <a:fld id="{81D60167-4931-47E6-BA6A-407CBD079E47}" type="slidenum">
              <a:rPr lang="fr-FR" smtClean="0"/>
              <a:t>‹N°›</a:t>
            </a:fld>
            <a:endParaRPr lang="fr-FR"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408657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hyperlink" Target="https://creativecommons.org/licenses/by-nc-sa/3.0/" TargetMode="External"/><Relationship Id="rId5" Type="http://schemas.openxmlformats.org/officeDocument/2006/relationships/hyperlink" Target="http://si1.lmdsio.fr/lessons/ordinateur" TargetMode="Externa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9.xml.rels><?xml version="1.0" encoding="UTF-8" standalone="yes"?>
<Relationships xmlns="http://schemas.openxmlformats.org/package/2006/relationships"><Relationship Id="rId13" Type="http://schemas.openxmlformats.org/officeDocument/2006/relationships/image" Target="../media/image29.png"/><Relationship Id="rId18" Type="http://schemas.openxmlformats.org/officeDocument/2006/relationships/image" Target="../media/image34.png"/><Relationship Id="rId26" Type="http://schemas.openxmlformats.org/officeDocument/2006/relationships/image" Target="../media/image42.png"/><Relationship Id="rId39" Type="http://schemas.openxmlformats.org/officeDocument/2006/relationships/image" Target="../media/image55.png"/><Relationship Id="rId21" Type="http://schemas.openxmlformats.org/officeDocument/2006/relationships/image" Target="../media/image37.png"/><Relationship Id="rId34" Type="http://schemas.openxmlformats.org/officeDocument/2006/relationships/image" Target="../media/image50.png"/><Relationship Id="rId42" Type="http://schemas.openxmlformats.org/officeDocument/2006/relationships/image" Target="../media/image58.png"/><Relationship Id="rId47" Type="http://schemas.openxmlformats.org/officeDocument/2006/relationships/image" Target="../media/image63.png"/><Relationship Id="rId50" Type="http://schemas.openxmlformats.org/officeDocument/2006/relationships/image" Target="../media/image66.png"/><Relationship Id="rId7" Type="http://schemas.openxmlformats.org/officeDocument/2006/relationships/image" Target="../media/image23.png"/><Relationship Id="rId2" Type="http://schemas.openxmlformats.org/officeDocument/2006/relationships/image" Target="../media/image18.png"/><Relationship Id="rId16" Type="http://schemas.openxmlformats.org/officeDocument/2006/relationships/image" Target="../media/image32.png"/><Relationship Id="rId29" Type="http://schemas.openxmlformats.org/officeDocument/2006/relationships/image" Target="../media/image45.png"/><Relationship Id="rId11" Type="http://schemas.openxmlformats.org/officeDocument/2006/relationships/image" Target="../media/image27.png"/><Relationship Id="rId24" Type="http://schemas.openxmlformats.org/officeDocument/2006/relationships/image" Target="../media/image40.png"/><Relationship Id="rId32" Type="http://schemas.openxmlformats.org/officeDocument/2006/relationships/image" Target="../media/image48.png"/><Relationship Id="rId37" Type="http://schemas.openxmlformats.org/officeDocument/2006/relationships/image" Target="../media/image53.png"/><Relationship Id="rId40" Type="http://schemas.openxmlformats.org/officeDocument/2006/relationships/image" Target="../media/image56.png"/><Relationship Id="rId45" Type="http://schemas.openxmlformats.org/officeDocument/2006/relationships/image" Target="../media/image61.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36" Type="http://schemas.openxmlformats.org/officeDocument/2006/relationships/image" Target="../media/image52.png"/><Relationship Id="rId49" Type="http://schemas.openxmlformats.org/officeDocument/2006/relationships/image" Target="../media/image65.png"/><Relationship Id="rId10" Type="http://schemas.openxmlformats.org/officeDocument/2006/relationships/image" Target="../media/image26.png"/><Relationship Id="rId19" Type="http://schemas.openxmlformats.org/officeDocument/2006/relationships/image" Target="../media/image35.png"/><Relationship Id="rId31" Type="http://schemas.openxmlformats.org/officeDocument/2006/relationships/image" Target="../media/image47.png"/><Relationship Id="rId44" Type="http://schemas.openxmlformats.org/officeDocument/2006/relationships/image" Target="../media/image60.png"/><Relationship Id="rId52" Type="http://schemas.openxmlformats.org/officeDocument/2006/relationships/image" Target="../media/image68.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 Id="rId35" Type="http://schemas.openxmlformats.org/officeDocument/2006/relationships/image" Target="../media/image51.png"/><Relationship Id="rId43" Type="http://schemas.openxmlformats.org/officeDocument/2006/relationships/image" Target="../media/image59.png"/><Relationship Id="rId48" Type="http://schemas.openxmlformats.org/officeDocument/2006/relationships/image" Target="../media/image64.png"/><Relationship Id="rId8" Type="http://schemas.openxmlformats.org/officeDocument/2006/relationships/image" Target="../media/image24.png"/><Relationship Id="rId51" Type="http://schemas.openxmlformats.org/officeDocument/2006/relationships/image" Target="../media/image67.png"/><Relationship Id="rId3" Type="http://schemas.openxmlformats.org/officeDocument/2006/relationships/image" Target="../media/image19.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33" Type="http://schemas.openxmlformats.org/officeDocument/2006/relationships/image" Target="../media/image49.png"/><Relationship Id="rId38" Type="http://schemas.openxmlformats.org/officeDocument/2006/relationships/image" Target="../media/image54.png"/><Relationship Id="rId46" Type="http://schemas.openxmlformats.org/officeDocument/2006/relationships/image" Target="../media/image62.png"/><Relationship Id="rId20" Type="http://schemas.openxmlformats.org/officeDocument/2006/relationships/image" Target="../media/image36.png"/><Relationship Id="rId41" Type="http://schemas.openxmlformats.org/officeDocument/2006/relationships/image" Target="../media/image57.png"/><Relationship Id="rId1" Type="http://schemas.openxmlformats.org/officeDocument/2006/relationships/slideLayout" Target="../slideLayouts/slideLayout6.xml"/><Relationship Id="rId6"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6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6.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9.jpg"/><Relationship Id="rId2" Type="http://schemas.openxmlformats.org/officeDocument/2006/relationships/image" Target="../media/image7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radio-canada.ca/nouvelles/Index/nouvelles/200303/04/012-GIRES.shtml" TargetMode="External"/><Relationship Id="rId2" Type="http://schemas.openxmlformats.org/officeDocument/2006/relationships/hyperlink" Target="http://www.cric.ca/fr_html/focus/focus_archives/focus_v1n6.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0.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hyperlink" Target="http://standishgroup.com/sample_research/PDFpages/extreme_chaos.pd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www.alc.com/" TargetMode="External"/><Relationship Id="rId13" Type="http://schemas.openxmlformats.org/officeDocument/2006/relationships/hyperlink" Target="http://www.complianceautomation.com/" TargetMode="External"/><Relationship Id="rId3" Type="http://schemas.openxmlformats.org/officeDocument/2006/relationships/hyperlink" Target="http://www.rational.com/" TargetMode="External"/><Relationship Id="rId7" Type="http://schemas.openxmlformats.org/officeDocument/2006/relationships/hyperlink" Target="http://www.vtcorp.com/" TargetMode="External"/><Relationship Id="rId12" Type="http://schemas.openxmlformats.org/officeDocument/2006/relationships/hyperlink" Target="http://www.toolforsystems.com/" TargetMode="External"/><Relationship Id="rId2" Type="http://schemas.openxmlformats.org/officeDocument/2006/relationships/hyperlink" Target="http://www.telelogic.com/" TargetMode="External"/><Relationship Id="rId1" Type="http://schemas.openxmlformats.org/officeDocument/2006/relationships/slideLayout" Target="../slideLayouts/slideLayout6.xml"/><Relationship Id="rId6" Type="http://schemas.openxmlformats.org/officeDocument/2006/relationships/hyperlink" Target="http://www.3sl.co.uk/" TargetMode="External"/><Relationship Id="rId11" Type="http://schemas.openxmlformats.org/officeDocument/2006/relationships/hyperlink" Target="http://www.tdtech.com/" TargetMode="External"/><Relationship Id="rId5" Type="http://schemas.openxmlformats.org/officeDocument/2006/relationships/hyperlink" Target="http://www.starbase.com/" TargetMode="External"/><Relationship Id="rId10" Type="http://schemas.openxmlformats.org/officeDocument/2006/relationships/hyperlink" Target="http://www.tbe.com/" TargetMode="External"/><Relationship Id="rId4" Type="http://schemas.openxmlformats.org/officeDocument/2006/relationships/hyperlink" Target="http://www.chipware.com/" TargetMode="External"/><Relationship Id="rId9" Type="http://schemas.openxmlformats.org/officeDocument/2006/relationships/hyperlink" Target="http://www.igatech.com/"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 Id="rId9" Type="http://schemas.openxmlformats.org/officeDocument/2006/relationships/image" Target="../media/image91.png"/></Relationships>
</file>

<file path=ppt/slides/_rels/slide46.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6.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 Id="rId9" Type="http://schemas.openxmlformats.org/officeDocument/2006/relationships/image" Target="../media/image9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0CBA0E-FACE-49AB-91A5-1E491104843A}"/>
              </a:ext>
            </a:extLst>
          </p:cNvPr>
          <p:cNvSpPr>
            <a:spLocks noGrp="1"/>
          </p:cNvSpPr>
          <p:nvPr>
            <p:ph type="ctrTitle"/>
          </p:nvPr>
        </p:nvSpPr>
        <p:spPr>
          <a:xfrm>
            <a:off x="1436539" y="2209800"/>
            <a:ext cx="6270922" cy="2098226"/>
          </a:xfrm>
        </p:spPr>
        <p:txBody>
          <a:bodyPr/>
          <a:lstStyle/>
          <a:p>
            <a:r>
              <a:rPr lang="fr-FR" sz="4800" i="1" spc="-145" dirty="0">
                <a:solidFill>
                  <a:schemeClr val="tx1"/>
                </a:solidFill>
                <a:latin typeface="Arial"/>
                <a:cs typeface="Arial"/>
              </a:rPr>
              <a:t>Fondements </a:t>
            </a:r>
            <a:r>
              <a:rPr lang="fr-FR" sz="4800" i="1" spc="-150" dirty="0">
                <a:solidFill>
                  <a:schemeClr val="tx1"/>
                </a:solidFill>
                <a:latin typeface="Arial"/>
                <a:cs typeface="Arial"/>
              </a:rPr>
              <a:t>de </a:t>
            </a:r>
            <a:r>
              <a:rPr lang="fr-FR" sz="4800" i="1" spc="-60" dirty="0">
                <a:solidFill>
                  <a:schemeClr val="tx1"/>
                </a:solidFill>
                <a:latin typeface="Arial"/>
                <a:cs typeface="Arial"/>
              </a:rPr>
              <a:t>l’ingénierie </a:t>
            </a:r>
            <a:r>
              <a:rPr lang="fr-FR" sz="4800" i="1" spc="-190" dirty="0">
                <a:solidFill>
                  <a:schemeClr val="tx1"/>
                </a:solidFill>
                <a:latin typeface="Arial"/>
                <a:cs typeface="Arial"/>
              </a:rPr>
              <a:t>des</a:t>
            </a:r>
            <a:r>
              <a:rPr lang="fr-FR" sz="4800" i="1" spc="-185" dirty="0">
                <a:solidFill>
                  <a:schemeClr val="tx1"/>
                </a:solidFill>
                <a:latin typeface="Arial"/>
                <a:cs typeface="Arial"/>
              </a:rPr>
              <a:t> </a:t>
            </a:r>
            <a:r>
              <a:rPr lang="fr-FR" sz="4800" i="1" spc="-165" dirty="0">
                <a:solidFill>
                  <a:schemeClr val="tx1"/>
                </a:solidFill>
                <a:latin typeface="Arial"/>
                <a:cs typeface="Arial"/>
              </a:rPr>
              <a:t>exigences</a:t>
            </a:r>
            <a:endParaRPr lang="fr-FR" dirty="0"/>
          </a:p>
        </p:txBody>
      </p:sp>
    </p:spTree>
    <p:extLst>
      <p:ext uri="{BB962C8B-B14F-4D97-AF65-F5344CB8AC3E}">
        <p14:creationId xmlns:p14="http://schemas.microsoft.com/office/powerpoint/2010/main" val="4290987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re 32">
            <a:extLst>
              <a:ext uri="{FF2B5EF4-FFF2-40B4-BE49-F238E27FC236}">
                <a16:creationId xmlns:a16="http://schemas.microsoft.com/office/drawing/2014/main" id="{2F7A181E-A75F-4F1A-98C0-68A61CA3408C}"/>
              </a:ext>
            </a:extLst>
          </p:cNvPr>
          <p:cNvSpPr>
            <a:spLocks noGrp="1"/>
          </p:cNvSpPr>
          <p:nvPr>
            <p:ph type="title"/>
          </p:nvPr>
        </p:nvSpPr>
        <p:spPr/>
        <p:txBody>
          <a:bodyPr/>
          <a:lstStyle/>
          <a:p>
            <a:r>
              <a:rPr lang="fr-FR" spc="-5" dirty="0"/>
              <a:t>Ingénierie des</a:t>
            </a:r>
            <a:r>
              <a:rPr lang="fr-FR" spc="-65" dirty="0"/>
              <a:t> </a:t>
            </a:r>
            <a:r>
              <a:rPr lang="fr-FR" spc="-5" dirty="0"/>
              <a:t>exigences</a:t>
            </a:r>
            <a:endParaRPr lang="fr-FR" dirty="0"/>
          </a:p>
        </p:txBody>
      </p:sp>
      <p:sp>
        <p:nvSpPr>
          <p:cNvPr id="30" name="object 30"/>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10</a:t>
            </a:fld>
            <a:endParaRPr dirty="0"/>
          </a:p>
        </p:txBody>
      </p:sp>
      <p:grpSp>
        <p:nvGrpSpPr>
          <p:cNvPr id="32" name="Groupe 31">
            <a:extLst>
              <a:ext uri="{FF2B5EF4-FFF2-40B4-BE49-F238E27FC236}">
                <a16:creationId xmlns:a16="http://schemas.microsoft.com/office/drawing/2014/main" id="{2B020B58-FAE0-456C-9F7D-05A8BFC362A9}"/>
              </a:ext>
            </a:extLst>
          </p:cNvPr>
          <p:cNvGrpSpPr/>
          <p:nvPr/>
        </p:nvGrpSpPr>
        <p:grpSpPr>
          <a:xfrm>
            <a:off x="1074357" y="2057450"/>
            <a:ext cx="7688643" cy="4114750"/>
            <a:chOff x="395287" y="1328800"/>
            <a:chExt cx="7688643" cy="4114750"/>
          </a:xfrm>
        </p:grpSpPr>
        <p:grpSp>
          <p:nvGrpSpPr>
            <p:cNvPr id="3" name="object 3"/>
            <p:cNvGrpSpPr/>
            <p:nvPr/>
          </p:nvGrpSpPr>
          <p:grpSpPr>
            <a:xfrm>
              <a:off x="395287" y="3127070"/>
              <a:ext cx="1224280" cy="792480"/>
              <a:chOff x="395287" y="3127070"/>
              <a:chExt cx="1224280" cy="792480"/>
            </a:xfrm>
          </p:grpSpPr>
          <p:sp>
            <p:nvSpPr>
              <p:cNvPr id="4" name="object 4"/>
              <p:cNvSpPr/>
              <p:nvPr/>
            </p:nvSpPr>
            <p:spPr>
              <a:xfrm>
                <a:off x="395287" y="3127070"/>
                <a:ext cx="1224280" cy="792480"/>
              </a:xfrm>
              <a:custGeom>
                <a:avLst/>
                <a:gdLst/>
                <a:ahLst/>
                <a:cxnLst/>
                <a:rect l="l" t="t" r="r" b="b"/>
                <a:pathLst>
                  <a:path w="1224280" h="792479">
                    <a:moveTo>
                      <a:pt x="1091882" y="0"/>
                    </a:moveTo>
                    <a:lnTo>
                      <a:pt x="132029" y="0"/>
                    </a:lnTo>
                    <a:lnTo>
                      <a:pt x="90300" y="6724"/>
                    </a:lnTo>
                    <a:lnTo>
                      <a:pt x="54057" y="25452"/>
                    </a:lnTo>
                    <a:lnTo>
                      <a:pt x="25475" y="54013"/>
                    </a:lnTo>
                    <a:lnTo>
                      <a:pt x="6731" y="90237"/>
                    </a:lnTo>
                    <a:lnTo>
                      <a:pt x="0" y="131952"/>
                    </a:lnTo>
                    <a:lnTo>
                      <a:pt x="0" y="660019"/>
                    </a:lnTo>
                    <a:lnTo>
                      <a:pt x="6731" y="701796"/>
                    </a:lnTo>
                    <a:lnTo>
                      <a:pt x="25475" y="738057"/>
                    </a:lnTo>
                    <a:lnTo>
                      <a:pt x="54057" y="766638"/>
                    </a:lnTo>
                    <a:lnTo>
                      <a:pt x="90300" y="785373"/>
                    </a:lnTo>
                    <a:lnTo>
                      <a:pt x="132029" y="792099"/>
                    </a:lnTo>
                    <a:lnTo>
                      <a:pt x="1091882" y="792099"/>
                    </a:lnTo>
                    <a:lnTo>
                      <a:pt x="1133660" y="785373"/>
                    </a:lnTo>
                    <a:lnTo>
                      <a:pt x="1169921" y="766638"/>
                    </a:lnTo>
                    <a:lnTo>
                      <a:pt x="1198501" y="738057"/>
                    </a:lnTo>
                    <a:lnTo>
                      <a:pt x="1217236" y="701796"/>
                    </a:lnTo>
                    <a:lnTo>
                      <a:pt x="1223962" y="660019"/>
                    </a:lnTo>
                    <a:lnTo>
                      <a:pt x="1223962" y="131952"/>
                    </a:lnTo>
                    <a:lnTo>
                      <a:pt x="1217236" y="90237"/>
                    </a:lnTo>
                    <a:lnTo>
                      <a:pt x="1198501" y="54013"/>
                    </a:lnTo>
                    <a:lnTo>
                      <a:pt x="1169921" y="25452"/>
                    </a:lnTo>
                    <a:lnTo>
                      <a:pt x="1133660" y="6724"/>
                    </a:lnTo>
                    <a:lnTo>
                      <a:pt x="1091882" y="0"/>
                    </a:lnTo>
                    <a:close/>
                  </a:path>
                </a:pathLst>
              </a:custGeom>
              <a:noFill/>
            </p:spPr>
            <p:txBody>
              <a:bodyPr wrap="square" lIns="0" tIns="0" rIns="0" bIns="0" rtlCol="0"/>
              <a:lstStyle/>
              <a:p>
                <a:endParaRPr/>
              </a:p>
            </p:txBody>
          </p:sp>
          <p:sp>
            <p:nvSpPr>
              <p:cNvPr id="5" name="object 5"/>
              <p:cNvSpPr/>
              <p:nvPr/>
            </p:nvSpPr>
            <p:spPr>
              <a:xfrm>
                <a:off x="395287" y="3127070"/>
                <a:ext cx="1224280" cy="792480"/>
              </a:xfrm>
              <a:custGeom>
                <a:avLst/>
                <a:gdLst/>
                <a:ahLst/>
                <a:cxnLst/>
                <a:rect l="l" t="t" r="r" b="b"/>
                <a:pathLst>
                  <a:path w="1224280" h="792479">
                    <a:moveTo>
                      <a:pt x="0" y="131952"/>
                    </a:moveTo>
                    <a:lnTo>
                      <a:pt x="6731" y="90237"/>
                    </a:lnTo>
                    <a:lnTo>
                      <a:pt x="25475" y="54013"/>
                    </a:lnTo>
                    <a:lnTo>
                      <a:pt x="54057" y="25452"/>
                    </a:lnTo>
                    <a:lnTo>
                      <a:pt x="90300" y="6724"/>
                    </a:lnTo>
                    <a:lnTo>
                      <a:pt x="132029" y="0"/>
                    </a:lnTo>
                    <a:lnTo>
                      <a:pt x="1091882" y="0"/>
                    </a:lnTo>
                    <a:lnTo>
                      <a:pt x="1133660" y="6724"/>
                    </a:lnTo>
                    <a:lnTo>
                      <a:pt x="1169921" y="25452"/>
                    </a:lnTo>
                    <a:lnTo>
                      <a:pt x="1198501" y="54013"/>
                    </a:lnTo>
                    <a:lnTo>
                      <a:pt x="1217236" y="90237"/>
                    </a:lnTo>
                    <a:lnTo>
                      <a:pt x="1223962" y="131952"/>
                    </a:lnTo>
                    <a:lnTo>
                      <a:pt x="1223962" y="660019"/>
                    </a:lnTo>
                    <a:lnTo>
                      <a:pt x="1217236" y="701796"/>
                    </a:lnTo>
                    <a:lnTo>
                      <a:pt x="1198501" y="738057"/>
                    </a:lnTo>
                    <a:lnTo>
                      <a:pt x="1169921" y="766638"/>
                    </a:lnTo>
                    <a:lnTo>
                      <a:pt x="1133660" y="785373"/>
                    </a:lnTo>
                    <a:lnTo>
                      <a:pt x="1091882" y="792099"/>
                    </a:lnTo>
                    <a:lnTo>
                      <a:pt x="132029" y="792099"/>
                    </a:lnTo>
                    <a:lnTo>
                      <a:pt x="90300" y="785373"/>
                    </a:lnTo>
                    <a:lnTo>
                      <a:pt x="54057" y="766638"/>
                    </a:lnTo>
                    <a:lnTo>
                      <a:pt x="25475" y="738057"/>
                    </a:lnTo>
                    <a:lnTo>
                      <a:pt x="6731" y="701796"/>
                    </a:lnTo>
                    <a:lnTo>
                      <a:pt x="0" y="660019"/>
                    </a:lnTo>
                    <a:lnTo>
                      <a:pt x="0" y="131952"/>
                    </a:lnTo>
                    <a:close/>
                  </a:path>
                </a:pathLst>
              </a:custGeom>
              <a:ln w="38100">
                <a:solidFill>
                  <a:srgbClr val="000000"/>
                </a:solidFill>
              </a:ln>
            </p:spPr>
            <p:txBody>
              <a:bodyPr wrap="square" lIns="0" tIns="0" rIns="0" bIns="0" rtlCol="0"/>
              <a:lstStyle/>
              <a:p>
                <a:endParaRPr/>
              </a:p>
            </p:txBody>
          </p:sp>
        </p:grpSp>
        <p:sp>
          <p:nvSpPr>
            <p:cNvPr id="6" name="object 6"/>
            <p:cNvSpPr txBox="1"/>
            <p:nvPr/>
          </p:nvSpPr>
          <p:spPr>
            <a:xfrm>
              <a:off x="564591" y="3213709"/>
              <a:ext cx="886460" cy="666115"/>
            </a:xfrm>
            <a:prstGeom prst="rect">
              <a:avLst/>
            </a:prstGeom>
          </p:spPr>
          <p:txBody>
            <a:bodyPr vert="horz" wrap="square" lIns="0" tIns="13335" rIns="0" bIns="0" rtlCol="0">
              <a:spAutoFit/>
            </a:bodyPr>
            <a:lstStyle/>
            <a:p>
              <a:pPr marL="12065" marR="5080" indent="-1905" algn="ctr">
                <a:lnSpc>
                  <a:spcPct val="100000"/>
                </a:lnSpc>
                <a:spcBef>
                  <a:spcPts val="105"/>
                </a:spcBef>
              </a:pPr>
              <a:r>
                <a:rPr sz="1400" b="1" i="1" spc="-5" dirty="0">
                  <a:latin typeface="Arial"/>
                  <a:cs typeface="Arial"/>
                </a:rPr>
                <a:t>Ingénierie  des  </a:t>
              </a:r>
              <a:r>
                <a:rPr sz="1400" b="1" i="1" dirty="0">
                  <a:latin typeface="Arial"/>
                  <a:cs typeface="Arial"/>
                </a:rPr>
                <a:t>exi</a:t>
              </a:r>
              <a:r>
                <a:rPr sz="1400" b="1" i="1" spc="-10" dirty="0">
                  <a:latin typeface="Arial"/>
                  <a:cs typeface="Arial"/>
                </a:rPr>
                <a:t>g</a:t>
              </a:r>
              <a:r>
                <a:rPr sz="1400" b="1" i="1" dirty="0">
                  <a:latin typeface="Arial"/>
                  <a:cs typeface="Arial"/>
                </a:rPr>
                <a:t>e</a:t>
              </a:r>
              <a:r>
                <a:rPr sz="1400" b="1" i="1" spc="-10" dirty="0">
                  <a:latin typeface="Arial"/>
                  <a:cs typeface="Arial"/>
                </a:rPr>
                <a:t>n</a:t>
              </a:r>
              <a:r>
                <a:rPr sz="1400" b="1" i="1" dirty="0">
                  <a:latin typeface="Arial"/>
                  <a:cs typeface="Arial"/>
                </a:rPr>
                <a:t>ces</a:t>
              </a:r>
              <a:endParaRPr sz="1400" dirty="0">
                <a:latin typeface="Arial"/>
                <a:cs typeface="Arial"/>
              </a:endParaRPr>
            </a:p>
          </p:txBody>
        </p:sp>
        <p:grpSp>
          <p:nvGrpSpPr>
            <p:cNvPr id="7" name="object 7"/>
            <p:cNvGrpSpPr/>
            <p:nvPr/>
          </p:nvGrpSpPr>
          <p:grpSpPr>
            <a:xfrm>
              <a:off x="3077816" y="2798885"/>
              <a:ext cx="1867309" cy="498416"/>
              <a:chOff x="3046476" y="2624201"/>
              <a:chExt cx="1898650" cy="673100"/>
            </a:xfrm>
          </p:grpSpPr>
          <p:sp>
            <p:nvSpPr>
              <p:cNvPr id="8" name="object 8"/>
              <p:cNvSpPr/>
              <p:nvPr/>
            </p:nvSpPr>
            <p:spPr>
              <a:xfrm>
                <a:off x="3059176" y="2636901"/>
                <a:ext cx="1873250" cy="647700"/>
              </a:xfrm>
              <a:custGeom>
                <a:avLst/>
                <a:gdLst/>
                <a:ahLst/>
                <a:cxnLst/>
                <a:rect l="l" t="t" r="r" b="b"/>
                <a:pathLst>
                  <a:path w="1873250" h="647700">
                    <a:moveTo>
                      <a:pt x="936625" y="0"/>
                    </a:moveTo>
                    <a:lnTo>
                      <a:pt x="866709" y="887"/>
                    </a:lnTo>
                    <a:lnTo>
                      <a:pt x="798191" y="3509"/>
                    </a:lnTo>
                    <a:lnTo>
                      <a:pt x="731252" y="7802"/>
                    </a:lnTo>
                    <a:lnTo>
                      <a:pt x="666073" y="13704"/>
                    </a:lnTo>
                    <a:lnTo>
                      <a:pt x="602835" y="21153"/>
                    </a:lnTo>
                    <a:lnTo>
                      <a:pt x="541718" y="30085"/>
                    </a:lnTo>
                    <a:lnTo>
                      <a:pt x="482903" y="40439"/>
                    </a:lnTo>
                    <a:lnTo>
                      <a:pt x="426572" y="52152"/>
                    </a:lnTo>
                    <a:lnTo>
                      <a:pt x="372905" y="65162"/>
                    </a:lnTo>
                    <a:lnTo>
                      <a:pt x="322083" y="79406"/>
                    </a:lnTo>
                    <a:lnTo>
                      <a:pt x="274288" y="94821"/>
                    </a:lnTo>
                    <a:lnTo>
                      <a:pt x="229699" y="111345"/>
                    </a:lnTo>
                    <a:lnTo>
                      <a:pt x="188499" y="128917"/>
                    </a:lnTo>
                    <a:lnTo>
                      <a:pt x="150867" y="147472"/>
                    </a:lnTo>
                    <a:lnTo>
                      <a:pt x="116985" y="166949"/>
                    </a:lnTo>
                    <a:lnTo>
                      <a:pt x="61193" y="208419"/>
                    </a:lnTo>
                    <a:lnTo>
                      <a:pt x="22572" y="252825"/>
                    </a:lnTo>
                    <a:lnTo>
                      <a:pt x="2568" y="299670"/>
                    </a:lnTo>
                    <a:lnTo>
                      <a:pt x="0" y="323850"/>
                    </a:lnTo>
                    <a:lnTo>
                      <a:pt x="2568" y="348014"/>
                    </a:lnTo>
                    <a:lnTo>
                      <a:pt x="22572" y="394835"/>
                    </a:lnTo>
                    <a:lnTo>
                      <a:pt x="61193" y="439229"/>
                    </a:lnTo>
                    <a:lnTo>
                      <a:pt x="116985" y="480694"/>
                    </a:lnTo>
                    <a:lnTo>
                      <a:pt x="150867" y="500171"/>
                    </a:lnTo>
                    <a:lnTo>
                      <a:pt x="188499" y="518728"/>
                    </a:lnTo>
                    <a:lnTo>
                      <a:pt x="229699" y="536302"/>
                    </a:lnTo>
                    <a:lnTo>
                      <a:pt x="274288" y="552831"/>
                    </a:lnTo>
                    <a:lnTo>
                      <a:pt x="322083" y="568251"/>
                    </a:lnTo>
                    <a:lnTo>
                      <a:pt x="372905" y="582500"/>
                    </a:lnTo>
                    <a:lnTo>
                      <a:pt x="426572" y="595515"/>
                    </a:lnTo>
                    <a:lnTo>
                      <a:pt x="482903" y="607234"/>
                    </a:lnTo>
                    <a:lnTo>
                      <a:pt x="541718" y="617593"/>
                    </a:lnTo>
                    <a:lnTo>
                      <a:pt x="602835" y="626531"/>
                    </a:lnTo>
                    <a:lnTo>
                      <a:pt x="666073" y="633985"/>
                    </a:lnTo>
                    <a:lnTo>
                      <a:pt x="731252" y="639891"/>
                    </a:lnTo>
                    <a:lnTo>
                      <a:pt x="798191" y="644187"/>
                    </a:lnTo>
                    <a:lnTo>
                      <a:pt x="866709" y="646811"/>
                    </a:lnTo>
                    <a:lnTo>
                      <a:pt x="936625" y="647700"/>
                    </a:lnTo>
                    <a:lnTo>
                      <a:pt x="1006524" y="646811"/>
                    </a:lnTo>
                    <a:lnTo>
                      <a:pt x="1075029" y="644187"/>
                    </a:lnTo>
                    <a:lnTo>
                      <a:pt x="1141958" y="639891"/>
                    </a:lnTo>
                    <a:lnTo>
                      <a:pt x="1207130" y="633985"/>
                    </a:lnTo>
                    <a:lnTo>
                      <a:pt x="1270363" y="626531"/>
                    </a:lnTo>
                    <a:lnTo>
                      <a:pt x="1331476" y="617593"/>
                    </a:lnTo>
                    <a:lnTo>
                      <a:pt x="1390290" y="607234"/>
                    </a:lnTo>
                    <a:lnTo>
                      <a:pt x="1446621" y="595515"/>
                    </a:lnTo>
                    <a:lnTo>
                      <a:pt x="1500290" y="582500"/>
                    </a:lnTo>
                    <a:lnTo>
                      <a:pt x="1551114" y="568251"/>
                    </a:lnTo>
                    <a:lnTo>
                      <a:pt x="1598914" y="552831"/>
                    </a:lnTo>
                    <a:lnTo>
                      <a:pt x="1643507" y="536302"/>
                    </a:lnTo>
                    <a:lnTo>
                      <a:pt x="1684713" y="518728"/>
                    </a:lnTo>
                    <a:lnTo>
                      <a:pt x="1722350" y="500171"/>
                    </a:lnTo>
                    <a:lnTo>
                      <a:pt x="1756238" y="480694"/>
                    </a:lnTo>
                    <a:lnTo>
                      <a:pt x="1812040" y="439229"/>
                    </a:lnTo>
                    <a:lnTo>
                      <a:pt x="1850671" y="394835"/>
                    </a:lnTo>
                    <a:lnTo>
                      <a:pt x="1870680" y="348014"/>
                    </a:lnTo>
                    <a:lnTo>
                      <a:pt x="1873250" y="323850"/>
                    </a:lnTo>
                    <a:lnTo>
                      <a:pt x="1870680" y="299670"/>
                    </a:lnTo>
                    <a:lnTo>
                      <a:pt x="1850671" y="252825"/>
                    </a:lnTo>
                    <a:lnTo>
                      <a:pt x="1812040" y="208419"/>
                    </a:lnTo>
                    <a:lnTo>
                      <a:pt x="1756238" y="166949"/>
                    </a:lnTo>
                    <a:lnTo>
                      <a:pt x="1722350" y="147472"/>
                    </a:lnTo>
                    <a:lnTo>
                      <a:pt x="1684713" y="128917"/>
                    </a:lnTo>
                    <a:lnTo>
                      <a:pt x="1643507" y="111345"/>
                    </a:lnTo>
                    <a:lnTo>
                      <a:pt x="1598914" y="94821"/>
                    </a:lnTo>
                    <a:lnTo>
                      <a:pt x="1551114" y="79406"/>
                    </a:lnTo>
                    <a:lnTo>
                      <a:pt x="1500290" y="65162"/>
                    </a:lnTo>
                    <a:lnTo>
                      <a:pt x="1446621" y="52152"/>
                    </a:lnTo>
                    <a:lnTo>
                      <a:pt x="1390290" y="40439"/>
                    </a:lnTo>
                    <a:lnTo>
                      <a:pt x="1331476" y="30085"/>
                    </a:lnTo>
                    <a:lnTo>
                      <a:pt x="1270363" y="21153"/>
                    </a:lnTo>
                    <a:lnTo>
                      <a:pt x="1207130" y="13704"/>
                    </a:lnTo>
                    <a:lnTo>
                      <a:pt x="1141958" y="7802"/>
                    </a:lnTo>
                    <a:lnTo>
                      <a:pt x="1075029" y="3509"/>
                    </a:lnTo>
                    <a:lnTo>
                      <a:pt x="1006524" y="887"/>
                    </a:lnTo>
                    <a:lnTo>
                      <a:pt x="936625" y="0"/>
                    </a:lnTo>
                    <a:close/>
                  </a:path>
                </a:pathLst>
              </a:custGeom>
              <a:solidFill>
                <a:srgbClr val="99CC00"/>
              </a:solidFill>
            </p:spPr>
            <p:txBody>
              <a:bodyPr wrap="square" lIns="0" tIns="0" rIns="0" bIns="0" rtlCol="0"/>
              <a:lstStyle/>
              <a:p>
                <a:endParaRPr/>
              </a:p>
            </p:txBody>
          </p:sp>
          <p:sp>
            <p:nvSpPr>
              <p:cNvPr id="9" name="object 9"/>
              <p:cNvSpPr/>
              <p:nvPr/>
            </p:nvSpPr>
            <p:spPr>
              <a:xfrm>
                <a:off x="3059176" y="2636901"/>
                <a:ext cx="1873250" cy="647700"/>
              </a:xfrm>
              <a:custGeom>
                <a:avLst/>
                <a:gdLst/>
                <a:ahLst/>
                <a:cxnLst/>
                <a:rect l="l" t="t" r="r" b="b"/>
                <a:pathLst>
                  <a:path w="1873250" h="647700">
                    <a:moveTo>
                      <a:pt x="0" y="323850"/>
                    </a:moveTo>
                    <a:lnTo>
                      <a:pt x="10152" y="275974"/>
                    </a:lnTo>
                    <a:lnTo>
                      <a:pt x="39646" y="230286"/>
                    </a:lnTo>
                    <a:lnTo>
                      <a:pt x="87033" y="187285"/>
                    </a:lnTo>
                    <a:lnTo>
                      <a:pt x="150867" y="147472"/>
                    </a:lnTo>
                    <a:lnTo>
                      <a:pt x="188499" y="128917"/>
                    </a:lnTo>
                    <a:lnTo>
                      <a:pt x="229699" y="111345"/>
                    </a:lnTo>
                    <a:lnTo>
                      <a:pt x="274288" y="94821"/>
                    </a:lnTo>
                    <a:lnTo>
                      <a:pt x="322083" y="79406"/>
                    </a:lnTo>
                    <a:lnTo>
                      <a:pt x="372905" y="65162"/>
                    </a:lnTo>
                    <a:lnTo>
                      <a:pt x="426572" y="52152"/>
                    </a:lnTo>
                    <a:lnTo>
                      <a:pt x="482903" y="40439"/>
                    </a:lnTo>
                    <a:lnTo>
                      <a:pt x="541718" y="30085"/>
                    </a:lnTo>
                    <a:lnTo>
                      <a:pt x="602835" y="21153"/>
                    </a:lnTo>
                    <a:lnTo>
                      <a:pt x="666073" y="13704"/>
                    </a:lnTo>
                    <a:lnTo>
                      <a:pt x="731252" y="7802"/>
                    </a:lnTo>
                    <a:lnTo>
                      <a:pt x="798191" y="3509"/>
                    </a:lnTo>
                    <a:lnTo>
                      <a:pt x="866709" y="887"/>
                    </a:lnTo>
                    <a:lnTo>
                      <a:pt x="936625" y="0"/>
                    </a:lnTo>
                    <a:lnTo>
                      <a:pt x="1006524" y="887"/>
                    </a:lnTo>
                    <a:lnTo>
                      <a:pt x="1075029" y="3509"/>
                    </a:lnTo>
                    <a:lnTo>
                      <a:pt x="1141958" y="7802"/>
                    </a:lnTo>
                    <a:lnTo>
                      <a:pt x="1207130" y="13704"/>
                    </a:lnTo>
                    <a:lnTo>
                      <a:pt x="1270363" y="21153"/>
                    </a:lnTo>
                    <a:lnTo>
                      <a:pt x="1331476" y="30085"/>
                    </a:lnTo>
                    <a:lnTo>
                      <a:pt x="1390290" y="40439"/>
                    </a:lnTo>
                    <a:lnTo>
                      <a:pt x="1446621" y="52152"/>
                    </a:lnTo>
                    <a:lnTo>
                      <a:pt x="1500290" y="65162"/>
                    </a:lnTo>
                    <a:lnTo>
                      <a:pt x="1551114" y="79406"/>
                    </a:lnTo>
                    <a:lnTo>
                      <a:pt x="1598914" y="94821"/>
                    </a:lnTo>
                    <a:lnTo>
                      <a:pt x="1643507" y="111345"/>
                    </a:lnTo>
                    <a:lnTo>
                      <a:pt x="1684713" y="128917"/>
                    </a:lnTo>
                    <a:lnTo>
                      <a:pt x="1722350" y="147472"/>
                    </a:lnTo>
                    <a:lnTo>
                      <a:pt x="1756238" y="166949"/>
                    </a:lnTo>
                    <a:lnTo>
                      <a:pt x="1812040" y="208419"/>
                    </a:lnTo>
                    <a:lnTo>
                      <a:pt x="1850671" y="252825"/>
                    </a:lnTo>
                    <a:lnTo>
                      <a:pt x="1870680" y="299670"/>
                    </a:lnTo>
                    <a:lnTo>
                      <a:pt x="1873250" y="323850"/>
                    </a:lnTo>
                    <a:lnTo>
                      <a:pt x="1870680" y="348014"/>
                    </a:lnTo>
                    <a:lnTo>
                      <a:pt x="1863094" y="371696"/>
                    </a:lnTo>
                    <a:lnTo>
                      <a:pt x="1833593" y="417367"/>
                    </a:lnTo>
                    <a:lnTo>
                      <a:pt x="1786195" y="460359"/>
                    </a:lnTo>
                    <a:lnTo>
                      <a:pt x="1722350" y="500171"/>
                    </a:lnTo>
                    <a:lnTo>
                      <a:pt x="1684713" y="518728"/>
                    </a:lnTo>
                    <a:lnTo>
                      <a:pt x="1643507" y="536302"/>
                    </a:lnTo>
                    <a:lnTo>
                      <a:pt x="1598914" y="552831"/>
                    </a:lnTo>
                    <a:lnTo>
                      <a:pt x="1551114" y="568251"/>
                    </a:lnTo>
                    <a:lnTo>
                      <a:pt x="1500290" y="582500"/>
                    </a:lnTo>
                    <a:lnTo>
                      <a:pt x="1446621" y="595515"/>
                    </a:lnTo>
                    <a:lnTo>
                      <a:pt x="1390290" y="607234"/>
                    </a:lnTo>
                    <a:lnTo>
                      <a:pt x="1331476" y="617593"/>
                    </a:lnTo>
                    <a:lnTo>
                      <a:pt x="1270363" y="626531"/>
                    </a:lnTo>
                    <a:lnTo>
                      <a:pt x="1207130" y="633985"/>
                    </a:lnTo>
                    <a:lnTo>
                      <a:pt x="1141958" y="639891"/>
                    </a:lnTo>
                    <a:lnTo>
                      <a:pt x="1075029" y="644187"/>
                    </a:lnTo>
                    <a:lnTo>
                      <a:pt x="1006524" y="646811"/>
                    </a:lnTo>
                    <a:lnTo>
                      <a:pt x="936625" y="647700"/>
                    </a:lnTo>
                    <a:lnTo>
                      <a:pt x="866709" y="646811"/>
                    </a:lnTo>
                    <a:lnTo>
                      <a:pt x="798191" y="644187"/>
                    </a:lnTo>
                    <a:lnTo>
                      <a:pt x="731252" y="639891"/>
                    </a:lnTo>
                    <a:lnTo>
                      <a:pt x="666073" y="633985"/>
                    </a:lnTo>
                    <a:lnTo>
                      <a:pt x="602835" y="626531"/>
                    </a:lnTo>
                    <a:lnTo>
                      <a:pt x="541718" y="617593"/>
                    </a:lnTo>
                    <a:lnTo>
                      <a:pt x="482903" y="607234"/>
                    </a:lnTo>
                    <a:lnTo>
                      <a:pt x="426572" y="595515"/>
                    </a:lnTo>
                    <a:lnTo>
                      <a:pt x="372905" y="582500"/>
                    </a:lnTo>
                    <a:lnTo>
                      <a:pt x="322083" y="568251"/>
                    </a:lnTo>
                    <a:lnTo>
                      <a:pt x="274288" y="552831"/>
                    </a:lnTo>
                    <a:lnTo>
                      <a:pt x="229699" y="536302"/>
                    </a:lnTo>
                    <a:lnTo>
                      <a:pt x="188499" y="518728"/>
                    </a:lnTo>
                    <a:lnTo>
                      <a:pt x="150867" y="500171"/>
                    </a:lnTo>
                    <a:lnTo>
                      <a:pt x="116985" y="480694"/>
                    </a:lnTo>
                    <a:lnTo>
                      <a:pt x="61193" y="439229"/>
                    </a:lnTo>
                    <a:lnTo>
                      <a:pt x="22572" y="394835"/>
                    </a:lnTo>
                    <a:lnTo>
                      <a:pt x="2568" y="348014"/>
                    </a:lnTo>
                    <a:lnTo>
                      <a:pt x="0" y="323850"/>
                    </a:lnTo>
                    <a:close/>
                  </a:path>
                </a:pathLst>
              </a:custGeom>
              <a:ln w="25400">
                <a:solidFill>
                  <a:srgbClr val="000000"/>
                </a:solidFill>
              </a:ln>
            </p:spPr>
            <p:txBody>
              <a:bodyPr wrap="square" lIns="0" tIns="0" rIns="0" bIns="0" rtlCol="0"/>
              <a:lstStyle/>
              <a:p>
                <a:endParaRPr/>
              </a:p>
            </p:txBody>
          </p:sp>
        </p:grpSp>
        <p:sp>
          <p:nvSpPr>
            <p:cNvPr id="10" name="object 10"/>
            <p:cNvSpPr txBox="1"/>
            <p:nvPr/>
          </p:nvSpPr>
          <p:spPr>
            <a:xfrm>
              <a:off x="3433332" y="2839338"/>
              <a:ext cx="1225764" cy="366767"/>
            </a:xfrm>
            <a:prstGeom prst="rect">
              <a:avLst/>
            </a:prstGeom>
          </p:spPr>
          <p:txBody>
            <a:bodyPr vert="horz" wrap="square" lIns="0" tIns="33020" rIns="0" bIns="0" rtlCol="0">
              <a:spAutoFit/>
            </a:bodyPr>
            <a:lstStyle/>
            <a:p>
              <a:pPr marL="59690" marR="5080" indent="-47625">
                <a:lnSpc>
                  <a:spcPts val="1300"/>
                </a:lnSpc>
                <a:spcBef>
                  <a:spcPts val="260"/>
                </a:spcBef>
              </a:pPr>
              <a:r>
                <a:rPr sz="1200" b="1" i="1" spc="-5" dirty="0">
                  <a:latin typeface="Arial"/>
                  <a:cs typeface="Arial"/>
                </a:rPr>
                <a:t>Dé</a:t>
              </a:r>
              <a:r>
                <a:rPr sz="1200" b="1" i="1" dirty="0">
                  <a:latin typeface="Arial"/>
                  <a:cs typeface="Arial"/>
                </a:rPr>
                <a:t>v</a:t>
              </a:r>
              <a:r>
                <a:rPr sz="1200" b="1" i="1" spc="-5" dirty="0">
                  <a:latin typeface="Arial"/>
                  <a:cs typeface="Arial"/>
                </a:rPr>
                <a:t>e</a:t>
              </a:r>
              <a:r>
                <a:rPr sz="1200" b="1" i="1" dirty="0">
                  <a:latin typeface="Arial"/>
                  <a:cs typeface="Arial"/>
                </a:rPr>
                <a:t>loppe</a:t>
              </a:r>
              <a:r>
                <a:rPr sz="1200" b="1" i="1" spc="-5" dirty="0">
                  <a:latin typeface="Arial"/>
                  <a:cs typeface="Arial"/>
                </a:rPr>
                <a:t>me</a:t>
              </a:r>
              <a:r>
                <a:rPr sz="1200" b="1" i="1" dirty="0">
                  <a:latin typeface="Arial"/>
                  <a:cs typeface="Arial"/>
                </a:rPr>
                <a:t>nt  </a:t>
              </a:r>
              <a:r>
                <a:rPr sz="1200" b="1" i="1" spc="-5" dirty="0">
                  <a:latin typeface="Arial"/>
                  <a:cs typeface="Arial"/>
                </a:rPr>
                <a:t>des</a:t>
              </a:r>
              <a:r>
                <a:rPr sz="1200" b="1" i="1" spc="-55" dirty="0">
                  <a:latin typeface="Arial"/>
                  <a:cs typeface="Arial"/>
                </a:rPr>
                <a:t> </a:t>
              </a:r>
              <a:r>
                <a:rPr sz="1200" b="1" i="1" dirty="0">
                  <a:latin typeface="Arial"/>
                  <a:cs typeface="Arial"/>
                </a:rPr>
                <a:t>exigences</a:t>
              </a:r>
              <a:endParaRPr sz="1200" dirty="0">
                <a:latin typeface="Arial"/>
                <a:cs typeface="Arial"/>
              </a:endParaRPr>
            </a:p>
          </p:txBody>
        </p:sp>
        <p:grpSp>
          <p:nvGrpSpPr>
            <p:cNvPr id="11" name="object 11"/>
            <p:cNvGrpSpPr/>
            <p:nvPr/>
          </p:nvGrpSpPr>
          <p:grpSpPr>
            <a:xfrm>
              <a:off x="3228762" y="4681546"/>
              <a:ext cx="1488227" cy="406565"/>
              <a:chOff x="3203575" y="4535767"/>
              <a:chExt cx="1513205" cy="549059"/>
            </a:xfrm>
          </p:grpSpPr>
          <p:sp>
            <p:nvSpPr>
              <p:cNvPr id="12" name="object 12"/>
              <p:cNvSpPr/>
              <p:nvPr/>
            </p:nvSpPr>
            <p:spPr>
              <a:xfrm>
                <a:off x="3203575" y="4580001"/>
                <a:ext cx="1513205" cy="504825"/>
              </a:xfrm>
              <a:custGeom>
                <a:avLst/>
                <a:gdLst/>
                <a:ahLst/>
                <a:cxnLst/>
                <a:rect l="l" t="t" r="r" b="b"/>
                <a:pathLst>
                  <a:path w="1513204" h="504825">
                    <a:moveTo>
                      <a:pt x="756412" y="0"/>
                    </a:moveTo>
                    <a:lnTo>
                      <a:pt x="687570" y="1030"/>
                    </a:lnTo>
                    <a:lnTo>
                      <a:pt x="620459" y="4063"/>
                    </a:lnTo>
                    <a:lnTo>
                      <a:pt x="555345" y="9008"/>
                    </a:lnTo>
                    <a:lnTo>
                      <a:pt x="492496" y="15778"/>
                    </a:lnTo>
                    <a:lnTo>
                      <a:pt x="432178" y="24283"/>
                    </a:lnTo>
                    <a:lnTo>
                      <a:pt x="374659" y="34435"/>
                    </a:lnTo>
                    <a:lnTo>
                      <a:pt x="320206" y="46145"/>
                    </a:lnTo>
                    <a:lnTo>
                      <a:pt x="269086" y="59323"/>
                    </a:lnTo>
                    <a:lnTo>
                      <a:pt x="221567" y="73882"/>
                    </a:lnTo>
                    <a:lnTo>
                      <a:pt x="177915" y="89731"/>
                    </a:lnTo>
                    <a:lnTo>
                      <a:pt x="138398" y="106783"/>
                    </a:lnTo>
                    <a:lnTo>
                      <a:pt x="103283" y="124949"/>
                    </a:lnTo>
                    <a:lnTo>
                      <a:pt x="47329" y="164265"/>
                    </a:lnTo>
                    <a:lnTo>
                      <a:pt x="12188" y="206968"/>
                    </a:lnTo>
                    <a:lnTo>
                      <a:pt x="0" y="252349"/>
                    </a:lnTo>
                    <a:lnTo>
                      <a:pt x="3091" y="275330"/>
                    </a:lnTo>
                    <a:lnTo>
                      <a:pt x="27023" y="319469"/>
                    </a:lnTo>
                    <a:lnTo>
                      <a:pt x="72838" y="360582"/>
                    </a:lnTo>
                    <a:lnTo>
                      <a:pt x="138398" y="397956"/>
                    </a:lnTo>
                    <a:lnTo>
                      <a:pt x="177915" y="415019"/>
                    </a:lnTo>
                    <a:lnTo>
                      <a:pt x="221567" y="430879"/>
                    </a:lnTo>
                    <a:lnTo>
                      <a:pt x="269086" y="445448"/>
                    </a:lnTo>
                    <a:lnTo>
                      <a:pt x="320206" y="458636"/>
                    </a:lnTo>
                    <a:lnTo>
                      <a:pt x="374659" y="470356"/>
                    </a:lnTo>
                    <a:lnTo>
                      <a:pt x="432178" y="480517"/>
                    </a:lnTo>
                    <a:lnTo>
                      <a:pt x="492496" y="489030"/>
                    </a:lnTo>
                    <a:lnTo>
                      <a:pt x="555345" y="495806"/>
                    </a:lnTo>
                    <a:lnTo>
                      <a:pt x="620459" y="500757"/>
                    </a:lnTo>
                    <a:lnTo>
                      <a:pt x="687570" y="503793"/>
                    </a:lnTo>
                    <a:lnTo>
                      <a:pt x="756412" y="504825"/>
                    </a:lnTo>
                    <a:lnTo>
                      <a:pt x="825273" y="503793"/>
                    </a:lnTo>
                    <a:lnTo>
                      <a:pt x="892402" y="500757"/>
                    </a:lnTo>
                    <a:lnTo>
                      <a:pt x="957531" y="495806"/>
                    </a:lnTo>
                    <a:lnTo>
                      <a:pt x="1020395" y="489030"/>
                    </a:lnTo>
                    <a:lnTo>
                      <a:pt x="1080724" y="480517"/>
                    </a:lnTo>
                    <a:lnTo>
                      <a:pt x="1138253" y="470356"/>
                    </a:lnTo>
                    <a:lnTo>
                      <a:pt x="1192715" y="458636"/>
                    </a:lnTo>
                    <a:lnTo>
                      <a:pt x="1243842" y="445448"/>
                    </a:lnTo>
                    <a:lnTo>
                      <a:pt x="1291367" y="430879"/>
                    </a:lnTo>
                    <a:lnTo>
                      <a:pt x="1335024" y="415019"/>
                    </a:lnTo>
                    <a:lnTo>
                      <a:pt x="1374544" y="397956"/>
                    </a:lnTo>
                    <a:lnTo>
                      <a:pt x="1409662" y="379781"/>
                    </a:lnTo>
                    <a:lnTo>
                      <a:pt x="1465620" y="340449"/>
                    </a:lnTo>
                    <a:lnTo>
                      <a:pt x="1500762" y="297733"/>
                    </a:lnTo>
                    <a:lnTo>
                      <a:pt x="1512951" y="252349"/>
                    </a:lnTo>
                    <a:lnTo>
                      <a:pt x="1509859" y="229368"/>
                    </a:lnTo>
                    <a:lnTo>
                      <a:pt x="1485927" y="185237"/>
                    </a:lnTo>
                    <a:lnTo>
                      <a:pt x="1440110" y="144139"/>
                    </a:lnTo>
                    <a:lnTo>
                      <a:pt x="1374544" y="106783"/>
                    </a:lnTo>
                    <a:lnTo>
                      <a:pt x="1335024" y="89731"/>
                    </a:lnTo>
                    <a:lnTo>
                      <a:pt x="1291367" y="73882"/>
                    </a:lnTo>
                    <a:lnTo>
                      <a:pt x="1243842" y="59323"/>
                    </a:lnTo>
                    <a:lnTo>
                      <a:pt x="1192715" y="46145"/>
                    </a:lnTo>
                    <a:lnTo>
                      <a:pt x="1138253" y="34435"/>
                    </a:lnTo>
                    <a:lnTo>
                      <a:pt x="1080724" y="24283"/>
                    </a:lnTo>
                    <a:lnTo>
                      <a:pt x="1020395" y="15778"/>
                    </a:lnTo>
                    <a:lnTo>
                      <a:pt x="957531" y="9008"/>
                    </a:lnTo>
                    <a:lnTo>
                      <a:pt x="892402" y="4063"/>
                    </a:lnTo>
                    <a:lnTo>
                      <a:pt x="825273" y="1030"/>
                    </a:lnTo>
                    <a:lnTo>
                      <a:pt x="756412" y="0"/>
                    </a:lnTo>
                    <a:close/>
                  </a:path>
                </a:pathLst>
              </a:custGeom>
              <a:solidFill>
                <a:srgbClr val="99CC00"/>
              </a:solidFill>
            </p:spPr>
            <p:txBody>
              <a:bodyPr wrap="square" lIns="0" tIns="0" rIns="0" bIns="0" rtlCol="0"/>
              <a:lstStyle/>
              <a:p>
                <a:endParaRPr/>
              </a:p>
            </p:txBody>
          </p:sp>
          <p:sp>
            <p:nvSpPr>
              <p:cNvPr id="13" name="object 13"/>
              <p:cNvSpPr/>
              <p:nvPr/>
            </p:nvSpPr>
            <p:spPr>
              <a:xfrm>
                <a:off x="3203575" y="4535767"/>
                <a:ext cx="1513205" cy="504825"/>
              </a:xfrm>
              <a:custGeom>
                <a:avLst/>
                <a:gdLst/>
                <a:ahLst/>
                <a:cxnLst/>
                <a:rect l="l" t="t" r="r" b="b"/>
                <a:pathLst>
                  <a:path w="1513204" h="504825">
                    <a:moveTo>
                      <a:pt x="0" y="252349"/>
                    </a:moveTo>
                    <a:lnTo>
                      <a:pt x="12188" y="206968"/>
                    </a:lnTo>
                    <a:lnTo>
                      <a:pt x="47329" y="164265"/>
                    </a:lnTo>
                    <a:lnTo>
                      <a:pt x="103283" y="124949"/>
                    </a:lnTo>
                    <a:lnTo>
                      <a:pt x="138398" y="106783"/>
                    </a:lnTo>
                    <a:lnTo>
                      <a:pt x="177915" y="89731"/>
                    </a:lnTo>
                    <a:lnTo>
                      <a:pt x="221567" y="73882"/>
                    </a:lnTo>
                    <a:lnTo>
                      <a:pt x="269086" y="59323"/>
                    </a:lnTo>
                    <a:lnTo>
                      <a:pt x="320206" y="46145"/>
                    </a:lnTo>
                    <a:lnTo>
                      <a:pt x="374659" y="34435"/>
                    </a:lnTo>
                    <a:lnTo>
                      <a:pt x="432178" y="24283"/>
                    </a:lnTo>
                    <a:lnTo>
                      <a:pt x="492496" y="15778"/>
                    </a:lnTo>
                    <a:lnTo>
                      <a:pt x="555345" y="9008"/>
                    </a:lnTo>
                    <a:lnTo>
                      <a:pt x="620459" y="4063"/>
                    </a:lnTo>
                    <a:lnTo>
                      <a:pt x="687570" y="1030"/>
                    </a:lnTo>
                    <a:lnTo>
                      <a:pt x="756412" y="0"/>
                    </a:lnTo>
                    <a:lnTo>
                      <a:pt x="825273" y="1030"/>
                    </a:lnTo>
                    <a:lnTo>
                      <a:pt x="892402" y="4063"/>
                    </a:lnTo>
                    <a:lnTo>
                      <a:pt x="957531" y="9008"/>
                    </a:lnTo>
                    <a:lnTo>
                      <a:pt x="1020395" y="15778"/>
                    </a:lnTo>
                    <a:lnTo>
                      <a:pt x="1080724" y="24283"/>
                    </a:lnTo>
                    <a:lnTo>
                      <a:pt x="1138253" y="34435"/>
                    </a:lnTo>
                    <a:lnTo>
                      <a:pt x="1192715" y="46145"/>
                    </a:lnTo>
                    <a:lnTo>
                      <a:pt x="1243842" y="59323"/>
                    </a:lnTo>
                    <a:lnTo>
                      <a:pt x="1291367" y="73882"/>
                    </a:lnTo>
                    <a:lnTo>
                      <a:pt x="1335024" y="89731"/>
                    </a:lnTo>
                    <a:lnTo>
                      <a:pt x="1374544" y="106783"/>
                    </a:lnTo>
                    <a:lnTo>
                      <a:pt x="1409662" y="124949"/>
                    </a:lnTo>
                    <a:lnTo>
                      <a:pt x="1465620" y="164265"/>
                    </a:lnTo>
                    <a:lnTo>
                      <a:pt x="1500762" y="206968"/>
                    </a:lnTo>
                    <a:lnTo>
                      <a:pt x="1512951" y="252349"/>
                    </a:lnTo>
                    <a:lnTo>
                      <a:pt x="1509859" y="275330"/>
                    </a:lnTo>
                    <a:lnTo>
                      <a:pt x="1500762" y="297733"/>
                    </a:lnTo>
                    <a:lnTo>
                      <a:pt x="1465620" y="340449"/>
                    </a:lnTo>
                    <a:lnTo>
                      <a:pt x="1409662" y="379781"/>
                    </a:lnTo>
                    <a:lnTo>
                      <a:pt x="1374544" y="397956"/>
                    </a:lnTo>
                    <a:lnTo>
                      <a:pt x="1335024" y="415019"/>
                    </a:lnTo>
                    <a:lnTo>
                      <a:pt x="1291367" y="430879"/>
                    </a:lnTo>
                    <a:lnTo>
                      <a:pt x="1243842" y="445448"/>
                    </a:lnTo>
                    <a:lnTo>
                      <a:pt x="1192715" y="458636"/>
                    </a:lnTo>
                    <a:lnTo>
                      <a:pt x="1138253" y="470356"/>
                    </a:lnTo>
                    <a:lnTo>
                      <a:pt x="1080724" y="480517"/>
                    </a:lnTo>
                    <a:lnTo>
                      <a:pt x="1020395" y="489030"/>
                    </a:lnTo>
                    <a:lnTo>
                      <a:pt x="957531" y="495806"/>
                    </a:lnTo>
                    <a:lnTo>
                      <a:pt x="892402" y="500757"/>
                    </a:lnTo>
                    <a:lnTo>
                      <a:pt x="825273" y="503793"/>
                    </a:lnTo>
                    <a:lnTo>
                      <a:pt x="756412" y="504825"/>
                    </a:lnTo>
                    <a:lnTo>
                      <a:pt x="687570" y="503793"/>
                    </a:lnTo>
                    <a:lnTo>
                      <a:pt x="620459" y="500757"/>
                    </a:lnTo>
                    <a:lnTo>
                      <a:pt x="555345" y="495806"/>
                    </a:lnTo>
                    <a:lnTo>
                      <a:pt x="492496" y="489030"/>
                    </a:lnTo>
                    <a:lnTo>
                      <a:pt x="432178" y="480517"/>
                    </a:lnTo>
                    <a:lnTo>
                      <a:pt x="374659" y="470356"/>
                    </a:lnTo>
                    <a:lnTo>
                      <a:pt x="320206" y="458636"/>
                    </a:lnTo>
                    <a:lnTo>
                      <a:pt x="269086" y="445448"/>
                    </a:lnTo>
                    <a:lnTo>
                      <a:pt x="221567" y="430879"/>
                    </a:lnTo>
                    <a:lnTo>
                      <a:pt x="177915" y="415019"/>
                    </a:lnTo>
                    <a:lnTo>
                      <a:pt x="138398" y="397956"/>
                    </a:lnTo>
                    <a:lnTo>
                      <a:pt x="103283" y="379781"/>
                    </a:lnTo>
                    <a:lnTo>
                      <a:pt x="47329" y="340449"/>
                    </a:lnTo>
                    <a:lnTo>
                      <a:pt x="12188" y="297733"/>
                    </a:lnTo>
                    <a:lnTo>
                      <a:pt x="0" y="252349"/>
                    </a:lnTo>
                    <a:close/>
                  </a:path>
                </a:pathLst>
              </a:custGeom>
              <a:ln w="25400">
                <a:solidFill>
                  <a:srgbClr val="000000"/>
                </a:solidFill>
              </a:ln>
            </p:spPr>
            <p:txBody>
              <a:bodyPr wrap="square" lIns="0" tIns="0" rIns="0" bIns="0" rtlCol="0"/>
              <a:lstStyle/>
              <a:p>
                <a:endParaRPr/>
              </a:p>
            </p:txBody>
          </p:sp>
        </p:grpSp>
        <p:sp>
          <p:nvSpPr>
            <p:cNvPr id="14" name="object 14"/>
            <p:cNvSpPr txBox="1"/>
            <p:nvPr/>
          </p:nvSpPr>
          <p:spPr>
            <a:xfrm>
              <a:off x="3525852" y="4681550"/>
              <a:ext cx="882444" cy="366766"/>
            </a:xfrm>
            <a:prstGeom prst="rect">
              <a:avLst/>
            </a:prstGeom>
          </p:spPr>
          <p:txBody>
            <a:bodyPr vert="horz" wrap="square" lIns="0" tIns="33019" rIns="0" bIns="0" rtlCol="0">
              <a:spAutoFit/>
            </a:bodyPr>
            <a:lstStyle/>
            <a:p>
              <a:pPr marL="79375" marR="5080" indent="-67310">
                <a:lnSpc>
                  <a:spcPts val="1300"/>
                </a:lnSpc>
                <a:spcBef>
                  <a:spcPts val="259"/>
                </a:spcBef>
              </a:pPr>
              <a:r>
                <a:rPr sz="1200" b="1" i="1" dirty="0">
                  <a:latin typeface="Arial"/>
                  <a:cs typeface="Arial"/>
                </a:rPr>
                <a:t>Gestion</a:t>
              </a:r>
              <a:r>
                <a:rPr sz="1200" b="1" i="1" spc="-95" dirty="0">
                  <a:latin typeface="Arial"/>
                  <a:cs typeface="Arial"/>
                </a:rPr>
                <a:t> </a:t>
              </a:r>
              <a:r>
                <a:rPr sz="1200" b="1" i="1" spc="-5" dirty="0">
                  <a:latin typeface="Arial"/>
                  <a:cs typeface="Arial"/>
                </a:rPr>
                <a:t>des  </a:t>
              </a:r>
              <a:r>
                <a:rPr sz="1200" b="1" i="1" dirty="0">
                  <a:latin typeface="Arial"/>
                  <a:cs typeface="Arial"/>
                </a:rPr>
                <a:t>exigences</a:t>
              </a:r>
              <a:endParaRPr sz="1200" dirty="0">
                <a:latin typeface="Arial"/>
                <a:cs typeface="Arial"/>
              </a:endParaRPr>
            </a:p>
          </p:txBody>
        </p:sp>
        <p:sp>
          <p:nvSpPr>
            <p:cNvPr id="15" name="object 15"/>
            <p:cNvSpPr txBox="1"/>
            <p:nvPr/>
          </p:nvSpPr>
          <p:spPr>
            <a:xfrm>
              <a:off x="6588125" y="1357312"/>
              <a:ext cx="1440180" cy="287655"/>
            </a:xfrm>
            <a:prstGeom prst="rect">
              <a:avLst/>
            </a:prstGeom>
            <a:solidFill>
              <a:srgbClr val="D9D9D9"/>
            </a:solidFill>
            <a:ln w="25400">
              <a:solidFill>
                <a:srgbClr val="000000"/>
              </a:solidFill>
            </a:ln>
          </p:spPr>
          <p:txBody>
            <a:bodyPr vert="horz" wrap="square" lIns="0" tIns="41275" rIns="0" bIns="0" rtlCol="0">
              <a:spAutoFit/>
            </a:bodyPr>
            <a:lstStyle/>
            <a:p>
              <a:pPr marL="354965">
                <a:lnSpc>
                  <a:spcPct val="100000"/>
                </a:lnSpc>
                <a:spcBef>
                  <a:spcPts val="325"/>
                </a:spcBef>
              </a:pPr>
              <a:r>
                <a:rPr sz="1200" b="1" i="1" dirty="0">
                  <a:latin typeface="Arial"/>
                  <a:cs typeface="Arial"/>
                </a:rPr>
                <a:t>Élicitation</a:t>
              </a:r>
              <a:endParaRPr sz="1200" dirty="0">
                <a:latin typeface="Arial"/>
                <a:cs typeface="Arial"/>
              </a:endParaRPr>
            </a:p>
          </p:txBody>
        </p:sp>
        <p:sp>
          <p:nvSpPr>
            <p:cNvPr id="16" name="object 16"/>
            <p:cNvSpPr txBox="1"/>
            <p:nvPr/>
          </p:nvSpPr>
          <p:spPr>
            <a:xfrm>
              <a:off x="6611897" y="2360982"/>
              <a:ext cx="1416407" cy="226985"/>
            </a:xfrm>
            <a:prstGeom prst="rect">
              <a:avLst/>
            </a:prstGeom>
            <a:solidFill>
              <a:srgbClr val="00CCFF"/>
            </a:solidFill>
            <a:ln w="25400">
              <a:solidFill>
                <a:srgbClr val="000000"/>
              </a:solidFill>
            </a:ln>
          </p:spPr>
          <p:txBody>
            <a:bodyPr vert="horz" wrap="square" lIns="0" tIns="41910" rIns="0" bIns="0" rtlCol="0">
              <a:spAutoFit/>
            </a:bodyPr>
            <a:lstStyle/>
            <a:p>
              <a:pPr marL="426720">
                <a:lnSpc>
                  <a:spcPct val="100000"/>
                </a:lnSpc>
                <a:spcBef>
                  <a:spcPts val="330"/>
                </a:spcBef>
              </a:pPr>
              <a:r>
                <a:rPr sz="1200" b="1" i="1" spc="-5" dirty="0">
                  <a:latin typeface="Arial"/>
                  <a:cs typeface="Arial"/>
                </a:rPr>
                <a:t>Analyse</a:t>
              </a:r>
              <a:endParaRPr sz="1200" dirty="0">
                <a:latin typeface="Arial"/>
                <a:cs typeface="Arial"/>
              </a:endParaRPr>
            </a:p>
          </p:txBody>
        </p:sp>
        <p:sp>
          <p:nvSpPr>
            <p:cNvPr id="17" name="object 17"/>
            <p:cNvSpPr txBox="1"/>
            <p:nvPr/>
          </p:nvSpPr>
          <p:spPr>
            <a:xfrm>
              <a:off x="6611897" y="3072182"/>
              <a:ext cx="1416407" cy="226344"/>
            </a:xfrm>
            <a:prstGeom prst="rect">
              <a:avLst/>
            </a:prstGeom>
            <a:solidFill>
              <a:srgbClr val="00CCFF"/>
            </a:solidFill>
            <a:ln w="25400">
              <a:solidFill>
                <a:srgbClr val="000000"/>
              </a:solidFill>
            </a:ln>
          </p:spPr>
          <p:txBody>
            <a:bodyPr vert="horz" wrap="square" lIns="0" tIns="41275" rIns="0" bIns="0" rtlCol="0">
              <a:spAutoFit/>
            </a:bodyPr>
            <a:lstStyle/>
            <a:p>
              <a:pPr marL="245110">
                <a:lnSpc>
                  <a:spcPct val="100000"/>
                </a:lnSpc>
                <a:spcBef>
                  <a:spcPts val="325"/>
                </a:spcBef>
              </a:pPr>
              <a:r>
                <a:rPr sz="1200" b="1" i="1" dirty="0">
                  <a:latin typeface="Arial"/>
                  <a:cs typeface="Arial"/>
                </a:rPr>
                <a:t>Spécification</a:t>
              </a:r>
              <a:endParaRPr sz="1200" dirty="0">
                <a:latin typeface="Arial"/>
                <a:cs typeface="Arial"/>
              </a:endParaRPr>
            </a:p>
          </p:txBody>
        </p:sp>
        <p:sp>
          <p:nvSpPr>
            <p:cNvPr id="18" name="object 18"/>
            <p:cNvSpPr txBox="1"/>
            <p:nvPr/>
          </p:nvSpPr>
          <p:spPr>
            <a:xfrm>
              <a:off x="6611897" y="3648115"/>
              <a:ext cx="1416407" cy="226344"/>
            </a:xfrm>
            <a:prstGeom prst="rect">
              <a:avLst/>
            </a:prstGeom>
            <a:solidFill>
              <a:srgbClr val="00CCFF"/>
            </a:solidFill>
            <a:ln w="25400">
              <a:solidFill>
                <a:srgbClr val="000000"/>
              </a:solidFill>
            </a:ln>
          </p:spPr>
          <p:txBody>
            <a:bodyPr vert="horz" wrap="square" lIns="0" tIns="41275" rIns="0" bIns="0" rtlCol="0">
              <a:spAutoFit/>
            </a:bodyPr>
            <a:lstStyle/>
            <a:p>
              <a:pPr marL="304800">
                <a:lnSpc>
                  <a:spcPct val="100000"/>
                </a:lnSpc>
                <a:spcBef>
                  <a:spcPts val="325"/>
                </a:spcBef>
              </a:pPr>
              <a:r>
                <a:rPr sz="1200" b="1" i="1" dirty="0">
                  <a:latin typeface="Arial"/>
                  <a:cs typeface="Arial"/>
                </a:rPr>
                <a:t>Vérification</a:t>
              </a:r>
              <a:endParaRPr sz="1200">
                <a:latin typeface="Arial"/>
                <a:cs typeface="Arial"/>
              </a:endParaRPr>
            </a:p>
          </p:txBody>
        </p:sp>
        <p:grpSp>
          <p:nvGrpSpPr>
            <p:cNvPr id="19" name="object 19"/>
            <p:cNvGrpSpPr/>
            <p:nvPr/>
          </p:nvGrpSpPr>
          <p:grpSpPr>
            <a:xfrm>
              <a:off x="3190875" y="1328800"/>
              <a:ext cx="1538605" cy="530225"/>
              <a:chOff x="3190875" y="1328800"/>
              <a:chExt cx="1538605" cy="530225"/>
            </a:xfrm>
          </p:grpSpPr>
          <p:sp>
            <p:nvSpPr>
              <p:cNvPr id="20" name="object 20"/>
              <p:cNvSpPr/>
              <p:nvPr/>
            </p:nvSpPr>
            <p:spPr>
              <a:xfrm>
                <a:off x="3203575" y="1341500"/>
                <a:ext cx="1513205" cy="504825"/>
              </a:xfrm>
              <a:custGeom>
                <a:avLst/>
                <a:gdLst/>
                <a:ahLst/>
                <a:cxnLst/>
                <a:rect l="l" t="t" r="r" b="b"/>
                <a:pathLst>
                  <a:path w="1513204" h="504825">
                    <a:moveTo>
                      <a:pt x="756412" y="0"/>
                    </a:moveTo>
                    <a:lnTo>
                      <a:pt x="687570" y="1030"/>
                    </a:lnTo>
                    <a:lnTo>
                      <a:pt x="620459" y="4063"/>
                    </a:lnTo>
                    <a:lnTo>
                      <a:pt x="555345" y="9008"/>
                    </a:lnTo>
                    <a:lnTo>
                      <a:pt x="492496" y="15778"/>
                    </a:lnTo>
                    <a:lnTo>
                      <a:pt x="432178" y="24283"/>
                    </a:lnTo>
                    <a:lnTo>
                      <a:pt x="374659" y="34435"/>
                    </a:lnTo>
                    <a:lnTo>
                      <a:pt x="320206" y="46145"/>
                    </a:lnTo>
                    <a:lnTo>
                      <a:pt x="269086" y="59323"/>
                    </a:lnTo>
                    <a:lnTo>
                      <a:pt x="221567" y="73882"/>
                    </a:lnTo>
                    <a:lnTo>
                      <a:pt x="177915" y="89731"/>
                    </a:lnTo>
                    <a:lnTo>
                      <a:pt x="138398" y="106783"/>
                    </a:lnTo>
                    <a:lnTo>
                      <a:pt x="103283" y="124949"/>
                    </a:lnTo>
                    <a:lnTo>
                      <a:pt x="47329" y="164265"/>
                    </a:lnTo>
                    <a:lnTo>
                      <a:pt x="12188" y="206968"/>
                    </a:lnTo>
                    <a:lnTo>
                      <a:pt x="0" y="252349"/>
                    </a:lnTo>
                    <a:lnTo>
                      <a:pt x="3091" y="275330"/>
                    </a:lnTo>
                    <a:lnTo>
                      <a:pt x="27023" y="319469"/>
                    </a:lnTo>
                    <a:lnTo>
                      <a:pt x="72838" y="360582"/>
                    </a:lnTo>
                    <a:lnTo>
                      <a:pt x="138398" y="397956"/>
                    </a:lnTo>
                    <a:lnTo>
                      <a:pt x="177915" y="415019"/>
                    </a:lnTo>
                    <a:lnTo>
                      <a:pt x="221567" y="430879"/>
                    </a:lnTo>
                    <a:lnTo>
                      <a:pt x="269086" y="445448"/>
                    </a:lnTo>
                    <a:lnTo>
                      <a:pt x="320206" y="458636"/>
                    </a:lnTo>
                    <a:lnTo>
                      <a:pt x="374659" y="470356"/>
                    </a:lnTo>
                    <a:lnTo>
                      <a:pt x="432178" y="480517"/>
                    </a:lnTo>
                    <a:lnTo>
                      <a:pt x="492496" y="489030"/>
                    </a:lnTo>
                    <a:lnTo>
                      <a:pt x="555345" y="495806"/>
                    </a:lnTo>
                    <a:lnTo>
                      <a:pt x="620459" y="500757"/>
                    </a:lnTo>
                    <a:lnTo>
                      <a:pt x="687570" y="503793"/>
                    </a:lnTo>
                    <a:lnTo>
                      <a:pt x="756412" y="504825"/>
                    </a:lnTo>
                    <a:lnTo>
                      <a:pt x="825273" y="503793"/>
                    </a:lnTo>
                    <a:lnTo>
                      <a:pt x="892402" y="500757"/>
                    </a:lnTo>
                    <a:lnTo>
                      <a:pt x="957531" y="495806"/>
                    </a:lnTo>
                    <a:lnTo>
                      <a:pt x="1020395" y="489030"/>
                    </a:lnTo>
                    <a:lnTo>
                      <a:pt x="1080724" y="480517"/>
                    </a:lnTo>
                    <a:lnTo>
                      <a:pt x="1138253" y="470356"/>
                    </a:lnTo>
                    <a:lnTo>
                      <a:pt x="1192715" y="458636"/>
                    </a:lnTo>
                    <a:lnTo>
                      <a:pt x="1243842" y="445448"/>
                    </a:lnTo>
                    <a:lnTo>
                      <a:pt x="1291367" y="430879"/>
                    </a:lnTo>
                    <a:lnTo>
                      <a:pt x="1335024" y="415019"/>
                    </a:lnTo>
                    <a:lnTo>
                      <a:pt x="1374544" y="397956"/>
                    </a:lnTo>
                    <a:lnTo>
                      <a:pt x="1409662" y="379781"/>
                    </a:lnTo>
                    <a:lnTo>
                      <a:pt x="1465620" y="340449"/>
                    </a:lnTo>
                    <a:lnTo>
                      <a:pt x="1500762" y="297733"/>
                    </a:lnTo>
                    <a:lnTo>
                      <a:pt x="1512951" y="252349"/>
                    </a:lnTo>
                    <a:lnTo>
                      <a:pt x="1509859" y="229368"/>
                    </a:lnTo>
                    <a:lnTo>
                      <a:pt x="1485927" y="185237"/>
                    </a:lnTo>
                    <a:lnTo>
                      <a:pt x="1440110" y="144139"/>
                    </a:lnTo>
                    <a:lnTo>
                      <a:pt x="1374544" y="106783"/>
                    </a:lnTo>
                    <a:lnTo>
                      <a:pt x="1335024" y="89731"/>
                    </a:lnTo>
                    <a:lnTo>
                      <a:pt x="1291367" y="73882"/>
                    </a:lnTo>
                    <a:lnTo>
                      <a:pt x="1243842" y="59323"/>
                    </a:lnTo>
                    <a:lnTo>
                      <a:pt x="1192715" y="46145"/>
                    </a:lnTo>
                    <a:lnTo>
                      <a:pt x="1138253" y="34435"/>
                    </a:lnTo>
                    <a:lnTo>
                      <a:pt x="1080724" y="24283"/>
                    </a:lnTo>
                    <a:lnTo>
                      <a:pt x="1020395" y="15778"/>
                    </a:lnTo>
                    <a:lnTo>
                      <a:pt x="957531" y="9008"/>
                    </a:lnTo>
                    <a:lnTo>
                      <a:pt x="892402" y="4063"/>
                    </a:lnTo>
                    <a:lnTo>
                      <a:pt x="825273" y="1030"/>
                    </a:lnTo>
                    <a:lnTo>
                      <a:pt x="756412" y="0"/>
                    </a:lnTo>
                    <a:close/>
                  </a:path>
                </a:pathLst>
              </a:custGeom>
              <a:solidFill>
                <a:srgbClr val="99CC00"/>
              </a:solidFill>
            </p:spPr>
            <p:txBody>
              <a:bodyPr wrap="square" lIns="0" tIns="0" rIns="0" bIns="0" rtlCol="0"/>
              <a:lstStyle/>
              <a:p>
                <a:endParaRPr/>
              </a:p>
            </p:txBody>
          </p:sp>
          <p:sp>
            <p:nvSpPr>
              <p:cNvPr id="21" name="object 21"/>
              <p:cNvSpPr/>
              <p:nvPr/>
            </p:nvSpPr>
            <p:spPr>
              <a:xfrm>
                <a:off x="3203575" y="1341500"/>
                <a:ext cx="1513205" cy="504825"/>
              </a:xfrm>
              <a:custGeom>
                <a:avLst/>
                <a:gdLst/>
                <a:ahLst/>
                <a:cxnLst/>
                <a:rect l="l" t="t" r="r" b="b"/>
                <a:pathLst>
                  <a:path w="1513204" h="504825">
                    <a:moveTo>
                      <a:pt x="0" y="252349"/>
                    </a:moveTo>
                    <a:lnTo>
                      <a:pt x="12188" y="206968"/>
                    </a:lnTo>
                    <a:lnTo>
                      <a:pt x="47329" y="164265"/>
                    </a:lnTo>
                    <a:lnTo>
                      <a:pt x="103283" y="124949"/>
                    </a:lnTo>
                    <a:lnTo>
                      <a:pt x="138398" y="106783"/>
                    </a:lnTo>
                    <a:lnTo>
                      <a:pt x="177915" y="89731"/>
                    </a:lnTo>
                    <a:lnTo>
                      <a:pt x="221567" y="73882"/>
                    </a:lnTo>
                    <a:lnTo>
                      <a:pt x="269086" y="59323"/>
                    </a:lnTo>
                    <a:lnTo>
                      <a:pt x="320206" y="46145"/>
                    </a:lnTo>
                    <a:lnTo>
                      <a:pt x="374659" y="34435"/>
                    </a:lnTo>
                    <a:lnTo>
                      <a:pt x="432178" y="24283"/>
                    </a:lnTo>
                    <a:lnTo>
                      <a:pt x="492496" y="15778"/>
                    </a:lnTo>
                    <a:lnTo>
                      <a:pt x="555345" y="9008"/>
                    </a:lnTo>
                    <a:lnTo>
                      <a:pt x="620459" y="4063"/>
                    </a:lnTo>
                    <a:lnTo>
                      <a:pt x="687570" y="1030"/>
                    </a:lnTo>
                    <a:lnTo>
                      <a:pt x="756412" y="0"/>
                    </a:lnTo>
                    <a:lnTo>
                      <a:pt x="825273" y="1030"/>
                    </a:lnTo>
                    <a:lnTo>
                      <a:pt x="892402" y="4063"/>
                    </a:lnTo>
                    <a:lnTo>
                      <a:pt x="957531" y="9008"/>
                    </a:lnTo>
                    <a:lnTo>
                      <a:pt x="1020395" y="15778"/>
                    </a:lnTo>
                    <a:lnTo>
                      <a:pt x="1080724" y="24283"/>
                    </a:lnTo>
                    <a:lnTo>
                      <a:pt x="1138253" y="34435"/>
                    </a:lnTo>
                    <a:lnTo>
                      <a:pt x="1192715" y="46145"/>
                    </a:lnTo>
                    <a:lnTo>
                      <a:pt x="1243842" y="59323"/>
                    </a:lnTo>
                    <a:lnTo>
                      <a:pt x="1291367" y="73882"/>
                    </a:lnTo>
                    <a:lnTo>
                      <a:pt x="1335024" y="89731"/>
                    </a:lnTo>
                    <a:lnTo>
                      <a:pt x="1374544" y="106783"/>
                    </a:lnTo>
                    <a:lnTo>
                      <a:pt x="1409662" y="124949"/>
                    </a:lnTo>
                    <a:lnTo>
                      <a:pt x="1465620" y="164265"/>
                    </a:lnTo>
                    <a:lnTo>
                      <a:pt x="1500762" y="206968"/>
                    </a:lnTo>
                    <a:lnTo>
                      <a:pt x="1512951" y="252349"/>
                    </a:lnTo>
                    <a:lnTo>
                      <a:pt x="1509859" y="275330"/>
                    </a:lnTo>
                    <a:lnTo>
                      <a:pt x="1500762" y="297733"/>
                    </a:lnTo>
                    <a:lnTo>
                      <a:pt x="1465620" y="340449"/>
                    </a:lnTo>
                    <a:lnTo>
                      <a:pt x="1409662" y="379781"/>
                    </a:lnTo>
                    <a:lnTo>
                      <a:pt x="1374544" y="397956"/>
                    </a:lnTo>
                    <a:lnTo>
                      <a:pt x="1335024" y="415019"/>
                    </a:lnTo>
                    <a:lnTo>
                      <a:pt x="1291367" y="430879"/>
                    </a:lnTo>
                    <a:lnTo>
                      <a:pt x="1243842" y="445448"/>
                    </a:lnTo>
                    <a:lnTo>
                      <a:pt x="1192715" y="458636"/>
                    </a:lnTo>
                    <a:lnTo>
                      <a:pt x="1138253" y="470356"/>
                    </a:lnTo>
                    <a:lnTo>
                      <a:pt x="1080724" y="480517"/>
                    </a:lnTo>
                    <a:lnTo>
                      <a:pt x="1020395" y="489030"/>
                    </a:lnTo>
                    <a:lnTo>
                      <a:pt x="957531" y="495806"/>
                    </a:lnTo>
                    <a:lnTo>
                      <a:pt x="892402" y="500757"/>
                    </a:lnTo>
                    <a:lnTo>
                      <a:pt x="825273" y="503793"/>
                    </a:lnTo>
                    <a:lnTo>
                      <a:pt x="756412" y="504825"/>
                    </a:lnTo>
                    <a:lnTo>
                      <a:pt x="687570" y="503793"/>
                    </a:lnTo>
                    <a:lnTo>
                      <a:pt x="620459" y="500757"/>
                    </a:lnTo>
                    <a:lnTo>
                      <a:pt x="555345" y="495806"/>
                    </a:lnTo>
                    <a:lnTo>
                      <a:pt x="492496" y="489030"/>
                    </a:lnTo>
                    <a:lnTo>
                      <a:pt x="432178" y="480517"/>
                    </a:lnTo>
                    <a:lnTo>
                      <a:pt x="374659" y="470356"/>
                    </a:lnTo>
                    <a:lnTo>
                      <a:pt x="320206" y="458636"/>
                    </a:lnTo>
                    <a:lnTo>
                      <a:pt x="269086" y="445448"/>
                    </a:lnTo>
                    <a:lnTo>
                      <a:pt x="221567" y="430879"/>
                    </a:lnTo>
                    <a:lnTo>
                      <a:pt x="177915" y="415019"/>
                    </a:lnTo>
                    <a:lnTo>
                      <a:pt x="138398" y="397956"/>
                    </a:lnTo>
                    <a:lnTo>
                      <a:pt x="103283" y="379781"/>
                    </a:lnTo>
                    <a:lnTo>
                      <a:pt x="47329" y="340449"/>
                    </a:lnTo>
                    <a:lnTo>
                      <a:pt x="12188" y="297733"/>
                    </a:lnTo>
                    <a:lnTo>
                      <a:pt x="0" y="252349"/>
                    </a:lnTo>
                    <a:close/>
                  </a:path>
                </a:pathLst>
              </a:custGeom>
              <a:ln w="25400">
                <a:solidFill>
                  <a:srgbClr val="000000"/>
                </a:solidFill>
              </a:ln>
            </p:spPr>
            <p:txBody>
              <a:bodyPr wrap="square" lIns="0" tIns="0" rIns="0" bIns="0" rtlCol="0"/>
              <a:lstStyle/>
              <a:p>
                <a:endParaRPr/>
              </a:p>
            </p:txBody>
          </p:sp>
        </p:grpSp>
        <p:sp>
          <p:nvSpPr>
            <p:cNvPr id="22" name="object 22"/>
            <p:cNvSpPr txBox="1"/>
            <p:nvPr/>
          </p:nvSpPr>
          <p:spPr>
            <a:xfrm>
              <a:off x="3648173" y="1480008"/>
              <a:ext cx="633886" cy="197490"/>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Arial"/>
                  <a:cs typeface="Arial"/>
                </a:rPr>
                <a:t>Cré</a:t>
              </a:r>
              <a:r>
                <a:rPr sz="1200" b="1" i="1" dirty="0">
                  <a:latin typeface="Arial"/>
                  <a:cs typeface="Arial"/>
                </a:rPr>
                <a:t>ation</a:t>
              </a:r>
              <a:endParaRPr sz="1200" dirty="0">
                <a:latin typeface="Arial"/>
                <a:cs typeface="Arial"/>
              </a:endParaRPr>
            </a:p>
          </p:txBody>
        </p:sp>
        <p:sp>
          <p:nvSpPr>
            <p:cNvPr id="23" name="object 23"/>
            <p:cNvSpPr/>
            <p:nvPr/>
          </p:nvSpPr>
          <p:spPr>
            <a:xfrm>
              <a:off x="6158788" y="2429373"/>
              <a:ext cx="146762" cy="1668282"/>
            </a:xfrm>
            <a:custGeom>
              <a:avLst/>
              <a:gdLst/>
              <a:ahLst/>
              <a:cxnLst/>
              <a:rect l="l" t="t" r="r" b="b"/>
              <a:pathLst>
                <a:path w="149225" h="2252979">
                  <a:moveTo>
                    <a:pt x="149225" y="0"/>
                  </a:moveTo>
                  <a:lnTo>
                    <a:pt x="0" y="1177925"/>
                  </a:lnTo>
                  <a:lnTo>
                    <a:pt x="149225" y="2252599"/>
                  </a:lnTo>
                </a:path>
              </a:pathLst>
            </a:custGeom>
            <a:ln w="9525">
              <a:solidFill>
                <a:srgbClr val="000000"/>
              </a:solidFill>
            </a:ln>
          </p:spPr>
          <p:txBody>
            <a:bodyPr wrap="square" lIns="0" tIns="0" rIns="0" bIns="0" rtlCol="0"/>
            <a:lstStyle/>
            <a:p>
              <a:endParaRPr/>
            </a:p>
          </p:txBody>
        </p:sp>
        <p:sp>
          <p:nvSpPr>
            <p:cNvPr id="24" name="object 24"/>
            <p:cNvSpPr/>
            <p:nvPr/>
          </p:nvSpPr>
          <p:spPr>
            <a:xfrm>
              <a:off x="5018054" y="2869201"/>
              <a:ext cx="849345" cy="169273"/>
            </a:xfrm>
            <a:custGeom>
              <a:avLst/>
              <a:gdLst/>
              <a:ahLst/>
              <a:cxnLst/>
              <a:rect l="l" t="t" r="r" b="b"/>
              <a:pathLst>
                <a:path w="863600" h="228600">
                  <a:moveTo>
                    <a:pt x="635000" y="0"/>
                  </a:moveTo>
                  <a:lnTo>
                    <a:pt x="635000" y="228600"/>
                  </a:lnTo>
                  <a:lnTo>
                    <a:pt x="787400" y="152400"/>
                  </a:lnTo>
                  <a:lnTo>
                    <a:pt x="673100" y="152400"/>
                  </a:lnTo>
                  <a:lnTo>
                    <a:pt x="673100" y="76200"/>
                  </a:lnTo>
                  <a:lnTo>
                    <a:pt x="787400" y="76200"/>
                  </a:lnTo>
                  <a:lnTo>
                    <a:pt x="635000" y="0"/>
                  </a:lnTo>
                  <a:close/>
                </a:path>
                <a:path w="863600" h="228600">
                  <a:moveTo>
                    <a:pt x="635000" y="76200"/>
                  </a:moveTo>
                  <a:lnTo>
                    <a:pt x="0" y="76200"/>
                  </a:lnTo>
                  <a:lnTo>
                    <a:pt x="0" y="152400"/>
                  </a:lnTo>
                  <a:lnTo>
                    <a:pt x="635000" y="152400"/>
                  </a:lnTo>
                  <a:lnTo>
                    <a:pt x="635000" y="76200"/>
                  </a:lnTo>
                  <a:close/>
                </a:path>
                <a:path w="863600" h="228600">
                  <a:moveTo>
                    <a:pt x="787400" y="76200"/>
                  </a:moveTo>
                  <a:lnTo>
                    <a:pt x="673100" y="76200"/>
                  </a:lnTo>
                  <a:lnTo>
                    <a:pt x="673100" y="152400"/>
                  </a:lnTo>
                  <a:lnTo>
                    <a:pt x="787400" y="152400"/>
                  </a:lnTo>
                  <a:lnTo>
                    <a:pt x="863600" y="114300"/>
                  </a:lnTo>
                  <a:lnTo>
                    <a:pt x="787400" y="76200"/>
                  </a:lnTo>
                  <a:close/>
                </a:path>
              </a:pathLst>
            </a:custGeom>
            <a:solidFill>
              <a:srgbClr val="000000"/>
            </a:solidFill>
          </p:spPr>
          <p:txBody>
            <a:bodyPr wrap="square" lIns="0" tIns="0" rIns="0" bIns="0" rtlCol="0"/>
            <a:lstStyle/>
            <a:p>
              <a:endParaRPr/>
            </a:p>
          </p:txBody>
        </p:sp>
        <p:grpSp>
          <p:nvGrpSpPr>
            <p:cNvPr id="25" name="object 25"/>
            <p:cNvGrpSpPr/>
            <p:nvPr/>
          </p:nvGrpSpPr>
          <p:grpSpPr>
            <a:xfrm>
              <a:off x="1668318" y="2385095"/>
              <a:ext cx="3551635" cy="2484084"/>
              <a:chOff x="1608708" y="1514475"/>
              <a:chExt cx="3611245" cy="3354704"/>
            </a:xfrm>
          </p:grpSpPr>
          <p:sp>
            <p:nvSpPr>
              <p:cNvPr id="26" name="object 26"/>
              <p:cNvSpPr/>
              <p:nvPr/>
            </p:nvSpPr>
            <p:spPr>
              <a:xfrm>
                <a:off x="1608709" y="1628774"/>
                <a:ext cx="1595120" cy="3240405"/>
              </a:xfrm>
              <a:custGeom>
                <a:avLst/>
                <a:gdLst/>
                <a:ahLst/>
                <a:cxnLst/>
                <a:rect l="l" t="t" r="r" b="b"/>
                <a:pathLst>
                  <a:path w="1595120" h="3240404">
                    <a:moveTo>
                      <a:pt x="1450340" y="1368425"/>
                    </a:moveTo>
                    <a:lnTo>
                      <a:pt x="1421676" y="1354074"/>
                    </a:lnTo>
                    <a:lnTo>
                      <a:pt x="1364615" y="1325499"/>
                    </a:lnTo>
                    <a:lnTo>
                      <a:pt x="1364615" y="1354074"/>
                    </a:lnTo>
                    <a:lnTo>
                      <a:pt x="10541" y="1354074"/>
                    </a:lnTo>
                    <a:lnTo>
                      <a:pt x="10541" y="1382649"/>
                    </a:lnTo>
                    <a:lnTo>
                      <a:pt x="1364615" y="1382649"/>
                    </a:lnTo>
                    <a:lnTo>
                      <a:pt x="1364615" y="1411224"/>
                    </a:lnTo>
                    <a:lnTo>
                      <a:pt x="1421841" y="1382649"/>
                    </a:lnTo>
                    <a:lnTo>
                      <a:pt x="1450340" y="1368425"/>
                    </a:lnTo>
                    <a:close/>
                  </a:path>
                  <a:path w="1595120" h="3240404">
                    <a:moveTo>
                      <a:pt x="1594866" y="3240024"/>
                    </a:moveTo>
                    <a:lnTo>
                      <a:pt x="1582547" y="3197098"/>
                    </a:lnTo>
                    <a:lnTo>
                      <a:pt x="1568450" y="3147949"/>
                    </a:lnTo>
                    <a:lnTo>
                      <a:pt x="1547444" y="3167227"/>
                    </a:lnTo>
                    <a:lnTo>
                      <a:pt x="21082" y="1503172"/>
                    </a:lnTo>
                    <a:lnTo>
                      <a:pt x="0" y="1522603"/>
                    </a:lnTo>
                    <a:lnTo>
                      <a:pt x="1526374" y="3186557"/>
                    </a:lnTo>
                    <a:lnTo>
                      <a:pt x="1505331" y="3205861"/>
                    </a:lnTo>
                    <a:lnTo>
                      <a:pt x="1594866" y="3240024"/>
                    </a:lnTo>
                    <a:close/>
                  </a:path>
                  <a:path w="1595120" h="3240404">
                    <a:moveTo>
                      <a:pt x="1594866" y="0"/>
                    </a:moveTo>
                    <a:lnTo>
                      <a:pt x="1500759" y="18542"/>
                    </a:lnTo>
                    <a:lnTo>
                      <a:pt x="1518234" y="41160"/>
                    </a:lnTo>
                    <a:lnTo>
                      <a:pt x="1778" y="1212596"/>
                    </a:lnTo>
                    <a:lnTo>
                      <a:pt x="19304" y="1235329"/>
                    </a:lnTo>
                    <a:lnTo>
                      <a:pt x="1535734" y="63779"/>
                    </a:lnTo>
                    <a:lnTo>
                      <a:pt x="1553210" y="86360"/>
                    </a:lnTo>
                    <a:lnTo>
                      <a:pt x="1579232" y="32385"/>
                    </a:lnTo>
                    <a:lnTo>
                      <a:pt x="1594866" y="0"/>
                    </a:lnTo>
                    <a:close/>
                  </a:path>
                </a:pathLst>
              </a:custGeom>
              <a:solidFill>
                <a:srgbClr val="000000"/>
              </a:solidFill>
            </p:spPr>
            <p:txBody>
              <a:bodyPr wrap="square" lIns="0" tIns="0" rIns="0" bIns="0" rtlCol="0"/>
              <a:lstStyle/>
              <a:p>
                <a:endParaRPr/>
              </a:p>
            </p:txBody>
          </p:sp>
          <p:sp>
            <p:nvSpPr>
              <p:cNvPr id="27" name="object 27"/>
              <p:cNvSpPr/>
              <p:nvPr/>
            </p:nvSpPr>
            <p:spPr>
              <a:xfrm>
                <a:off x="4787900" y="1514474"/>
                <a:ext cx="431800" cy="3326129"/>
              </a:xfrm>
              <a:custGeom>
                <a:avLst/>
                <a:gdLst/>
                <a:ahLst/>
                <a:cxnLst/>
                <a:rect l="l" t="t" r="r" b="b"/>
                <a:pathLst>
                  <a:path w="431800" h="3326129">
                    <a:moveTo>
                      <a:pt x="114300" y="3268599"/>
                    </a:moveTo>
                    <a:lnTo>
                      <a:pt x="0" y="3268599"/>
                    </a:lnTo>
                    <a:lnTo>
                      <a:pt x="0" y="3297174"/>
                    </a:lnTo>
                    <a:lnTo>
                      <a:pt x="114300" y="3297174"/>
                    </a:lnTo>
                    <a:lnTo>
                      <a:pt x="114300" y="3268599"/>
                    </a:lnTo>
                    <a:close/>
                  </a:path>
                  <a:path w="431800" h="3326129">
                    <a:moveTo>
                      <a:pt x="114300" y="28575"/>
                    </a:moveTo>
                    <a:lnTo>
                      <a:pt x="0" y="28575"/>
                    </a:lnTo>
                    <a:lnTo>
                      <a:pt x="0" y="57150"/>
                    </a:lnTo>
                    <a:lnTo>
                      <a:pt x="114300" y="57150"/>
                    </a:lnTo>
                    <a:lnTo>
                      <a:pt x="114300" y="28575"/>
                    </a:lnTo>
                    <a:close/>
                  </a:path>
                  <a:path w="431800" h="3326129">
                    <a:moveTo>
                      <a:pt x="314325" y="3268599"/>
                    </a:moveTo>
                    <a:lnTo>
                      <a:pt x="200025" y="3268599"/>
                    </a:lnTo>
                    <a:lnTo>
                      <a:pt x="200025" y="3297174"/>
                    </a:lnTo>
                    <a:lnTo>
                      <a:pt x="314325" y="3297174"/>
                    </a:lnTo>
                    <a:lnTo>
                      <a:pt x="314325" y="3268599"/>
                    </a:lnTo>
                    <a:close/>
                  </a:path>
                  <a:path w="431800" h="3326129">
                    <a:moveTo>
                      <a:pt x="314325" y="28575"/>
                    </a:moveTo>
                    <a:lnTo>
                      <a:pt x="200025" y="28575"/>
                    </a:lnTo>
                    <a:lnTo>
                      <a:pt x="200025" y="57150"/>
                    </a:lnTo>
                    <a:lnTo>
                      <a:pt x="314325" y="57150"/>
                    </a:lnTo>
                    <a:lnTo>
                      <a:pt x="314325" y="28575"/>
                    </a:lnTo>
                    <a:close/>
                  </a:path>
                  <a:path w="431800" h="3326129">
                    <a:moveTo>
                      <a:pt x="431800" y="3282950"/>
                    </a:moveTo>
                    <a:lnTo>
                      <a:pt x="346075" y="3240024"/>
                    </a:lnTo>
                    <a:lnTo>
                      <a:pt x="346075" y="3325749"/>
                    </a:lnTo>
                    <a:lnTo>
                      <a:pt x="431800" y="3282950"/>
                    </a:lnTo>
                    <a:close/>
                  </a:path>
                  <a:path w="431800" h="3326129">
                    <a:moveTo>
                      <a:pt x="431800" y="42799"/>
                    </a:moveTo>
                    <a:lnTo>
                      <a:pt x="346075" y="0"/>
                    </a:lnTo>
                    <a:lnTo>
                      <a:pt x="346075" y="85725"/>
                    </a:lnTo>
                    <a:lnTo>
                      <a:pt x="431800" y="42799"/>
                    </a:lnTo>
                    <a:close/>
                  </a:path>
                </a:pathLst>
              </a:custGeom>
              <a:solidFill>
                <a:srgbClr val="000000"/>
              </a:solidFill>
            </p:spPr>
            <p:txBody>
              <a:bodyPr wrap="square" lIns="0" tIns="0" rIns="0" bIns="0" rtlCol="0"/>
              <a:lstStyle/>
              <a:p>
                <a:endParaRPr/>
              </a:p>
            </p:txBody>
          </p:sp>
        </p:grpSp>
        <p:sp>
          <p:nvSpPr>
            <p:cNvPr id="28" name="object 28"/>
            <p:cNvSpPr txBox="1"/>
            <p:nvPr/>
          </p:nvSpPr>
          <p:spPr>
            <a:xfrm>
              <a:off x="6667523" y="4718090"/>
              <a:ext cx="1416407" cy="226985"/>
            </a:xfrm>
            <a:prstGeom prst="rect">
              <a:avLst/>
            </a:prstGeom>
            <a:solidFill>
              <a:srgbClr val="A2A2DF"/>
            </a:solidFill>
            <a:ln w="25400">
              <a:solidFill>
                <a:srgbClr val="000000"/>
              </a:solidFill>
            </a:ln>
          </p:spPr>
          <p:txBody>
            <a:bodyPr vert="horz" wrap="square" lIns="0" tIns="41910" rIns="0" bIns="0" rtlCol="0">
              <a:spAutoFit/>
            </a:bodyPr>
            <a:lstStyle/>
            <a:p>
              <a:pPr marL="295275">
                <a:lnSpc>
                  <a:spcPct val="100000"/>
                </a:lnSpc>
                <a:spcBef>
                  <a:spcPts val="330"/>
                </a:spcBef>
              </a:pPr>
              <a:r>
                <a:rPr sz="1200" b="1" i="1" dirty="0">
                  <a:latin typeface="Arial"/>
                  <a:cs typeface="Arial"/>
                </a:rPr>
                <a:t>Priorisation</a:t>
              </a:r>
              <a:endParaRPr sz="1200" dirty="0">
                <a:latin typeface="Arial"/>
                <a:cs typeface="Arial"/>
              </a:endParaRPr>
            </a:p>
          </p:txBody>
        </p:sp>
        <p:sp>
          <p:nvSpPr>
            <p:cNvPr id="29" name="object 29"/>
            <p:cNvSpPr txBox="1"/>
            <p:nvPr/>
          </p:nvSpPr>
          <p:spPr>
            <a:xfrm>
              <a:off x="6667523" y="5216565"/>
              <a:ext cx="1416407" cy="226985"/>
            </a:xfrm>
            <a:prstGeom prst="rect">
              <a:avLst/>
            </a:prstGeom>
            <a:solidFill>
              <a:srgbClr val="A2A2DF"/>
            </a:solidFill>
            <a:ln w="25400">
              <a:solidFill>
                <a:srgbClr val="000000"/>
              </a:solidFill>
            </a:ln>
          </p:spPr>
          <p:txBody>
            <a:bodyPr vert="horz" wrap="square" lIns="0" tIns="41910" rIns="0" bIns="0" rtlCol="0">
              <a:spAutoFit/>
            </a:bodyPr>
            <a:lstStyle/>
            <a:p>
              <a:pPr marL="339725">
                <a:lnSpc>
                  <a:spcPct val="100000"/>
                </a:lnSpc>
                <a:spcBef>
                  <a:spcPts val="330"/>
                </a:spcBef>
              </a:pPr>
              <a:r>
                <a:rPr sz="1200" b="1" i="1" spc="-5" dirty="0">
                  <a:latin typeface="Arial"/>
                  <a:cs typeface="Arial"/>
                </a:rPr>
                <a:t>Traçabilité</a:t>
              </a:r>
              <a:endParaRPr sz="1200">
                <a:latin typeface="Arial"/>
                <a:cs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re 39">
            <a:extLst>
              <a:ext uri="{FF2B5EF4-FFF2-40B4-BE49-F238E27FC236}">
                <a16:creationId xmlns:a16="http://schemas.microsoft.com/office/drawing/2014/main" id="{009F2D0B-457B-4147-A3A4-DBAB71B956ED}"/>
              </a:ext>
            </a:extLst>
          </p:cNvPr>
          <p:cNvSpPr>
            <a:spLocks noGrp="1"/>
          </p:cNvSpPr>
          <p:nvPr>
            <p:ph type="title"/>
          </p:nvPr>
        </p:nvSpPr>
        <p:spPr/>
        <p:txBody>
          <a:bodyPr/>
          <a:lstStyle/>
          <a:p>
            <a:r>
              <a:rPr lang="fr-FR" spc="-5" dirty="0"/>
              <a:t>Gestion des</a:t>
            </a:r>
            <a:r>
              <a:rPr lang="fr-FR" spc="-65" dirty="0"/>
              <a:t> </a:t>
            </a:r>
            <a:r>
              <a:rPr lang="fr-FR" spc="-5" dirty="0"/>
              <a:t>exigences</a:t>
            </a:r>
            <a:endParaRPr lang="fr-FR" dirty="0"/>
          </a:p>
        </p:txBody>
      </p:sp>
      <p:sp>
        <p:nvSpPr>
          <p:cNvPr id="30" name="object 30"/>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11</a:t>
            </a:fld>
            <a:endParaRPr dirty="0"/>
          </a:p>
        </p:txBody>
      </p:sp>
      <p:sp>
        <p:nvSpPr>
          <p:cNvPr id="9" name="object 9"/>
          <p:cNvSpPr txBox="1"/>
          <p:nvPr/>
        </p:nvSpPr>
        <p:spPr>
          <a:xfrm>
            <a:off x="6411646" y="2257952"/>
            <a:ext cx="1163955" cy="391160"/>
          </a:xfrm>
          <a:prstGeom prst="rect">
            <a:avLst/>
          </a:prstGeom>
        </p:spPr>
        <p:txBody>
          <a:bodyPr vert="horz" wrap="square" lIns="0" tIns="12700" rIns="0" bIns="0" rtlCol="0">
            <a:spAutoFit/>
          </a:bodyPr>
          <a:lstStyle/>
          <a:p>
            <a:pPr marL="12700">
              <a:lnSpc>
                <a:spcPct val="100000"/>
              </a:lnSpc>
              <a:spcBef>
                <a:spcPts val="100"/>
              </a:spcBef>
            </a:pPr>
            <a:r>
              <a:rPr sz="2400" b="1" i="1" dirty="0">
                <a:latin typeface="Liberation Sans Narrow"/>
                <a:cs typeface="Liberation Sans Narrow"/>
              </a:rPr>
              <a:t>Pro</a:t>
            </a:r>
            <a:r>
              <a:rPr sz="2400" b="1" i="1" spc="-10" dirty="0">
                <a:latin typeface="Liberation Sans Narrow"/>
                <a:cs typeface="Liberation Sans Narrow"/>
              </a:rPr>
              <a:t>b</a:t>
            </a:r>
            <a:r>
              <a:rPr sz="2400" b="1" i="1" spc="-5" dirty="0">
                <a:latin typeface="Liberation Sans Narrow"/>
                <a:cs typeface="Liberation Sans Narrow"/>
              </a:rPr>
              <a:t>lème</a:t>
            </a:r>
            <a:endParaRPr sz="2400" dirty="0">
              <a:latin typeface="Liberation Sans Narrow"/>
              <a:cs typeface="Liberation Sans Narrow"/>
            </a:endParaRPr>
          </a:p>
        </p:txBody>
      </p:sp>
      <p:sp>
        <p:nvSpPr>
          <p:cNvPr id="19" name="object 19"/>
          <p:cNvSpPr txBox="1"/>
          <p:nvPr/>
        </p:nvSpPr>
        <p:spPr>
          <a:xfrm>
            <a:off x="6551622" y="5962817"/>
            <a:ext cx="1626235" cy="239395"/>
          </a:xfrm>
          <a:prstGeom prst="rect">
            <a:avLst/>
          </a:prstGeom>
        </p:spPr>
        <p:txBody>
          <a:bodyPr vert="horz" wrap="square" lIns="0" tIns="12700" rIns="0" bIns="0" rtlCol="0">
            <a:spAutoFit/>
          </a:bodyPr>
          <a:lstStyle/>
          <a:p>
            <a:pPr marL="12700">
              <a:lnSpc>
                <a:spcPct val="100000"/>
              </a:lnSpc>
              <a:spcBef>
                <a:spcPts val="100"/>
              </a:spcBef>
            </a:pPr>
            <a:r>
              <a:rPr sz="1400" b="1" i="1" dirty="0">
                <a:latin typeface="Liberation Sans Narrow"/>
                <a:cs typeface="Liberation Sans Narrow"/>
              </a:rPr>
              <a:t>Domaine de la</a:t>
            </a:r>
            <a:r>
              <a:rPr sz="1400" b="1" i="1" spc="-90" dirty="0">
                <a:latin typeface="Liberation Sans Narrow"/>
                <a:cs typeface="Liberation Sans Narrow"/>
              </a:rPr>
              <a:t> </a:t>
            </a:r>
            <a:r>
              <a:rPr sz="1400" b="1" i="1" dirty="0">
                <a:latin typeface="Liberation Sans Narrow"/>
                <a:cs typeface="Liberation Sans Narrow"/>
              </a:rPr>
              <a:t>solution</a:t>
            </a:r>
            <a:endParaRPr sz="1400" dirty="0">
              <a:latin typeface="Liberation Sans Narrow"/>
              <a:cs typeface="Liberation Sans Narrow"/>
            </a:endParaRPr>
          </a:p>
        </p:txBody>
      </p:sp>
      <p:grpSp>
        <p:nvGrpSpPr>
          <p:cNvPr id="3" name="object 3"/>
          <p:cNvGrpSpPr/>
          <p:nvPr/>
        </p:nvGrpSpPr>
        <p:grpSpPr>
          <a:xfrm>
            <a:off x="5784706" y="1833620"/>
            <a:ext cx="2755900" cy="1381125"/>
            <a:chOff x="5327506" y="1081145"/>
            <a:chExt cx="2755900" cy="1381125"/>
          </a:xfrm>
        </p:grpSpPr>
        <p:sp>
          <p:nvSpPr>
            <p:cNvPr id="4" name="object 4"/>
            <p:cNvSpPr/>
            <p:nvPr/>
          </p:nvSpPr>
          <p:spPr>
            <a:xfrm>
              <a:off x="5332269" y="1085907"/>
              <a:ext cx="2746375" cy="1371600"/>
            </a:xfrm>
            <a:custGeom>
              <a:avLst/>
              <a:gdLst/>
              <a:ahLst/>
              <a:cxnLst/>
              <a:rect l="l" t="t" r="r" b="b"/>
              <a:pathLst>
                <a:path w="2746375" h="1371600">
                  <a:moveTo>
                    <a:pt x="249380" y="451427"/>
                  </a:moveTo>
                  <a:lnTo>
                    <a:pt x="245426" y="411844"/>
                  </a:lnTo>
                  <a:lnTo>
                    <a:pt x="249210" y="373177"/>
                  </a:lnTo>
                  <a:lnTo>
                    <a:pt x="260296" y="335817"/>
                  </a:lnTo>
                  <a:lnTo>
                    <a:pt x="278247" y="300156"/>
                  </a:lnTo>
                  <a:lnTo>
                    <a:pt x="302625" y="266585"/>
                  </a:lnTo>
                  <a:lnTo>
                    <a:pt x="332994" y="235495"/>
                  </a:lnTo>
                  <a:lnTo>
                    <a:pt x="368916" y="207279"/>
                  </a:lnTo>
                  <a:lnTo>
                    <a:pt x="409955" y="182328"/>
                  </a:lnTo>
                  <a:lnTo>
                    <a:pt x="455674" y="161034"/>
                  </a:lnTo>
                  <a:lnTo>
                    <a:pt x="505635" y="143787"/>
                  </a:lnTo>
                  <a:lnTo>
                    <a:pt x="559402" y="130980"/>
                  </a:lnTo>
                  <a:lnTo>
                    <a:pt x="616537" y="123005"/>
                  </a:lnTo>
                  <a:lnTo>
                    <a:pt x="664110" y="120391"/>
                  </a:lnTo>
                  <a:lnTo>
                    <a:pt x="711542" y="121396"/>
                  </a:lnTo>
                  <a:lnTo>
                    <a:pt x="758396" y="125958"/>
                  </a:lnTo>
                  <a:lnTo>
                    <a:pt x="804233" y="134012"/>
                  </a:lnTo>
                  <a:lnTo>
                    <a:pt x="848618" y="145495"/>
                  </a:lnTo>
                  <a:lnTo>
                    <a:pt x="891111" y="160343"/>
                  </a:lnTo>
                  <a:lnTo>
                    <a:pt x="920767" y="128711"/>
                  </a:lnTo>
                  <a:lnTo>
                    <a:pt x="956526" y="101460"/>
                  </a:lnTo>
                  <a:lnTo>
                    <a:pt x="997444" y="78786"/>
                  </a:lnTo>
                  <a:lnTo>
                    <a:pt x="1042576" y="60889"/>
                  </a:lnTo>
                  <a:lnTo>
                    <a:pt x="1090977" y="47964"/>
                  </a:lnTo>
                  <a:lnTo>
                    <a:pt x="1141702" y="40209"/>
                  </a:lnTo>
                  <a:lnTo>
                    <a:pt x="1193806" y="37822"/>
                  </a:lnTo>
                  <a:lnTo>
                    <a:pt x="1246345" y="41000"/>
                  </a:lnTo>
                  <a:lnTo>
                    <a:pt x="1298373" y="49939"/>
                  </a:lnTo>
                  <a:lnTo>
                    <a:pt x="1348946" y="64839"/>
                  </a:lnTo>
                  <a:lnTo>
                    <a:pt x="1390411" y="82524"/>
                  </a:lnTo>
                  <a:lnTo>
                    <a:pt x="1427686" y="104209"/>
                  </a:lnTo>
                  <a:lnTo>
                    <a:pt x="1457660" y="71862"/>
                  </a:lnTo>
                  <a:lnTo>
                    <a:pt x="1495341" y="45057"/>
                  </a:lnTo>
                  <a:lnTo>
                    <a:pt x="1539231" y="24130"/>
                  </a:lnTo>
                  <a:lnTo>
                    <a:pt x="1587833" y="9419"/>
                  </a:lnTo>
                  <a:lnTo>
                    <a:pt x="1639649" y="1263"/>
                  </a:lnTo>
                  <a:lnTo>
                    <a:pt x="1693183" y="0"/>
                  </a:lnTo>
                  <a:lnTo>
                    <a:pt x="1746938" y="5966"/>
                  </a:lnTo>
                  <a:lnTo>
                    <a:pt x="1799415" y="19500"/>
                  </a:lnTo>
                  <a:lnTo>
                    <a:pt x="1852358" y="42931"/>
                  </a:lnTo>
                  <a:lnTo>
                    <a:pt x="1896062" y="73983"/>
                  </a:lnTo>
                  <a:lnTo>
                    <a:pt x="1931514" y="49832"/>
                  </a:lnTo>
                  <a:lnTo>
                    <a:pt x="1971131" y="30372"/>
                  </a:lnTo>
                  <a:lnTo>
                    <a:pt x="2014021" y="15653"/>
                  </a:lnTo>
                  <a:lnTo>
                    <a:pt x="2059288" y="5726"/>
                  </a:lnTo>
                  <a:lnTo>
                    <a:pt x="2106041" y="640"/>
                  </a:lnTo>
                  <a:lnTo>
                    <a:pt x="2153383" y="447"/>
                  </a:lnTo>
                  <a:lnTo>
                    <a:pt x="2200423" y="5196"/>
                  </a:lnTo>
                  <a:lnTo>
                    <a:pt x="2246265" y="14937"/>
                  </a:lnTo>
                  <a:lnTo>
                    <a:pt x="2290016" y="29721"/>
                  </a:lnTo>
                  <a:lnTo>
                    <a:pt x="2330783" y="49599"/>
                  </a:lnTo>
                  <a:lnTo>
                    <a:pt x="2368307" y="75320"/>
                  </a:lnTo>
                  <a:lnTo>
                    <a:pt x="2398569" y="104780"/>
                  </a:lnTo>
                  <a:lnTo>
                    <a:pt x="2420973" y="137288"/>
                  </a:lnTo>
                  <a:lnTo>
                    <a:pt x="2434923" y="172154"/>
                  </a:lnTo>
                  <a:lnTo>
                    <a:pt x="2492224" y="186747"/>
                  </a:lnTo>
                  <a:lnTo>
                    <a:pt x="2543370" y="207344"/>
                  </a:lnTo>
                  <a:lnTo>
                    <a:pt x="2587690" y="233269"/>
                  </a:lnTo>
                  <a:lnTo>
                    <a:pt x="2624511" y="263719"/>
                  </a:lnTo>
                  <a:lnTo>
                    <a:pt x="2653164" y="297891"/>
                  </a:lnTo>
                  <a:lnTo>
                    <a:pt x="2672977" y="334982"/>
                  </a:lnTo>
                  <a:lnTo>
                    <a:pt x="2683279" y="374190"/>
                  </a:lnTo>
                  <a:lnTo>
                    <a:pt x="2683400" y="414712"/>
                  </a:lnTo>
                  <a:lnTo>
                    <a:pt x="2672667" y="455745"/>
                  </a:lnTo>
                  <a:lnTo>
                    <a:pt x="2669407" y="463432"/>
                  </a:lnTo>
                  <a:lnTo>
                    <a:pt x="2665729" y="471048"/>
                  </a:lnTo>
                  <a:lnTo>
                    <a:pt x="2661648" y="478569"/>
                  </a:lnTo>
                  <a:lnTo>
                    <a:pt x="2657173" y="485971"/>
                  </a:lnTo>
                  <a:lnTo>
                    <a:pt x="2689629" y="519113"/>
                  </a:lnTo>
                  <a:lnTo>
                    <a:pt x="2714671" y="554079"/>
                  </a:lnTo>
                  <a:lnTo>
                    <a:pt x="2732393" y="590381"/>
                  </a:lnTo>
                  <a:lnTo>
                    <a:pt x="2742888" y="627529"/>
                  </a:lnTo>
                  <a:lnTo>
                    <a:pt x="2746253" y="665035"/>
                  </a:lnTo>
                  <a:lnTo>
                    <a:pt x="2742580" y="702411"/>
                  </a:lnTo>
                  <a:lnTo>
                    <a:pt x="2731965" y="739167"/>
                  </a:lnTo>
                  <a:lnTo>
                    <a:pt x="2714502" y="774816"/>
                  </a:lnTo>
                  <a:lnTo>
                    <a:pt x="2690284" y="808868"/>
                  </a:lnTo>
                  <a:lnTo>
                    <a:pt x="2659407" y="840836"/>
                  </a:lnTo>
                  <a:lnTo>
                    <a:pt x="2621965" y="870230"/>
                  </a:lnTo>
                  <a:lnTo>
                    <a:pt x="2578052" y="896562"/>
                  </a:lnTo>
                  <a:lnTo>
                    <a:pt x="2532171" y="917463"/>
                  </a:lnTo>
                  <a:lnTo>
                    <a:pt x="2482945" y="934138"/>
                  </a:lnTo>
                  <a:lnTo>
                    <a:pt x="2430980" y="946407"/>
                  </a:lnTo>
                  <a:lnTo>
                    <a:pt x="2376884" y="954093"/>
                  </a:lnTo>
                  <a:lnTo>
                    <a:pt x="2360474" y="1026141"/>
                  </a:lnTo>
                  <a:lnTo>
                    <a:pt x="2341496" y="1059202"/>
                  </a:lnTo>
                  <a:lnTo>
                    <a:pt x="2316098" y="1089775"/>
                  </a:lnTo>
                  <a:lnTo>
                    <a:pt x="2284855" y="1117477"/>
                  </a:lnTo>
                  <a:lnTo>
                    <a:pt x="2248337" y="1141923"/>
                  </a:lnTo>
                  <a:lnTo>
                    <a:pt x="2207118" y="1162729"/>
                  </a:lnTo>
                  <a:lnTo>
                    <a:pt x="2161770" y="1179511"/>
                  </a:lnTo>
                  <a:lnTo>
                    <a:pt x="2112866" y="1191884"/>
                  </a:lnTo>
                  <a:lnTo>
                    <a:pt x="2060978" y="1199465"/>
                  </a:lnTo>
                  <a:lnTo>
                    <a:pt x="2006679" y="1201870"/>
                  </a:lnTo>
                  <a:lnTo>
                    <a:pt x="1956214" y="1199225"/>
                  </a:lnTo>
                  <a:lnTo>
                    <a:pt x="1907000" y="1191948"/>
                  </a:lnTo>
                  <a:lnTo>
                    <a:pt x="1859714" y="1180171"/>
                  </a:lnTo>
                  <a:lnTo>
                    <a:pt x="1815036" y="1164024"/>
                  </a:lnTo>
                  <a:lnTo>
                    <a:pt x="1796261" y="1198495"/>
                  </a:lnTo>
                  <a:lnTo>
                    <a:pt x="1771923" y="1230394"/>
                  </a:lnTo>
                  <a:lnTo>
                    <a:pt x="1742524" y="1259538"/>
                  </a:lnTo>
                  <a:lnTo>
                    <a:pt x="1708565" y="1285744"/>
                  </a:lnTo>
                  <a:lnTo>
                    <a:pt x="1670548" y="1308829"/>
                  </a:lnTo>
                  <a:lnTo>
                    <a:pt x="1628974" y="1328610"/>
                  </a:lnTo>
                  <a:lnTo>
                    <a:pt x="1584345" y="1344904"/>
                  </a:lnTo>
                  <a:lnTo>
                    <a:pt x="1537161" y="1357530"/>
                  </a:lnTo>
                  <a:lnTo>
                    <a:pt x="1487926" y="1366304"/>
                  </a:lnTo>
                  <a:lnTo>
                    <a:pt x="1437140" y="1371043"/>
                  </a:lnTo>
                  <a:lnTo>
                    <a:pt x="1385305" y="1371564"/>
                  </a:lnTo>
                  <a:lnTo>
                    <a:pt x="1332922" y="1367685"/>
                  </a:lnTo>
                  <a:lnTo>
                    <a:pt x="1280493" y="1359223"/>
                  </a:lnTo>
                  <a:lnTo>
                    <a:pt x="1225160" y="1344910"/>
                  </a:lnTo>
                  <a:lnTo>
                    <a:pt x="1173602" y="1325671"/>
                  </a:lnTo>
                  <a:lnTo>
                    <a:pt x="1126480" y="1301853"/>
                  </a:lnTo>
                  <a:lnTo>
                    <a:pt x="1084462" y="1273806"/>
                  </a:lnTo>
                  <a:lnTo>
                    <a:pt x="1048210" y="1241875"/>
                  </a:lnTo>
                  <a:lnTo>
                    <a:pt x="1000951" y="1258983"/>
                  </a:lnTo>
                  <a:lnTo>
                    <a:pt x="952260" y="1272252"/>
                  </a:lnTo>
                  <a:lnTo>
                    <a:pt x="902547" y="1281753"/>
                  </a:lnTo>
                  <a:lnTo>
                    <a:pt x="852221" y="1287556"/>
                  </a:lnTo>
                  <a:lnTo>
                    <a:pt x="801693" y="1289730"/>
                  </a:lnTo>
                  <a:lnTo>
                    <a:pt x="751373" y="1288347"/>
                  </a:lnTo>
                  <a:lnTo>
                    <a:pt x="701671" y="1283475"/>
                  </a:lnTo>
                  <a:lnTo>
                    <a:pt x="652996" y="1275185"/>
                  </a:lnTo>
                  <a:lnTo>
                    <a:pt x="605759" y="1263546"/>
                  </a:lnTo>
                  <a:lnTo>
                    <a:pt x="560370" y="1248629"/>
                  </a:lnTo>
                  <a:lnTo>
                    <a:pt x="517239" y="1230504"/>
                  </a:lnTo>
                  <a:lnTo>
                    <a:pt x="476775" y="1209241"/>
                  </a:lnTo>
                  <a:lnTo>
                    <a:pt x="439389" y="1184909"/>
                  </a:lnTo>
                  <a:lnTo>
                    <a:pt x="405491" y="1157579"/>
                  </a:lnTo>
                  <a:lnTo>
                    <a:pt x="375491" y="1127321"/>
                  </a:lnTo>
                  <a:lnTo>
                    <a:pt x="372062" y="1123384"/>
                  </a:lnTo>
                  <a:lnTo>
                    <a:pt x="370284" y="1121352"/>
                  </a:lnTo>
                  <a:lnTo>
                    <a:pt x="314245" y="1121968"/>
                  </a:lnTo>
                  <a:lnTo>
                    <a:pt x="260774" y="1115206"/>
                  </a:lnTo>
                  <a:lnTo>
                    <a:pt x="211108" y="1101727"/>
                  </a:lnTo>
                  <a:lnTo>
                    <a:pt x="166481" y="1082188"/>
                  </a:lnTo>
                  <a:lnTo>
                    <a:pt x="128128" y="1057250"/>
                  </a:lnTo>
                  <a:lnTo>
                    <a:pt x="97285" y="1027572"/>
                  </a:lnTo>
                  <a:lnTo>
                    <a:pt x="75188" y="993813"/>
                  </a:lnTo>
                  <a:lnTo>
                    <a:pt x="63071" y="956633"/>
                  </a:lnTo>
                  <a:lnTo>
                    <a:pt x="62603" y="915638"/>
                  </a:lnTo>
                  <a:lnTo>
                    <a:pt x="75041" y="876036"/>
                  </a:lnTo>
                  <a:lnTo>
                    <a:pt x="99718" y="839172"/>
                  </a:lnTo>
                  <a:lnTo>
                    <a:pt x="135969" y="806392"/>
                  </a:lnTo>
                  <a:lnTo>
                    <a:pt x="90797" y="783848"/>
                  </a:lnTo>
                  <a:lnTo>
                    <a:pt x="54221" y="756439"/>
                  </a:lnTo>
                  <a:lnTo>
                    <a:pt x="26634" y="725205"/>
                  </a:lnTo>
                  <a:lnTo>
                    <a:pt x="8429" y="691187"/>
                  </a:lnTo>
                  <a:lnTo>
                    <a:pt x="0" y="655424"/>
                  </a:lnTo>
                  <a:lnTo>
                    <a:pt x="1738" y="618958"/>
                  </a:lnTo>
                  <a:lnTo>
                    <a:pt x="14037" y="582828"/>
                  </a:lnTo>
                  <a:lnTo>
                    <a:pt x="37290" y="548074"/>
                  </a:lnTo>
                  <a:lnTo>
                    <a:pt x="67778" y="519111"/>
                  </a:lnTo>
                  <a:lnTo>
                    <a:pt x="105142" y="494890"/>
                  </a:lnTo>
                  <a:lnTo>
                    <a:pt x="148243" y="475919"/>
                  </a:lnTo>
                  <a:lnTo>
                    <a:pt x="195940" y="462702"/>
                  </a:lnTo>
                  <a:lnTo>
                    <a:pt x="247094" y="455745"/>
                  </a:lnTo>
                  <a:lnTo>
                    <a:pt x="249380" y="451427"/>
                  </a:lnTo>
                  <a:close/>
                </a:path>
              </a:pathLst>
            </a:custGeom>
            <a:ln w="9525">
              <a:solidFill>
                <a:srgbClr val="000000"/>
              </a:solidFill>
            </a:ln>
          </p:spPr>
          <p:txBody>
            <a:bodyPr wrap="square" lIns="0" tIns="0" rIns="0" bIns="0" rtlCol="0"/>
            <a:lstStyle/>
            <a:p>
              <a:endParaRPr/>
            </a:p>
          </p:txBody>
        </p:sp>
        <p:sp>
          <p:nvSpPr>
            <p:cNvPr id="5" name="object 5"/>
            <p:cNvSpPr/>
            <p:nvPr/>
          </p:nvSpPr>
          <p:spPr>
            <a:xfrm>
              <a:off x="7356030" y="1099248"/>
              <a:ext cx="270382" cy="24815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471159" y="1886966"/>
              <a:ext cx="1693545" cy="435609"/>
            </a:xfrm>
            <a:custGeom>
              <a:avLst/>
              <a:gdLst/>
              <a:ahLst/>
              <a:cxnLst/>
              <a:rect l="l" t="t" r="r" b="b"/>
              <a:pathLst>
                <a:path w="1693545" h="435610">
                  <a:moveTo>
                    <a:pt x="160781" y="25273"/>
                  </a:moveTo>
                  <a:lnTo>
                    <a:pt x="118818" y="25288"/>
                  </a:lnTo>
                  <a:lnTo>
                    <a:pt x="77581" y="21018"/>
                  </a:lnTo>
                  <a:lnTo>
                    <a:pt x="37748" y="12557"/>
                  </a:lnTo>
                  <a:lnTo>
                    <a:pt x="0" y="0"/>
                  </a:lnTo>
                </a:path>
                <a:path w="1693545" h="435610">
                  <a:moveTo>
                    <a:pt x="302767" y="302133"/>
                  </a:moveTo>
                  <a:lnTo>
                    <a:pt x="285630" y="306324"/>
                  </a:lnTo>
                  <a:lnTo>
                    <a:pt x="268160" y="309752"/>
                  </a:lnTo>
                  <a:lnTo>
                    <a:pt x="250404" y="312419"/>
                  </a:lnTo>
                  <a:lnTo>
                    <a:pt x="232410" y="314325"/>
                  </a:lnTo>
                </a:path>
                <a:path w="1693545" h="435610">
                  <a:moveTo>
                    <a:pt x="909192" y="435229"/>
                  </a:moveTo>
                  <a:lnTo>
                    <a:pt x="896957" y="422042"/>
                  </a:lnTo>
                  <a:lnTo>
                    <a:pt x="885793" y="408416"/>
                  </a:lnTo>
                  <a:lnTo>
                    <a:pt x="875724" y="394384"/>
                  </a:lnTo>
                  <a:lnTo>
                    <a:pt x="866775" y="379984"/>
                  </a:lnTo>
                </a:path>
                <a:path w="1693545" h="435610">
                  <a:moveTo>
                    <a:pt x="1693290" y="297434"/>
                  </a:moveTo>
                  <a:lnTo>
                    <a:pt x="1690866" y="312812"/>
                  </a:lnTo>
                  <a:lnTo>
                    <a:pt x="1687226" y="328072"/>
                  </a:lnTo>
                  <a:lnTo>
                    <a:pt x="1682396" y="343189"/>
                  </a:lnTo>
                  <a:lnTo>
                    <a:pt x="1676399" y="358139"/>
                  </a:lnTo>
                </a:path>
              </a:pathLst>
            </a:custGeom>
            <a:ln w="9525">
              <a:solidFill>
                <a:srgbClr val="000000"/>
              </a:solidFill>
            </a:ln>
          </p:spPr>
          <p:txBody>
            <a:bodyPr wrap="square" lIns="0" tIns="0" rIns="0" bIns="0" rtlCol="0"/>
            <a:lstStyle/>
            <a:p>
              <a:endParaRPr/>
            </a:p>
          </p:txBody>
        </p:sp>
        <p:sp>
          <p:nvSpPr>
            <p:cNvPr id="7" name="object 7"/>
            <p:cNvSpPr/>
            <p:nvPr/>
          </p:nvSpPr>
          <p:spPr>
            <a:xfrm>
              <a:off x="7496365" y="1805114"/>
              <a:ext cx="216026" cy="23609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581649" y="1155446"/>
              <a:ext cx="2406650" cy="498475"/>
            </a:xfrm>
            <a:custGeom>
              <a:avLst/>
              <a:gdLst/>
              <a:ahLst/>
              <a:cxnLst/>
              <a:rect l="l" t="t" r="r" b="b"/>
              <a:pathLst>
                <a:path w="2406650" h="498475">
                  <a:moveTo>
                    <a:pt x="2406523" y="413130"/>
                  </a:moveTo>
                  <a:lnTo>
                    <a:pt x="2389084" y="436979"/>
                  </a:lnTo>
                  <a:lnTo>
                    <a:pt x="2367788" y="459231"/>
                  </a:lnTo>
                  <a:lnTo>
                    <a:pt x="2342872" y="479675"/>
                  </a:lnTo>
                  <a:lnTo>
                    <a:pt x="2314575" y="498093"/>
                  </a:lnTo>
                </a:path>
                <a:path w="2406650" h="498475">
                  <a:moveTo>
                    <a:pt x="2185924" y="97916"/>
                  </a:moveTo>
                  <a:lnTo>
                    <a:pt x="2188213" y="107866"/>
                  </a:lnTo>
                  <a:lnTo>
                    <a:pt x="2189765" y="117887"/>
                  </a:lnTo>
                  <a:lnTo>
                    <a:pt x="2190603" y="127956"/>
                  </a:lnTo>
                  <a:lnTo>
                    <a:pt x="2190750" y="138049"/>
                  </a:lnTo>
                </a:path>
                <a:path w="2406650" h="498475">
                  <a:moveTo>
                    <a:pt x="1598802" y="51180"/>
                  </a:moveTo>
                  <a:lnTo>
                    <a:pt x="1608486" y="37522"/>
                  </a:lnTo>
                  <a:lnTo>
                    <a:pt x="1619599" y="24399"/>
                  </a:lnTo>
                  <a:lnTo>
                    <a:pt x="1632092" y="11872"/>
                  </a:lnTo>
                  <a:lnTo>
                    <a:pt x="1645920" y="0"/>
                  </a:lnTo>
                </a:path>
                <a:path w="2406650" h="498475">
                  <a:moveTo>
                    <a:pt x="1158240" y="75564"/>
                  </a:moveTo>
                  <a:lnTo>
                    <a:pt x="1162454" y="64140"/>
                  </a:lnTo>
                  <a:lnTo>
                    <a:pt x="1167669" y="52943"/>
                  </a:lnTo>
                  <a:lnTo>
                    <a:pt x="1173884" y="42007"/>
                  </a:lnTo>
                  <a:lnTo>
                    <a:pt x="1181100" y="31368"/>
                  </a:lnTo>
                </a:path>
                <a:path w="2406650" h="498475">
                  <a:moveTo>
                    <a:pt x="641350" y="90550"/>
                  </a:moveTo>
                  <a:lnTo>
                    <a:pt x="663392" y="99952"/>
                  </a:lnTo>
                  <a:lnTo>
                    <a:pt x="684530" y="110236"/>
                  </a:lnTo>
                  <a:lnTo>
                    <a:pt x="704715" y="121376"/>
                  </a:lnTo>
                  <a:lnTo>
                    <a:pt x="723900" y="133350"/>
                  </a:lnTo>
                </a:path>
                <a:path w="2406650" h="498475">
                  <a:moveTo>
                    <a:pt x="14350" y="426974"/>
                  </a:moveTo>
                  <a:lnTo>
                    <a:pt x="9804" y="415857"/>
                  </a:lnTo>
                  <a:lnTo>
                    <a:pt x="5889" y="404622"/>
                  </a:lnTo>
                  <a:lnTo>
                    <a:pt x="2617" y="393291"/>
                  </a:lnTo>
                  <a:lnTo>
                    <a:pt x="0" y="381888"/>
                  </a:lnTo>
                </a:path>
              </a:pathLst>
            </a:custGeom>
            <a:ln w="9525">
              <a:solidFill>
                <a:srgbClr val="000000"/>
              </a:solidFill>
            </a:ln>
          </p:spPr>
          <p:txBody>
            <a:bodyPr wrap="square" lIns="0" tIns="0" rIns="0" bIns="0" rtlCol="0"/>
            <a:lstStyle/>
            <a:p>
              <a:endParaRPr/>
            </a:p>
          </p:txBody>
        </p:sp>
      </p:grpSp>
      <p:sp>
        <p:nvSpPr>
          <p:cNvPr id="18" name="object 18"/>
          <p:cNvSpPr txBox="1"/>
          <p:nvPr/>
        </p:nvSpPr>
        <p:spPr>
          <a:xfrm>
            <a:off x="6549390" y="3274187"/>
            <a:ext cx="1558925" cy="239395"/>
          </a:xfrm>
          <a:prstGeom prst="rect">
            <a:avLst/>
          </a:prstGeom>
        </p:spPr>
        <p:txBody>
          <a:bodyPr vert="horz" wrap="square" lIns="0" tIns="13335" rIns="0" bIns="0" rtlCol="0">
            <a:spAutoFit/>
          </a:bodyPr>
          <a:lstStyle/>
          <a:p>
            <a:pPr marL="12700">
              <a:lnSpc>
                <a:spcPct val="100000"/>
              </a:lnSpc>
              <a:spcBef>
                <a:spcPts val="105"/>
              </a:spcBef>
            </a:pPr>
            <a:r>
              <a:rPr sz="1400" b="1" i="1" dirty="0">
                <a:latin typeface="Liberation Sans Narrow"/>
                <a:cs typeface="Liberation Sans Narrow"/>
              </a:rPr>
              <a:t>Domaine du</a:t>
            </a:r>
            <a:r>
              <a:rPr sz="1400" b="1" i="1" spc="-95" dirty="0">
                <a:latin typeface="Liberation Sans Narrow"/>
                <a:cs typeface="Liberation Sans Narrow"/>
              </a:rPr>
              <a:t> </a:t>
            </a:r>
            <a:r>
              <a:rPr sz="1400" b="1" i="1" dirty="0">
                <a:latin typeface="Liberation Sans Narrow"/>
                <a:cs typeface="Liberation Sans Narrow"/>
              </a:rPr>
              <a:t>problème</a:t>
            </a:r>
            <a:endParaRPr sz="1400">
              <a:latin typeface="Liberation Sans Narrow"/>
              <a:cs typeface="Liberation Sans Narrow"/>
            </a:endParaRPr>
          </a:p>
        </p:txBody>
      </p:sp>
      <p:grpSp>
        <p:nvGrpSpPr>
          <p:cNvPr id="20" name="object 20"/>
          <p:cNvGrpSpPr/>
          <p:nvPr/>
        </p:nvGrpSpPr>
        <p:grpSpPr>
          <a:xfrm>
            <a:off x="1137920" y="2352675"/>
            <a:ext cx="7929880" cy="4276725"/>
            <a:chOff x="528637" y="1533588"/>
            <a:chExt cx="7929880" cy="4276725"/>
          </a:xfrm>
        </p:grpSpPr>
        <p:sp>
          <p:nvSpPr>
            <p:cNvPr id="21" name="object 21"/>
            <p:cNvSpPr/>
            <p:nvPr/>
          </p:nvSpPr>
          <p:spPr>
            <a:xfrm>
              <a:off x="533400" y="1538350"/>
              <a:ext cx="4953000" cy="4267200"/>
            </a:xfrm>
            <a:custGeom>
              <a:avLst/>
              <a:gdLst/>
              <a:ahLst/>
              <a:cxnLst/>
              <a:rect l="l" t="t" r="r" b="b"/>
              <a:pathLst>
                <a:path w="4953000" h="4267200">
                  <a:moveTo>
                    <a:pt x="2476500" y="0"/>
                  </a:moveTo>
                  <a:lnTo>
                    <a:pt x="0" y="4267136"/>
                  </a:lnTo>
                  <a:lnTo>
                    <a:pt x="4953000" y="4267136"/>
                  </a:lnTo>
                  <a:lnTo>
                    <a:pt x="2476500" y="0"/>
                  </a:lnTo>
                  <a:close/>
                </a:path>
              </a:pathLst>
            </a:custGeom>
            <a:solidFill>
              <a:srgbClr val="FFFFFF"/>
            </a:solidFill>
          </p:spPr>
          <p:txBody>
            <a:bodyPr wrap="square" lIns="0" tIns="0" rIns="0" bIns="0" rtlCol="0"/>
            <a:lstStyle/>
            <a:p>
              <a:endParaRPr/>
            </a:p>
          </p:txBody>
        </p:sp>
        <p:sp>
          <p:nvSpPr>
            <p:cNvPr id="22" name="object 22"/>
            <p:cNvSpPr/>
            <p:nvPr/>
          </p:nvSpPr>
          <p:spPr>
            <a:xfrm>
              <a:off x="533400" y="1538350"/>
              <a:ext cx="4953000" cy="4267200"/>
            </a:xfrm>
            <a:custGeom>
              <a:avLst/>
              <a:gdLst/>
              <a:ahLst/>
              <a:cxnLst/>
              <a:rect l="l" t="t" r="r" b="b"/>
              <a:pathLst>
                <a:path w="4953000" h="4267200">
                  <a:moveTo>
                    <a:pt x="0" y="4267136"/>
                  </a:moveTo>
                  <a:lnTo>
                    <a:pt x="2476500" y="0"/>
                  </a:lnTo>
                  <a:lnTo>
                    <a:pt x="4953000" y="4267136"/>
                  </a:lnTo>
                  <a:lnTo>
                    <a:pt x="0" y="4267136"/>
                  </a:lnTo>
                  <a:close/>
                </a:path>
              </a:pathLst>
            </a:custGeom>
            <a:ln w="9525">
              <a:solidFill>
                <a:srgbClr val="000000"/>
              </a:solidFill>
            </a:ln>
          </p:spPr>
          <p:txBody>
            <a:bodyPr wrap="square" lIns="0" tIns="0" rIns="0" bIns="0" rtlCol="0"/>
            <a:lstStyle/>
            <a:p>
              <a:endParaRPr/>
            </a:p>
          </p:txBody>
        </p:sp>
        <p:sp>
          <p:nvSpPr>
            <p:cNvPr id="23" name="object 23"/>
            <p:cNvSpPr/>
            <p:nvPr/>
          </p:nvSpPr>
          <p:spPr>
            <a:xfrm>
              <a:off x="762000" y="3062223"/>
              <a:ext cx="7696200" cy="0"/>
            </a:xfrm>
            <a:custGeom>
              <a:avLst/>
              <a:gdLst/>
              <a:ahLst/>
              <a:cxnLst/>
              <a:rect l="l" t="t" r="r" b="b"/>
              <a:pathLst>
                <a:path w="7696200">
                  <a:moveTo>
                    <a:pt x="0" y="0"/>
                  </a:moveTo>
                  <a:lnTo>
                    <a:pt x="7696200" y="0"/>
                  </a:lnTo>
                </a:path>
              </a:pathLst>
            </a:custGeom>
            <a:ln w="28575">
              <a:solidFill>
                <a:srgbClr val="990000"/>
              </a:solidFill>
              <a:prstDash val="lgDash"/>
            </a:ln>
          </p:spPr>
          <p:txBody>
            <a:bodyPr wrap="square" lIns="0" tIns="0" rIns="0" bIns="0" rtlCol="0"/>
            <a:lstStyle/>
            <a:p>
              <a:endParaRPr/>
            </a:p>
          </p:txBody>
        </p:sp>
      </p:grpSp>
      <p:grpSp>
        <p:nvGrpSpPr>
          <p:cNvPr id="27" name="object 27"/>
          <p:cNvGrpSpPr/>
          <p:nvPr/>
        </p:nvGrpSpPr>
        <p:grpSpPr>
          <a:xfrm>
            <a:off x="852487" y="2263775"/>
            <a:ext cx="4321810" cy="4113529"/>
            <a:chOff x="395287" y="1511300"/>
            <a:chExt cx="4321810" cy="4113529"/>
          </a:xfrm>
        </p:grpSpPr>
        <p:sp>
          <p:nvSpPr>
            <p:cNvPr id="28" name="object 28"/>
            <p:cNvSpPr/>
            <p:nvPr/>
          </p:nvSpPr>
          <p:spPr>
            <a:xfrm>
              <a:off x="1363725" y="4433823"/>
              <a:ext cx="3352800" cy="0"/>
            </a:xfrm>
            <a:custGeom>
              <a:avLst/>
              <a:gdLst/>
              <a:ahLst/>
              <a:cxnLst/>
              <a:rect l="l" t="t" r="r" b="b"/>
              <a:pathLst>
                <a:path w="3352800">
                  <a:moveTo>
                    <a:pt x="0" y="0"/>
                  </a:moveTo>
                  <a:lnTo>
                    <a:pt x="3352800" y="0"/>
                  </a:lnTo>
                </a:path>
              </a:pathLst>
            </a:custGeom>
            <a:ln w="9525">
              <a:solidFill>
                <a:srgbClr val="000000"/>
              </a:solidFill>
            </a:ln>
          </p:spPr>
          <p:txBody>
            <a:bodyPr wrap="square" lIns="0" tIns="0" rIns="0" bIns="0" rtlCol="0"/>
            <a:lstStyle/>
            <a:p>
              <a:endParaRPr/>
            </a:p>
          </p:txBody>
        </p:sp>
        <p:sp>
          <p:nvSpPr>
            <p:cNvPr id="29" name="object 29"/>
            <p:cNvSpPr/>
            <p:nvPr/>
          </p:nvSpPr>
          <p:spPr>
            <a:xfrm>
              <a:off x="395287" y="1511300"/>
              <a:ext cx="2393315" cy="4113529"/>
            </a:xfrm>
            <a:custGeom>
              <a:avLst/>
              <a:gdLst/>
              <a:ahLst/>
              <a:cxnLst/>
              <a:rect l="l" t="t" r="r" b="b"/>
              <a:pathLst>
                <a:path w="2393315" h="4113529">
                  <a:moveTo>
                    <a:pt x="2359977" y="0"/>
                  </a:moveTo>
                  <a:lnTo>
                    <a:pt x="2207196" y="263778"/>
                  </a:lnTo>
                  <a:lnTo>
                    <a:pt x="2240216" y="282828"/>
                  </a:lnTo>
                  <a:lnTo>
                    <a:pt x="2392997" y="19050"/>
                  </a:lnTo>
                  <a:lnTo>
                    <a:pt x="2359977" y="0"/>
                  </a:lnTo>
                  <a:close/>
                </a:path>
                <a:path w="2393315" h="4113529">
                  <a:moveTo>
                    <a:pt x="2149919" y="362712"/>
                  </a:moveTo>
                  <a:lnTo>
                    <a:pt x="2130869" y="395604"/>
                  </a:lnTo>
                  <a:lnTo>
                    <a:pt x="2163889" y="414654"/>
                  </a:lnTo>
                  <a:lnTo>
                    <a:pt x="2182939" y="381762"/>
                  </a:lnTo>
                  <a:lnTo>
                    <a:pt x="2149919" y="362712"/>
                  </a:lnTo>
                  <a:close/>
                </a:path>
                <a:path w="2393315" h="4113529">
                  <a:moveTo>
                    <a:pt x="2073592" y="494538"/>
                  </a:moveTo>
                  <a:lnTo>
                    <a:pt x="1920811" y="758316"/>
                  </a:lnTo>
                  <a:lnTo>
                    <a:pt x="1953831" y="777366"/>
                  </a:lnTo>
                  <a:lnTo>
                    <a:pt x="2106612" y="513588"/>
                  </a:lnTo>
                  <a:lnTo>
                    <a:pt x="2073592" y="494538"/>
                  </a:lnTo>
                  <a:close/>
                </a:path>
                <a:path w="2393315" h="4113529">
                  <a:moveTo>
                    <a:pt x="1863534" y="857250"/>
                  </a:moveTo>
                  <a:lnTo>
                    <a:pt x="1844484" y="890142"/>
                  </a:lnTo>
                  <a:lnTo>
                    <a:pt x="1877504" y="909320"/>
                  </a:lnTo>
                  <a:lnTo>
                    <a:pt x="1896554" y="876300"/>
                  </a:lnTo>
                  <a:lnTo>
                    <a:pt x="1863534" y="857250"/>
                  </a:lnTo>
                  <a:close/>
                </a:path>
                <a:path w="2393315" h="4113529">
                  <a:moveTo>
                    <a:pt x="1787207" y="989076"/>
                  </a:moveTo>
                  <a:lnTo>
                    <a:pt x="1634426" y="1252854"/>
                  </a:lnTo>
                  <a:lnTo>
                    <a:pt x="1667446" y="1271904"/>
                  </a:lnTo>
                  <a:lnTo>
                    <a:pt x="1820227" y="1008126"/>
                  </a:lnTo>
                  <a:lnTo>
                    <a:pt x="1787207" y="989076"/>
                  </a:lnTo>
                  <a:close/>
                </a:path>
                <a:path w="2393315" h="4113529">
                  <a:moveTo>
                    <a:pt x="1577149" y="1351788"/>
                  </a:moveTo>
                  <a:lnTo>
                    <a:pt x="1558099" y="1384680"/>
                  </a:lnTo>
                  <a:lnTo>
                    <a:pt x="1590992" y="1403858"/>
                  </a:lnTo>
                  <a:lnTo>
                    <a:pt x="1610169" y="1370838"/>
                  </a:lnTo>
                  <a:lnTo>
                    <a:pt x="1577149" y="1351788"/>
                  </a:lnTo>
                  <a:close/>
                </a:path>
                <a:path w="2393315" h="4113529">
                  <a:moveTo>
                    <a:pt x="1500822" y="1483614"/>
                  </a:moveTo>
                  <a:lnTo>
                    <a:pt x="1348041" y="1747392"/>
                  </a:lnTo>
                  <a:lnTo>
                    <a:pt x="1381061" y="1766442"/>
                  </a:lnTo>
                  <a:lnTo>
                    <a:pt x="1533715" y="1502790"/>
                  </a:lnTo>
                  <a:lnTo>
                    <a:pt x="1500822" y="1483614"/>
                  </a:lnTo>
                  <a:close/>
                </a:path>
                <a:path w="2393315" h="4113529">
                  <a:moveTo>
                    <a:pt x="1290764" y="1846326"/>
                  </a:moveTo>
                  <a:lnTo>
                    <a:pt x="1271714" y="1879346"/>
                  </a:lnTo>
                  <a:lnTo>
                    <a:pt x="1304607" y="1898396"/>
                  </a:lnTo>
                  <a:lnTo>
                    <a:pt x="1323784" y="1865376"/>
                  </a:lnTo>
                  <a:lnTo>
                    <a:pt x="1290764" y="1846326"/>
                  </a:lnTo>
                  <a:close/>
                </a:path>
                <a:path w="2393315" h="4113529">
                  <a:moveTo>
                    <a:pt x="1214437" y="1978152"/>
                  </a:moveTo>
                  <a:lnTo>
                    <a:pt x="1061656" y="2241931"/>
                  </a:lnTo>
                  <a:lnTo>
                    <a:pt x="1094549" y="2261108"/>
                  </a:lnTo>
                  <a:lnTo>
                    <a:pt x="1247330" y="1997328"/>
                  </a:lnTo>
                  <a:lnTo>
                    <a:pt x="1214437" y="1978152"/>
                  </a:lnTo>
                  <a:close/>
                </a:path>
                <a:path w="2393315" h="4113529">
                  <a:moveTo>
                    <a:pt x="1004379" y="2340864"/>
                  </a:moveTo>
                  <a:lnTo>
                    <a:pt x="985329" y="2373884"/>
                  </a:lnTo>
                  <a:lnTo>
                    <a:pt x="1018222" y="2392934"/>
                  </a:lnTo>
                  <a:lnTo>
                    <a:pt x="1037272" y="2359914"/>
                  </a:lnTo>
                  <a:lnTo>
                    <a:pt x="1004379" y="2340864"/>
                  </a:lnTo>
                  <a:close/>
                </a:path>
                <a:path w="2393315" h="4113529">
                  <a:moveTo>
                    <a:pt x="927925" y="2472817"/>
                  </a:moveTo>
                  <a:lnTo>
                    <a:pt x="775246" y="2736469"/>
                  </a:lnTo>
                  <a:lnTo>
                    <a:pt x="808215" y="2755646"/>
                  </a:lnTo>
                  <a:lnTo>
                    <a:pt x="960945" y="2491867"/>
                  </a:lnTo>
                  <a:lnTo>
                    <a:pt x="927925" y="2472817"/>
                  </a:lnTo>
                  <a:close/>
                </a:path>
                <a:path w="2393315" h="4113529">
                  <a:moveTo>
                    <a:pt x="717956" y="2835402"/>
                  </a:moveTo>
                  <a:lnTo>
                    <a:pt x="698868" y="2868422"/>
                  </a:lnTo>
                  <a:lnTo>
                    <a:pt x="731837" y="2887472"/>
                  </a:lnTo>
                  <a:lnTo>
                    <a:pt x="750925" y="2854579"/>
                  </a:lnTo>
                  <a:lnTo>
                    <a:pt x="717956" y="2835402"/>
                  </a:lnTo>
                  <a:close/>
                </a:path>
                <a:path w="2393315" h="4113529">
                  <a:moveTo>
                    <a:pt x="641591" y="2967355"/>
                  </a:moveTo>
                  <a:lnTo>
                    <a:pt x="488835" y="3231134"/>
                  </a:lnTo>
                  <a:lnTo>
                    <a:pt x="521804" y="3250184"/>
                  </a:lnTo>
                  <a:lnTo>
                    <a:pt x="674560" y="2986405"/>
                  </a:lnTo>
                  <a:lnTo>
                    <a:pt x="641591" y="2967355"/>
                  </a:lnTo>
                  <a:close/>
                </a:path>
                <a:path w="2393315" h="4113529">
                  <a:moveTo>
                    <a:pt x="431558" y="3329940"/>
                  </a:moveTo>
                  <a:lnTo>
                    <a:pt x="412457" y="3362960"/>
                  </a:lnTo>
                  <a:lnTo>
                    <a:pt x="445439" y="3382010"/>
                  </a:lnTo>
                  <a:lnTo>
                    <a:pt x="464527" y="3349117"/>
                  </a:lnTo>
                  <a:lnTo>
                    <a:pt x="431558" y="3329940"/>
                  </a:lnTo>
                  <a:close/>
                </a:path>
                <a:path w="2393315" h="4113529">
                  <a:moveTo>
                    <a:pt x="355180" y="3461893"/>
                  </a:moveTo>
                  <a:lnTo>
                    <a:pt x="202437" y="3725672"/>
                  </a:lnTo>
                  <a:lnTo>
                    <a:pt x="235407" y="3744722"/>
                  </a:lnTo>
                  <a:lnTo>
                    <a:pt x="388150" y="3480943"/>
                  </a:lnTo>
                  <a:lnTo>
                    <a:pt x="355180" y="3461893"/>
                  </a:lnTo>
                  <a:close/>
                </a:path>
                <a:path w="2393315" h="4113529">
                  <a:moveTo>
                    <a:pt x="145148" y="3824604"/>
                  </a:moveTo>
                  <a:lnTo>
                    <a:pt x="126060" y="3857498"/>
                  </a:lnTo>
                  <a:lnTo>
                    <a:pt x="159029" y="3876548"/>
                  </a:lnTo>
                  <a:lnTo>
                    <a:pt x="178130" y="3843654"/>
                  </a:lnTo>
                  <a:lnTo>
                    <a:pt x="145148" y="3824604"/>
                  </a:lnTo>
                  <a:close/>
                </a:path>
                <a:path w="2393315" h="4113529">
                  <a:moveTo>
                    <a:pt x="7823" y="3985641"/>
                  </a:moveTo>
                  <a:lnTo>
                    <a:pt x="0" y="4113212"/>
                  </a:lnTo>
                  <a:lnTo>
                    <a:pt x="106730" y="4042918"/>
                  </a:lnTo>
                  <a:lnTo>
                    <a:pt x="102344" y="4040378"/>
                  </a:lnTo>
                  <a:lnTo>
                    <a:pt x="64211" y="4040378"/>
                  </a:lnTo>
                  <a:lnTo>
                    <a:pt x="31242" y="4021201"/>
                  </a:lnTo>
                  <a:lnTo>
                    <a:pt x="40788" y="4004730"/>
                  </a:lnTo>
                  <a:lnTo>
                    <a:pt x="7823" y="3985641"/>
                  </a:lnTo>
                  <a:close/>
                </a:path>
                <a:path w="2393315" h="4113529">
                  <a:moveTo>
                    <a:pt x="40788" y="4004730"/>
                  </a:moveTo>
                  <a:lnTo>
                    <a:pt x="31242" y="4021201"/>
                  </a:lnTo>
                  <a:lnTo>
                    <a:pt x="64211" y="4040378"/>
                  </a:lnTo>
                  <a:lnTo>
                    <a:pt x="73780" y="4023836"/>
                  </a:lnTo>
                  <a:lnTo>
                    <a:pt x="40788" y="4004730"/>
                  </a:lnTo>
                  <a:close/>
                </a:path>
                <a:path w="2393315" h="4113529">
                  <a:moveTo>
                    <a:pt x="73780" y="4023836"/>
                  </a:moveTo>
                  <a:lnTo>
                    <a:pt x="64211" y="4040378"/>
                  </a:lnTo>
                  <a:lnTo>
                    <a:pt x="102344" y="4040378"/>
                  </a:lnTo>
                  <a:lnTo>
                    <a:pt x="73780" y="4023836"/>
                  </a:lnTo>
                  <a:close/>
                </a:path>
                <a:path w="2393315" h="4113529">
                  <a:moveTo>
                    <a:pt x="68783" y="3956430"/>
                  </a:moveTo>
                  <a:lnTo>
                    <a:pt x="40788" y="4004730"/>
                  </a:lnTo>
                  <a:lnTo>
                    <a:pt x="73780" y="4023836"/>
                  </a:lnTo>
                  <a:lnTo>
                    <a:pt x="101752" y="3975480"/>
                  </a:lnTo>
                  <a:lnTo>
                    <a:pt x="68783" y="3956430"/>
                  </a:lnTo>
                  <a:close/>
                </a:path>
              </a:pathLst>
            </a:custGeom>
            <a:solidFill>
              <a:srgbClr val="6600FF"/>
            </a:solidFill>
          </p:spPr>
          <p:txBody>
            <a:bodyPr wrap="square" lIns="0" tIns="0" rIns="0" bIns="0" rtlCol="0"/>
            <a:lstStyle/>
            <a:p>
              <a:endParaRPr/>
            </a:p>
          </p:txBody>
        </p:sp>
      </p:grpSp>
      <p:sp>
        <p:nvSpPr>
          <p:cNvPr id="24" name="object 24"/>
          <p:cNvSpPr txBox="1"/>
          <p:nvPr/>
        </p:nvSpPr>
        <p:spPr>
          <a:xfrm>
            <a:off x="3253994" y="3419476"/>
            <a:ext cx="753745" cy="299720"/>
          </a:xfrm>
          <a:prstGeom prst="rect">
            <a:avLst/>
          </a:prstGeom>
        </p:spPr>
        <p:txBody>
          <a:bodyPr vert="horz" wrap="square" lIns="0" tIns="12700" rIns="0" bIns="0" rtlCol="0">
            <a:spAutoFit/>
          </a:bodyPr>
          <a:lstStyle/>
          <a:p>
            <a:pPr marL="12700">
              <a:lnSpc>
                <a:spcPct val="100000"/>
              </a:lnSpc>
              <a:spcBef>
                <a:spcPts val="100"/>
              </a:spcBef>
            </a:pPr>
            <a:r>
              <a:rPr sz="1800" b="1" i="1" dirty="0">
                <a:latin typeface="Liberation Sans Narrow"/>
                <a:cs typeface="Liberation Sans Narrow"/>
              </a:rPr>
              <a:t>Be</a:t>
            </a:r>
            <a:r>
              <a:rPr sz="1800" b="1" i="1" spc="-10" dirty="0">
                <a:latin typeface="Liberation Sans Narrow"/>
                <a:cs typeface="Liberation Sans Narrow"/>
              </a:rPr>
              <a:t>s</a:t>
            </a:r>
            <a:r>
              <a:rPr sz="1800" b="1" i="1" dirty="0">
                <a:latin typeface="Liberation Sans Narrow"/>
                <a:cs typeface="Liberation Sans Narrow"/>
              </a:rPr>
              <a:t>oi</a:t>
            </a:r>
            <a:r>
              <a:rPr sz="1800" b="1" i="1" spc="-10" dirty="0">
                <a:latin typeface="Liberation Sans Narrow"/>
                <a:cs typeface="Liberation Sans Narrow"/>
              </a:rPr>
              <a:t>n</a:t>
            </a:r>
            <a:r>
              <a:rPr sz="1800" b="1" i="1" dirty="0">
                <a:latin typeface="Liberation Sans Narrow"/>
                <a:cs typeface="Liberation Sans Narrow"/>
              </a:rPr>
              <a:t>s</a:t>
            </a:r>
            <a:endParaRPr sz="1800">
              <a:latin typeface="Liberation Sans Narrow"/>
              <a:cs typeface="Liberation Sans Narrow"/>
            </a:endParaRPr>
          </a:p>
        </p:txBody>
      </p:sp>
      <p:sp>
        <p:nvSpPr>
          <p:cNvPr id="25" name="object 25"/>
          <p:cNvSpPr txBox="1"/>
          <p:nvPr/>
        </p:nvSpPr>
        <p:spPr>
          <a:xfrm>
            <a:off x="2926334" y="4424427"/>
            <a:ext cx="1407160" cy="299720"/>
          </a:xfrm>
          <a:prstGeom prst="rect">
            <a:avLst/>
          </a:prstGeom>
        </p:spPr>
        <p:txBody>
          <a:bodyPr vert="horz" wrap="square" lIns="0" tIns="12700" rIns="0" bIns="0" rtlCol="0">
            <a:spAutoFit/>
          </a:bodyPr>
          <a:lstStyle/>
          <a:p>
            <a:pPr marL="12700">
              <a:lnSpc>
                <a:spcPct val="100000"/>
              </a:lnSpc>
              <a:spcBef>
                <a:spcPts val="100"/>
              </a:spcBef>
            </a:pPr>
            <a:r>
              <a:rPr sz="1800" b="1" i="1" spc="-5" dirty="0">
                <a:latin typeface="Liberation Sans Narrow"/>
                <a:cs typeface="Liberation Sans Narrow"/>
              </a:rPr>
              <a:t>Fonctionnalités</a:t>
            </a:r>
            <a:endParaRPr sz="1800">
              <a:latin typeface="Liberation Sans Narrow"/>
              <a:cs typeface="Liberation Sans Narrow"/>
            </a:endParaRPr>
          </a:p>
        </p:txBody>
      </p:sp>
      <p:sp>
        <p:nvSpPr>
          <p:cNvPr id="26" name="object 26"/>
          <p:cNvSpPr txBox="1"/>
          <p:nvPr/>
        </p:nvSpPr>
        <p:spPr>
          <a:xfrm>
            <a:off x="2612390" y="5872480"/>
            <a:ext cx="2035810" cy="299720"/>
          </a:xfrm>
          <a:prstGeom prst="rect">
            <a:avLst/>
          </a:prstGeom>
        </p:spPr>
        <p:txBody>
          <a:bodyPr vert="horz" wrap="square" lIns="0" tIns="12700" rIns="0" bIns="0" rtlCol="0">
            <a:spAutoFit/>
          </a:bodyPr>
          <a:lstStyle/>
          <a:p>
            <a:pPr marL="12700">
              <a:lnSpc>
                <a:spcPct val="100000"/>
              </a:lnSpc>
              <a:spcBef>
                <a:spcPts val="100"/>
              </a:spcBef>
            </a:pPr>
            <a:r>
              <a:rPr sz="1800" b="1" i="1" spc="-5" dirty="0">
                <a:latin typeface="Liberation Sans Narrow"/>
                <a:cs typeface="Liberation Sans Narrow"/>
              </a:rPr>
              <a:t>Exigences </a:t>
            </a:r>
            <a:r>
              <a:rPr sz="1800" b="1" i="1" dirty="0">
                <a:latin typeface="Liberation Sans Narrow"/>
                <a:cs typeface="Liberation Sans Narrow"/>
              </a:rPr>
              <a:t>du</a:t>
            </a:r>
            <a:r>
              <a:rPr sz="1800" b="1" i="1" spc="-50" dirty="0">
                <a:latin typeface="Liberation Sans Narrow"/>
                <a:cs typeface="Liberation Sans Narrow"/>
              </a:rPr>
              <a:t> </a:t>
            </a:r>
            <a:r>
              <a:rPr sz="1800" b="1" i="1" spc="-5" dirty="0">
                <a:latin typeface="Liberation Sans Narrow"/>
                <a:cs typeface="Liberation Sans Narrow"/>
              </a:rPr>
              <a:t>système</a:t>
            </a:r>
            <a:endParaRPr sz="1800">
              <a:latin typeface="Liberation Sans Narrow"/>
              <a:cs typeface="Liberation Sans Narrow"/>
            </a:endParaRPr>
          </a:p>
        </p:txBody>
      </p:sp>
      <p:pic>
        <p:nvPicPr>
          <p:cNvPr id="38" name="Image 37" descr="Une image contenant ordinateur, table, assis, moniteur&#10;&#10;Description générée automatiquement">
            <a:extLst>
              <a:ext uri="{FF2B5EF4-FFF2-40B4-BE49-F238E27FC236}">
                <a16:creationId xmlns:a16="http://schemas.microsoft.com/office/drawing/2014/main" id="{DAB88E1A-2299-49B0-A11D-5ABBAD1D43A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928359" y="4249039"/>
            <a:ext cx="2373412" cy="1623442"/>
          </a:xfrm>
          <a:prstGeom prst="rect">
            <a:avLst/>
          </a:prstGeom>
        </p:spPr>
      </p:pic>
      <p:sp>
        <p:nvSpPr>
          <p:cNvPr id="39" name="ZoneTexte 38">
            <a:extLst>
              <a:ext uri="{FF2B5EF4-FFF2-40B4-BE49-F238E27FC236}">
                <a16:creationId xmlns:a16="http://schemas.microsoft.com/office/drawing/2014/main" id="{540A9293-25EA-42E5-B797-FEFD28F257BC}"/>
              </a:ext>
            </a:extLst>
          </p:cNvPr>
          <p:cNvSpPr txBox="1"/>
          <p:nvPr/>
        </p:nvSpPr>
        <p:spPr>
          <a:xfrm>
            <a:off x="6771812" y="4645968"/>
            <a:ext cx="924388" cy="230832"/>
          </a:xfrm>
          <a:prstGeom prst="rect">
            <a:avLst/>
          </a:prstGeom>
          <a:noFill/>
        </p:spPr>
        <p:txBody>
          <a:bodyPr wrap="square" rtlCol="0">
            <a:spAutoFit/>
          </a:bodyPr>
          <a:lstStyle/>
          <a:p>
            <a:r>
              <a:rPr lang="fr-FR" sz="900" dirty="0">
                <a:hlinkClick r:id="rId6" tooltip="https://creativecommons.org/licenses/by-nc-sa/3.0/"/>
              </a:rPr>
              <a:t>CC BY-SA-NC</a:t>
            </a:r>
            <a:endParaRPr lang="fr-FR" sz="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C375F29C-7E5B-4F52-8598-DAF176EB412F}"/>
              </a:ext>
            </a:extLst>
          </p:cNvPr>
          <p:cNvSpPr>
            <a:spLocks noGrp="1"/>
          </p:cNvSpPr>
          <p:nvPr>
            <p:ph type="title"/>
          </p:nvPr>
        </p:nvSpPr>
        <p:spPr/>
        <p:txBody>
          <a:bodyPr>
            <a:normAutofit/>
          </a:bodyPr>
          <a:lstStyle/>
          <a:p>
            <a:r>
              <a:rPr lang="fr-FR" dirty="0"/>
              <a:t>Classification </a:t>
            </a:r>
            <a:r>
              <a:rPr lang="fr-FR" spc="-5" dirty="0"/>
              <a:t>des</a:t>
            </a:r>
            <a:r>
              <a:rPr lang="fr-FR" spc="60" dirty="0"/>
              <a:t> </a:t>
            </a:r>
            <a:r>
              <a:rPr lang="fr-FR" spc="-5" dirty="0"/>
              <a:t>exigences</a:t>
            </a:r>
            <a:endParaRPr lang="fr-FR" dirty="0"/>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12</a:t>
            </a:fld>
            <a:endParaRPr dirty="0"/>
          </a:p>
        </p:txBody>
      </p:sp>
      <p:grpSp>
        <p:nvGrpSpPr>
          <p:cNvPr id="15" name="Groupe 14">
            <a:extLst>
              <a:ext uri="{FF2B5EF4-FFF2-40B4-BE49-F238E27FC236}">
                <a16:creationId xmlns:a16="http://schemas.microsoft.com/office/drawing/2014/main" id="{8ECFA223-0E89-4B3A-A7F0-75F77DAD9687}"/>
              </a:ext>
            </a:extLst>
          </p:cNvPr>
          <p:cNvGrpSpPr/>
          <p:nvPr/>
        </p:nvGrpSpPr>
        <p:grpSpPr>
          <a:xfrm>
            <a:off x="728662" y="2517775"/>
            <a:ext cx="7875969" cy="2663825"/>
            <a:chOff x="728662" y="1485900"/>
            <a:chExt cx="7875969" cy="2663825"/>
          </a:xfrm>
        </p:grpSpPr>
        <p:sp>
          <p:nvSpPr>
            <p:cNvPr id="3" name="object 3"/>
            <p:cNvSpPr/>
            <p:nvPr/>
          </p:nvSpPr>
          <p:spPr>
            <a:xfrm>
              <a:off x="3492500" y="1485900"/>
              <a:ext cx="2005330" cy="728980"/>
            </a:xfrm>
            <a:custGeom>
              <a:avLst/>
              <a:gdLst/>
              <a:ahLst/>
              <a:cxnLst/>
              <a:rect l="l" t="t" r="r" b="b"/>
              <a:pathLst>
                <a:path w="2005329" h="728980">
                  <a:moveTo>
                    <a:pt x="0" y="121412"/>
                  </a:moveTo>
                  <a:lnTo>
                    <a:pt x="9540" y="74152"/>
                  </a:lnTo>
                  <a:lnTo>
                    <a:pt x="35559" y="35560"/>
                  </a:lnTo>
                  <a:lnTo>
                    <a:pt x="74152" y="9540"/>
                  </a:lnTo>
                  <a:lnTo>
                    <a:pt x="121412" y="0"/>
                  </a:lnTo>
                  <a:lnTo>
                    <a:pt x="1883537" y="0"/>
                  </a:lnTo>
                  <a:lnTo>
                    <a:pt x="1930816" y="9540"/>
                  </a:lnTo>
                  <a:lnTo>
                    <a:pt x="1969452" y="35559"/>
                  </a:lnTo>
                  <a:lnTo>
                    <a:pt x="1995515" y="74152"/>
                  </a:lnTo>
                  <a:lnTo>
                    <a:pt x="2005076" y="121412"/>
                  </a:lnTo>
                  <a:lnTo>
                    <a:pt x="2005076" y="607187"/>
                  </a:lnTo>
                  <a:lnTo>
                    <a:pt x="1995515" y="654466"/>
                  </a:lnTo>
                  <a:lnTo>
                    <a:pt x="1969452" y="693102"/>
                  </a:lnTo>
                  <a:lnTo>
                    <a:pt x="1930816" y="719165"/>
                  </a:lnTo>
                  <a:lnTo>
                    <a:pt x="1883537" y="728726"/>
                  </a:lnTo>
                  <a:lnTo>
                    <a:pt x="121412" y="728726"/>
                  </a:lnTo>
                  <a:lnTo>
                    <a:pt x="74152" y="719165"/>
                  </a:lnTo>
                  <a:lnTo>
                    <a:pt x="35560" y="693102"/>
                  </a:lnTo>
                  <a:lnTo>
                    <a:pt x="9540" y="654466"/>
                  </a:lnTo>
                  <a:lnTo>
                    <a:pt x="0" y="607187"/>
                  </a:lnTo>
                  <a:lnTo>
                    <a:pt x="0" y="121412"/>
                  </a:lnTo>
                  <a:close/>
                </a:path>
              </a:pathLst>
            </a:custGeom>
            <a:ln w="28575">
              <a:solidFill>
                <a:srgbClr val="000000"/>
              </a:solidFill>
            </a:ln>
          </p:spPr>
          <p:txBody>
            <a:bodyPr wrap="square" lIns="0" tIns="0" rIns="0" bIns="0" rtlCol="0"/>
            <a:lstStyle/>
            <a:p>
              <a:endParaRPr/>
            </a:p>
          </p:txBody>
        </p:sp>
        <p:sp>
          <p:nvSpPr>
            <p:cNvPr id="4" name="object 4"/>
            <p:cNvSpPr txBox="1"/>
            <p:nvPr/>
          </p:nvSpPr>
          <p:spPr>
            <a:xfrm>
              <a:off x="4030471" y="1539621"/>
              <a:ext cx="928369" cy="574040"/>
            </a:xfrm>
            <a:prstGeom prst="rect">
              <a:avLst/>
            </a:prstGeom>
          </p:spPr>
          <p:txBody>
            <a:bodyPr vert="horz" wrap="square" lIns="0" tIns="12700" rIns="0" bIns="0" rtlCol="0">
              <a:spAutoFit/>
            </a:bodyPr>
            <a:lstStyle/>
            <a:p>
              <a:pPr marL="12700" marR="5080" indent="45720">
                <a:lnSpc>
                  <a:spcPct val="100000"/>
                </a:lnSpc>
                <a:spcBef>
                  <a:spcPts val="100"/>
                </a:spcBef>
              </a:pPr>
              <a:r>
                <a:rPr sz="1800" spc="-140" dirty="0">
                  <a:latin typeface="Arial"/>
                  <a:cs typeface="Arial"/>
                </a:rPr>
                <a:t>Type </a:t>
              </a:r>
              <a:r>
                <a:rPr sz="1800" spc="-125" dirty="0">
                  <a:latin typeface="Arial"/>
                  <a:cs typeface="Arial"/>
                </a:rPr>
                <a:t>des  </a:t>
              </a:r>
              <a:r>
                <a:rPr sz="1800" spc="-130" dirty="0">
                  <a:latin typeface="Arial"/>
                  <a:cs typeface="Arial"/>
                </a:rPr>
                <a:t>e</a:t>
              </a:r>
              <a:r>
                <a:rPr sz="1800" spc="-80" dirty="0">
                  <a:latin typeface="Arial"/>
                  <a:cs typeface="Arial"/>
                </a:rPr>
                <a:t>xi</a:t>
              </a:r>
              <a:r>
                <a:rPr sz="1800" spc="-130" dirty="0">
                  <a:latin typeface="Arial"/>
                  <a:cs typeface="Arial"/>
                </a:rPr>
                <a:t>g</a:t>
              </a:r>
              <a:r>
                <a:rPr sz="1800" spc="-85" dirty="0">
                  <a:latin typeface="Arial"/>
                  <a:cs typeface="Arial"/>
                </a:rPr>
                <a:t>e</a:t>
              </a:r>
              <a:r>
                <a:rPr sz="1800" spc="-80" dirty="0">
                  <a:latin typeface="Arial"/>
                  <a:cs typeface="Arial"/>
                </a:rPr>
                <a:t>n</a:t>
              </a:r>
              <a:r>
                <a:rPr sz="1800" spc="-150" dirty="0">
                  <a:latin typeface="Arial"/>
                  <a:cs typeface="Arial"/>
                </a:rPr>
                <a:t>c</a:t>
              </a:r>
              <a:r>
                <a:rPr sz="1800" spc="-155" dirty="0">
                  <a:latin typeface="Arial"/>
                  <a:cs typeface="Arial"/>
                </a:rPr>
                <a:t>es</a:t>
              </a:r>
              <a:endParaRPr sz="1800">
                <a:latin typeface="Arial"/>
                <a:cs typeface="Arial"/>
              </a:endParaRPr>
            </a:p>
          </p:txBody>
        </p:sp>
        <p:sp>
          <p:nvSpPr>
            <p:cNvPr id="5" name="object 5"/>
            <p:cNvSpPr/>
            <p:nvPr/>
          </p:nvSpPr>
          <p:spPr>
            <a:xfrm>
              <a:off x="728662" y="3286125"/>
              <a:ext cx="2115185" cy="863600"/>
            </a:xfrm>
            <a:custGeom>
              <a:avLst/>
              <a:gdLst/>
              <a:ahLst/>
              <a:cxnLst/>
              <a:rect l="l" t="t" r="r" b="b"/>
              <a:pathLst>
                <a:path w="2115185" h="863600">
                  <a:moveTo>
                    <a:pt x="0" y="143890"/>
                  </a:moveTo>
                  <a:lnTo>
                    <a:pt x="7337" y="98397"/>
                  </a:lnTo>
                  <a:lnTo>
                    <a:pt x="27770" y="58896"/>
                  </a:lnTo>
                  <a:lnTo>
                    <a:pt x="58929" y="27753"/>
                  </a:lnTo>
                  <a:lnTo>
                    <a:pt x="98443" y="7332"/>
                  </a:lnTo>
                  <a:lnTo>
                    <a:pt x="143941" y="0"/>
                  </a:lnTo>
                  <a:lnTo>
                    <a:pt x="1970595" y="0"/>
                  </a:lnTo>
                  <a:lnTo>
                    <a:pt x="2016102" y="7332"/>
                  </a:lnTo>
                  <a:lnTo>
                    <a:pt x="2055634" y="27753"/>
                  </a:lnTo>
                  <a:lnTo>
                    <a:pt x="2086815" y="58896"/>
                  </a:lnTo>
                  <a:lnTo>
                    <a:pt x="2107267" y="98397"/>
                  </a:lnTo>
                  <a:lnTo>
                    <a:pt x="2114613" y="143890"/>
                  </a:lnTo>
                  <a:lnTo>
                    <a:pt x="2114613" y="719708"/>
                  </a:lnTo>
                  <a:lnTo>
                    <a:pt x="2107267" y="765202"/>
                  </a:lnTo>
                  <a:lnTo>
                    <a:pt x="2086815" y="804703"/>
                  </a:lnTo>
                  <a:lnTo>
                    <a:pt x="2055634" y="835846"/>
                  </a:lnTo>
                  <a:lnTo>
                    <a:pt x="2016102" y="856267"/>
                  </a:lnTo>
                  <a:lnTo>
                    <a:pt x="1970595" y="863600"/>
                  </a:lnTo>
                  <a:lnTo>
                    <a:pt x="143941" y="863600"/>
                  </a:lnTo>
                  <a:lnTo>
                    <a:pt x="98443" y="856267"/>
                  </a:lnTo>
                  <a:lnTo>
                    <a:pt x="58929" y="835846"/>
                  </a:lnTo>
                  <a:lnTo>
                    <a:pt x="27770" y="804703"/>
                  </a:lnTo>
                  <a:lnTo>
                    <a:pt x="7337" y="765202"/>
                  </a:lnTo>
                  <a:lnTo>
                    <a:pt x="0" y="719708"/>
                  </a:lnTo>
                  <a:lnTo>
                    <a:pt x="0" y="143890"/>
                  </a:lnTo>
                  <a:close/>
                </a:path>
              </a:pathLst>
            </a:custGeom>
            <a:ln w="9525">
              <a:solidFill>
                <a:srgbClr val="000000"/>
              </a:solidFill>
            </a:ln>
          </p:spPr>
          <p:txBody>
            <a:bodyPr wrap="square" lIns="0" tIns="0" rIns="0" bIns="0" rtlCol="0"/>
            <a:lstStyle/>
            <a:p>
              <a:endParaRPr/>
            </a:p>
          </p:txBody>
        </p:sp>
        <p:sp>
          <p:nvSpPr>
            <p:cNvPr id="6" name="object 6"/>
            <p:cNvSpPr txBox="1"/>
            <p:nvPr/>
          </p:nvSpPr>
          <p:spPr>
            <a:xfrm>
              <a:off x="1100124" y="3209671"/>
              <a:ext cx="1372235" cy="848360"/>
            </a:xfrm>
            <a:prstGeom prst="rect">
              <a:avLst/>
            </a:prstGeom>
          </p:spPr>
          <p:txBody>
            <a:bodyPr vert="horz" wrap="square" lIns="0" tIns="12700" rIns="0" bIns="0" rtlCol="0">
              <a:spAutoFit/>
            </a:bodyPr>
            <a:lstStyle/>
            <a:p>
              <a:pPr marL="12700" marR="5080" indent="214629">
                <a:lnSpc>
                  <a:spcPct val="150000"/>
                </a:lnSpc>
                <a:spcBef>
                  <a:spcPts val="100"/>
                </a:spcBef>
              </a:pPr>
              <a:r>
                <a:rPr sz="1800" b="1" spc="-5" dirty="0">
                  <a:latin typeface="Carlito"/>
                  <a:cs typeface="Carlito"/>
                </a:rPr>
                <a:t>Exigences  </a:t>
              </a:r>
              <a:r>
                <a:rPr sz="1800" b="1" spc="-10" dirty="0">
                  <a:latin typeface="Carlito"/>
                  <a:cs typeface="Carlito"/>
                </a:rPr>
                <a:t>fonctionnelles</a:t>
              </a:r>
              <a:endParaRPr sz="1800">
                <a:latin typeface="Carlito"/>
                <a:cs typeface="Carlito"/>
              </a:endParaRPr>
            </a:p>
          </p:txBody>
        </p:sp>
        <p:sp>
          <p:nvSpPr>
            <p:cNvPr id="7" name="object 7"/>
            <p:cNvSpPr/>
            <p:nvPr/>
          </p:nvSpPr>
          <p:spPr>
            <a:xfrm>
              <a:off x="3325876" y="3262376"/>
              <a:ext cx="2541905" cy="863600"/>
            </a:xfrm>
            <a:custGeom>
              <a:avLst/>
              <a:gdLst/>
              <a:ahLst/>
              <a:cxnLst/>
              <a:rect l="l" t="t" r="r" b="b"/>
              <a:pathLst>
                <a:path w="2541904" h="863600">
                  <a:moveTo>
                    <a:pt x="0" y="143890"/>
                  </a:moveTo>
                  <a:lnTo>
                    <a:pt x="7332" y="98397"/>
                  </a:lnTo>
                  <a:lnTo>
                    <a:pt x="27753" y="58896"/>
                  </a:lnTo>
                  <a:lnTo>
                    <a:pt x="58896" y="27753"/>
                  </a:lnTo>
                  <a:lnTo>
                    <a:pt x="98397" y="7332"/>
                  </a:lnTo>
                  <a:lnTo>
                    <a:pt x="143890" y="0"/>
                  </a:lnTo>
                  <a:lnTo>
                    <a:pt x="2397633" y="0"/>
                  </a:lnTo>
                  <a:lnTo>
                    <a:pt x="2443126" y="7332"/>
                  </a:lnTo>
                  <a:lnTo>
                    <a:pt x="2482627" y="27753"/>
                  </a:lnTo>
                  <a:lnTo>
                    <a:pt x="2513770" y="58896"/>
                  </a:lnTo>
                  <a:lnTo>
                    <a:pt x="2534191" y="98397"/>
                  </a:lnTo>
                  <a:lnTo>
                    <a:pt x="2541524" y="143890"/>
                  </a:lnTo>
                  <a:lnTo>
                    <a:pt x="2541524" y="719582"/>
                  </a:lnTo>
                  <a:lnTo>
                    <a:pt x="2534191" y="765075"/>
                  </a:lnTo>
                  <a:lnTo>
                    <a:pt x="2513770" y="804576"/>
                  </a:lnTo>
                  <a:lnTo>
                    <a:pt x="2482627" y="835719"/>
                  </a:lnTo>
                  <a:lnTo>
                    <a:pt x="2443126" y="856140"/>
                  </a:lnTo>
                  <a:lnTo>
                    <a:pt x="2397633" y="863473"/>
                  </a:lnTo>
                  <a:lnTo>
                    <a:pt x="143890" y="863473"/>
                  </a:lnTo>
                  <a:lnTo>
                    <a:pt x="98397" y="856140"/>
                  </a:lnTo>
                  <a:lnTo>
                    <a:pt x="58896" y="835719"/>
                  </a:lnTo>
                  <a:lnTo>
                    <a:pt x="27753" y="804576"/>
                  </a:lnTo>
                  <a:lnTo>
                    <a:pt x="7332" y="765075"/>
                  </a:lnTo>
                  <a:lnTo>
                    <a:pt x="0" y="719582"/>
                  </a:lnTo>
                  <a:lnTo>
                    <a:pt x="0" y="143890"/>
                  </a:lnTo>
                  <a:close/>
                </a:path>
              </a:pathLst>
            </a:custGeom>
            <a:ln w="9525">
              <a:solidFill>
                <a:srgbClr val="000000"/>
              </a:solidFill>
            </a:ln>
          </p:spPr>
          <p:txBody>
            <a:bodyPr wrap="square" lIns="0" tIns="0" rIns="0" bIns="0" rtlCol="0"/>
            <a:lstStyle/>
            <a:p>
              <a:endParaRPr/>
            </a:p>
          </p:txBody>
        </p:sp>
        <p:sp>
          <p:nvSpPr>
            <p:cNvPr id="8" name="object 8"/>
            <p:cNvSpPr txBox="1"/>
            <p:nvPr/>
          </p:nvSpPr>
          <p:spPr>
            <a:xfrm>
              <a:off x="3693033" y="3185922"/>
              <a:ext cx="1808480" cy="848360"/>
            </a:xfrm>
            <a:prstGeom prst="rect">
              <a:avLst/>
            </a:prstGeom>
          </p:spPr>
          <p:txBody>
            <a:bodyPr vert="horz" wrap="square" lIns="0" tIns="149860" rIns="0" bIns="0" rtlCol="0">
              <a:spAutoFit/>
            </a:bodyPr>
            <a:lstStyle/>
            <a:p>
              <a:pPr marL="1270" algn="ctr">
                <a:lnSpc>
                  <a:spcPct val="100000"/>
                </a:lnSpc>
                <a:spcBef>
                  <a:spcPts val="1180"/>
                </a:spcBef>
              </a:pPr>
              <a:r>
                <a:rPr sz="1800" b="1" spc="-10" dirty="0">
                  <a:latin typeface="Carlito"/>
                  <a:cs typeface="Carlito"/>
                </a:rPr>
                <a:t>Exigences</a:t>
              </a:r>
              <a:endParaRPr sz="1800">
                <a:latin typeface="Carlito"/>
                <a:cs typeface="Carlito"/>
              </a:endParaRPr>
            </a:p>
            <a:p>
              <a:pPr algn="ctr">
                <a:lnSpc>
                  <a:spcPct val="100000"/>
                </a:lnSpc>
                <a:spcBef>
                  <a:spcPts val="1080"/>
                </a:spcBef>
              </a:pPr>
              <a:r>
                <a:rPr sz="1800" b="1" dirty="0">
                  <a:latin typeface="Carlito"/>
                  <a:cs typeface="Carlito"/>
                </a:rPr>
                <a:t>no</a:t>
              </a:r>
              <a:r>
                <a:rPr sz="1800" b="1" spc="10" dirty="0">
                  <a:latin typeface="Carlito"/>
                  <a:cs typeface="Carlito"/>
                </a:rPr>
                <a:t>n</a:t>
              </a:r>
              <a:r>
                <a:rPr sz="1800" b="1" dirty="0">
                  <a:latin typeface="Carlito"/>
                  <a:cs typeface="Carlito"/>
                </a:rPr>
                <a:t>-</a:t>
              </a:r>
              <a:r>
                <a:rPr sz="1800" b="1" spc="-30" dirty="0">
                  <a:latin typeface="Carlito"/>
                  <a:cs typeface="Carlito"/>
                </a:rPr>
                <a:t>f</a:t>
              </a:r>
              <a:r>
                <a:rPr sz="1800" b="1" dirty="0">
                  <a:latin typeface="Carlito"/>
                  <a:cs typeface="Carlito"/>
                </a:rPr>
                <a:t>o</a:t>
              </a:r>
              <a:r>
                <a:rPr sz="1800" b="1" spc="5" dirty="0">
                  <a:latin typeface="Carlito"/>
                  <a:cs typeface="Carlito"/>
                </a:rPr>
                <a:t>n</a:t>
              </a:r>
              <a:r>
                <a:rPr sz="1800" b="1" spc="-10" dirty="0">
                  <a:latin typeface="Carlito"/>
                  <a:cs typeface="Carlito"/>
                </a:rPr>
                <a:t>c</a:t>
              </a:r>
              <a:r>
                <a:rPr sz="1800" b="1" dirty="0">
                  <a:latin typeface="Carlito"/>
                  <a:cs typeface="Carlito"/>
                </a:rPr>
                <a:t>ti</a:t>
              </a:r>
              <a:r>
                <a:rPr sz="1800" b="1" spc="-10" dirty="0">
                  <a:latin typeface="Carlito"/>
                  <a:cs typeface="Carlito"/>
                </a:rPr>
                <a:t>onne</a:t>
              </a:r>
              <a:r>
                <a:rPr sz="1800" b="1" dirty="0">
                  <a:latin typeface="Carlito"/>
                  <a:cs typeface="Carlito"/>
                </a:rPr>
                <a:t>l</a:t>
              </a:r>
              <a:r>
                <a:rPr sz="1800" b="1" spc="-10" dirty="0">
                  <a:latin typeface="Carlito"/>
                  <a:cs typeface="Carlito"/>
                </a:rPr>
                <a:t>le</a:t>
              </a:r>
              <a:r>
                <a:rPr sz="1800" b="1" dirty="0">
                  <a:latin typeface="Carlito"/>
                  <a:cs typeface="Carlito"/>
                </a:rPr>
                <a:t>s</a:t>
              </a:r>
              <a:endParaRPr sz="1800">
                <a:latin typeface="Carlito"/>
                <a:cs typeface="Carlito"/>
              </a:endParaRPr>
            </a:p>
          </p:txBody>
        </p:sp>
        <p:sp>
          <p:nvSpPr>
            <p:cNvPr id="9" name="object 9"/>
            <p:cNvSpPr/>
            <p:nvPr/>
          </p:nvSpPr>
          <p:spPr>
            <a:xfrm>
              <a:off x="6278626" y="3262376"/>
              <a:ext cx="2326005" cy="863600"/>
            </a:xfrm>
            <a:custGeom>
              <a:avLst/>
              <a:gdLst/>
              <a:ahLst/>
              <a:cxnLst/>
              <a:rect l="l" t="t" r="r" b="b"/>
              <a:pathLst>
                <a:path w="2326004" h="863600">
                  <a:moveTo>
                    <a:pt x="0" y="143890"/>
                  </a:moveTo>
                  <a:lnTo>
                    <a:pt x="7332" y="98397"/>
                  </a:lnTo>
                  <a:lnTo>
                    <a:pt x="27753" y="58896"/>
                  </a:lnTo>
                  <a:lnTo>
                    <a:pt x="58896" y="27753"/>
                  </a:lnTo>
                  <a:lnTo>
                    <a:pt x="98397" y="7332"/>
                  </a:lnTo>
                  <a:lnTo>
                    <a:pt x="143890" y="0"/>
                  </a:lnTo>
                  <a:lnTo>
                    <a:pt x="2181732" y="0"/>
                  </a:lnTo>
                  <a:lnTo>
                    <a:pt x="2227226" y="7332"/>
                  </a:lnTo>
                  <a:lnTo>
                    <a:pt x="2266727" y="27753"/>
                  </a:lnTo>
                  <a:lnTo>
                    <a:pt x="2297870" y="58896"/>
                  </a:lnTo>
                  <a:lnTo>
                    <a:pt x="2318291" y="98397"/>
                  </a:lnTo>
                  <a:lnTo>
                    <a:pt x="2325624" y="143890"/>
                  </a:lnTo>
                  <a:lnTo>
                    <a:pt x="2325624" y="719582"/>
                  </a:lnTo>
                  <a:lnTo>
                    <a:pt x="2318291" y="765075"/>
                  </a:lnTo>
                  <a:lnTo>
                    <a:pt x="2297870" y="804576"/>
                  </a:lnTo>
                  <a:lnTo>
                    <a:pt x="2266727" y="835719"/>
                  </a:lnTo>
                  <a:lnTo>
                    <a:pt x="2227226" y="856140"/>
                  </a:lnTo>
                  <a:lnTo>
                    <a:pt x="2181732" y="863473"/>
                  </a:lnTo>
                  <a:lnTo>
                    <a:pt x="143890" y="863473"/>
                  </a:lnTo>
                  <a:lnTo>
                    <a:pt x="98397" y="856140"/>
                  </a:lnTo>
                  <a:lnTo>
                    <a:pt x="58896" y="835719"/>
                  </a:lnTo>
                  <a:lnTo>
                    <a:pt x="27753" y="804576"/>
                  </a:lnTo>
                  <a:lnTo>
                    <a:pt x="7332" y="765075"/>
                  </a:lnTo>
                  <a:lnTo>
                    <a:pt x="0" y="719582"/>
                  </a:lnTo>
                  <a:lnTo>
                    <a:pt x="0" y="143890"/>
                  </a:lnTo>
                  <a:close/>
                </a:path>
              </a:pathLst>
            </a:custGeom>
            <a:ln w="9525">
              <a:solidFill>
                <a:srgbClr val="000000"/>
              </a:solidFill>
            </a:ln>
          </p:spPr>
          <p:txBody>
            <a:bodyPr wrap="square" lIns="0" tIns="0" rIns="0" bIns="0" rtlCol="0"/>
            <a:lstStyle/>
            <a:p>
              <a:endParaRPr/>
            </a:p>
          </p:txBody>
        </p:sp>
        <p:sp>
          <p:nvSpPr>
            <p:cNvPr id="10" name="object 10"/>
            <p:cNvSpPr txBox="1"/>
            <p:nvPr/>
          </p:nvSpPr>
          <p:spPr>
            <a:xfrm>
              <a:off x="6907148" y="3323971"/>
              <a:ext cx="11207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rlito"/>
                  <a:cs typeface="Carlito"/>
                </a:rPr>
                <a:t>Co</a:t>
              </a:r>
              <a:r>
                <a:rPr sz="1800" b="1" spc="-10" dirty="0">
                  <a:latin typeface="Carlito"/>
                  <a:cs typeface="Carlito"/>
                </a:rPr>
                <a:t>n</a:t>
              </a:r>
              <a:r>
                <a:rPr sz="1800" b="1" dirty="0">
                  <a:latin typeface="Carlito"/>
                  <a:cs typeface="Carlito"/>
                </a:rPr>
                <a:t>t</a:t>
              </a:r>
              <a:r>
                <a:rPr sz="1800" b="1" spc="-40" dirty="0">
                  <a:latin typeface="Carlito"/>
                  <a:cs typeface="Carlito"/>
                </a:rPr>
                <a:t>r</a:t>
              </a:r>
              <a:r>
                <a:rPr sz="1800" b="1" dirty="0">
                  <a:latin typeface="Carlito"/>
                  <a:cs typeface="Carlito"/>
                </a:rPr>
                <a:t>ai</a:t>
              </a:r>
              <a:r>
                <a:rPr sz="1800" b="1" spc="-10" dirty="0">
                  <a:latin typeface="Carlito"/>
                  <a:cs typeface="Carlito"/>
                </a:rPr>
                <a:t>n</a:t>
              </a:r>
              <a:r>
                <a:rPr sz="1800" b="1" spc="-25" dirty="0">
                  <a:latin typeface="Carlito"/>
                  <a:cs typeface="Carlito"/>
                </a:rPr>
                <a:t>t</a:t>
              </a:r>
              <a:r>
                <a:rPr sz="1800" b="1" dirty="0">
                  <a:latin typeface="Carlito"/>
                  <a:cs typeface="Carlito"/>
                </a:rPr>
                <a:t>es</a:t>
              </a:r>
              <a:endParaRPr sz="1800">
                <a:latin typeface="Carlito"/>
                <a:cs typeface="Carlito"/>
              </a:endParaRPr>
            </a:p>
          </p:txBody>
        </p:sp>
        <p:sp>
          <p:nvSpPr>
            <p:cNvPr id="11" name="object 11"/>
            <p:cNvSpPr/>
            <p:nvPr/>
          </p:nvSpPr>
          <p:spPr>
            <a:xfrm>
              <a:off x="1547875" y="2794000"/>
              <a:ext cx="5977255" cy="347980"/>
            </a:xfrm>
            <a:custGeom>
              <a:avLst/>
              <a:gdLst/>
              <a:ahLst/>
              <a:cxnLst/>
              <a:rect l="l" t="t" r="r" b="b"/>
              <a:pathLst>
                <a:path w="5977255" h="347980">
                  <a:moveTo>
                    <a:pt x="0" y="346075"/>
                  </a:moveTo>
                  <a:lnTo>
                    <a:pt x="3074797" y="0"/>
                  </a:lnTo>
                  <a:lnTo>
                    <a:pt x="5976874" y="347599"/>
                  </a:lnTo>
                </a:path>
              </a:pathLst>
            </a:custGeom>
            <a:ln w="9525">
              <a:solidFill>
                <a:srgbClr val="000000"/>
              </a:solidFill>
            </a:ln>
          </p:spPr>
          <p:txBody>
            <a:bodyPr wrap="square" lIns="0" tIns="0" rIns="0" bIns="0" rtlCol="0"/>
            <a:lstStyle/>
            <a:p>
              <a:endParaRPr/>
            </a:p>
          </p:txBody>
        </p:sp>
        <p:sp>
          <p:nvSpPr>
            <p:cNvPr id="12" name="object 12"/>
            <p:cNvSpPr/>
            <p:nvPr/>
          </p:nvSpPr>
          <p:spPr>
            <a:xfrm>
              <a:off x="4457700" y="2204973"/>
              <a:ext cx="114300" cy="503555"/>
            </a:xfrm>
            <a:custGeom>
              <a:avLst/>
              <a:gdLst/>
              <a:ahLst/>
              <a:cxnLst/>
              <a:rect l="l" t="t" r="r" b="b"/>
              <a:pathLst>
                <a:path w="114300" h="503555">
                  <a:moveTo>
                    <a:pt x="38100" y="389000"/>
                  </a:moveTo>
                  <a:lnTo>
                    <a:pt x="0" y="389000"/>
                  </a:lnTo>
                  <a:lnTo>
                    <a:pt x="57150" y="503300"/>
                  </a:lnTo>
                  <a:lnTo>
                    <a:pt x="104775" y="408050"/>
                  </a:lnTo>
                  <a:lnTo>
                    <a:pt x="38100" y="408050"/>
                  </a:lnTo>
                  <a:lnTo>
                    <a:pt x="38100" y="389000"/>
                  </a:lnTo>
                  <a:close/>
                </a:path>
                <a:path w="114300" h="503555">
                  <a:moveTo>
                    <a:pt x="76200" y="0"/>
                  </a:moveTo>
                  <a:lnTo>
                    <a:pt x="38100" y="0"/>
                  </a:lnTo>
                  <a:lnTo>
                    <a:pt x="38100" y="408050"/>
                  </a:lnTo>
                  <a:lnTo>
                    <a:pt x="76200" y="408050"/>
                  </a:lnTo>
                  <a:lnTo>
                    <a:pt x="76200" y="0"/>
                  </a:lnTo>
                  <a:close/>
                </a:path>
                <a:path w="114300" h="503555">
                  <a:moveTo>
                    <a:pt x="114300" y="389000"/>
                  </a:moveTo>
                  <a:lnTo>
                    <a:pt x="76200" y="389000"/>
                  </a:lnTo>
                  <a:lnTo>
                    <a:pt x="76200" y="408050"/>
                  </a:lnTo>
                  <a:lnTo>
                    <a:pt x="104775" y="408050"/>
                  </a:lnTo>
                  <a:lnTo>
                    <a:pt x="114300" y="38900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F45D9AF0-5DA8-47F6-96E8-72C447D7E7D8}"/>
              </a:ext>
            </a:extLst>
          </p:cNvPr>
          <p:cNvSpPr>
            <a:spLocks noGrp="1"/>
          </p:cNvSpPr>
          <p:nvPr>
            <p:ph type="title"/>
          </p:nvPr>
        </p:nvSpPr>
        <p:spPr/>
        <p:txBody>
          <a:bodyPr>
            <a:normAutofit/>
          </a:bodyPr>
          <a:lstStyle/>
          <a:p>
            <a:r>
              <a:rPr lang="fr-FR" spc="-5" dirty="0">
                <a:solidFill>
                  <a:srgbClr val="990000"/>
                </a:solidFill>
                <a:latin typeface="Verdana"/>
                <a:cs typeface="Verdana"/>
              </a:rPr>
              <a:t>Catégories d’exigences</a:t>
            </a:r>
            <a:endParaRPr lang="fr-FR" dirty="0"/>
          </a:p>
        </p:txBody>
      </p:sp>
      <p:sp>
        <p:nvSpPr>
          <p:cNvPr id="6" name="Espace réservé du contenu 5">
            <a:extLst>
              <a:ext uri="{FF2B5EF4-FFF2-40B4-BE49-F238E27FC236}">
                <a16:creationId xmlns:a16="http://schemas.microsoft.com/office/drawing/2014/main" id="{928590BA-A426-456C-9325-51311D1D0B7A}"/>
              </a:ext>
            </a:extLst>
          </p:cNvPr>
          <p:cNvSpPr>
            <a:spLocks noGrp="1"/>
          </p:cNvSpPr>
          <p:nvPr>
            <p:ph idx="1"/>
          </p:nvPr>
        </p:nvSpPr>
        <p:spPr>
          <a:xfrm>
            <a:off x="1028700" y="1905000"/>
            <a:ext cx="7658100" cy="3962400"/>
          </a:xfrm>
        </p:spPr>
        <p:txBody>
          <a:bodyPr>
            <a:noAutofit/>
          </a:bodyPr>
          <a:lstStyle/>
          <a:p>
            <a:pPr marL="243840" marR="546735" indent="-231775">
              <a:lnSpc>
                <a:spcPct val="100000"/>
              </a:lnSpc>
              <a:spcAft>
                <a:spcPts val="600"/>
              </a:spcAft>
              <a:buClr>
                <a:srgbClr val="C00000"/>
              </a:buClr>
              <a:buChar char="•"/>
              <a:tabLst>
                <a:tab pos="244475" algn="l"/>
              </a:tabLst>
            </a:pPr>
            <a:r>
              <a:rPr lang="fr-FR" sz="1600" dirty="0">
                <a:latin typeface="Arial"/>
                <a:cs typeface="Arial"/>
              </a:rPr>
              <a:t>Une </a:t>
            </a:r>
            <a:r>
              <a:rPr lang="fr-FR" sz="1600" b="1" i="1" dirty="0">
                <a:solidFill>
                  <a:srgbClr val="990000"/>
                </a:solidFill>
                <a:latin typeface="Arial"/>
                <a:cs typeface="Arial"/>
              </a:rPr>
              <a:t>exigence fonctionnelle </a:t>
            </a:r>
            <a:r>
              <a:rPr lang="fr-FR" sz="1600" dirty="0">
                <a:latin typeface="Arial"/>
                <a:cs typeface="Arial"/>
              </a:rPr>
              <a:t>est une exigence définissant une fonction du  système à développer.</a:t>
            </a:r>
          </a:p>
          <a:p>
            <a:pPr marL="583565" lvl="1" indent="-224154">
              <a:lnSpc>
                <a:spcPct val="100000"/>
              </a:lnSpc>
              <a:spcAft>
                <a:spcPts val="600"/>
              </a:spcAft>
              <a:buClr>
                <a:srgbClr val="C00000"/>
              </a:buClr>
              <a:buChar char="•"/>
              <a:tabLst>
                <a:tab pos="583565" algn="l"/>
                <a:tab pos="584200" algn="l"/>
              </a:tabLst>
            </a:pPr>
            <a:r>
              <a:rPr lang="fr-FR" sz="1600" dirty="0">
                <a:latin typeface="Arial"/>
                <a:cs typeface="Arial"/>
              </a:rPr>
              <a:t>Décrit le quoi, c-à-d. ce que le système doit faire.</a:t>
            </a:r>
          </a:p>
          <a:p>
            <a:pPr marL="243840" marR="492759" indent="-231775">
              <a:lnSpc>
                <a:spcPct val="100000"/>
              </a:lnSpc>
              <a:spcAft>
                <a:spcPts val="600"/>
              </a:spcAft>
              <a:buClr>
                <a:srgbClr val="C00000"/>
              </a:buClr>
              <a:buChar char="•"/>
              <a:tabLst>
                <a:tab pos="244475" algn="l"/>
              </a:tabLst>
            </a:pPr>
            <a:r>
              <a:rPr lang="fr-FR" sz="1600" dirty="0">
                <a:latin typeface="Arial"/>
                <a:cs typeface="Arial"/>
              </a:rPr>
              <a:t>Une </a:t>
            </a:r>
            <a:r>
              <a:rPr lang="fr-FR" sz="1600" b="1" i="1" dirty="0">
                <a:solidFill>
                  <a:srgbClr val="990000"/>
                </a:solidFill>
                <a:latin typeface="Arial"/>
                <a:cs typeface="Arial"/>
              </a:rPr>
              <a:t>exigence non fonctionnelle </a:t>
            </a:r>
            <a:r>
              <a:rPr lang="fr-FR" sz="1600" dirty="0">
                <a:latin typeface="Arial"/>
                <a:cs typeface="Arial"/>
              </a:rPr>
              <a:t>est une exigence qui caractérise une  propriété ou une qualité désirée du système telle que sa performance, sa  robustesse, sa convivialité, sa maintenabilité, etc.</a:t>
            </a:r>
          </a:p>
          <a:p>
            <a:pPr marL="583565" lvl="1" indent="-224154">
              <a:lnSpc>
                <a:spcPct val="100000"/>
              </a:lnSpc>
              <a:spcAft>
                <a:spcPts val="600"/>
              </a:spcAft>
              <a:buClr>
                <a:srgbClr val="C00000"/>
              </a:buClr>
              <a:buChar char="•"/>
              <a:tabLst>
                <a:tab pos="583565" algn="l"/>
                <a:tab pos="584200" algn="l"/>
              </a:tabLst>
            </a:pPr>
            <a:r>
              <a:rPr lang="fr-FR" sz="1600" dirty="0">
                <a:latin typeface="Arial"/>
                <a:cs typeface="Arial"/>
              </a:rPr>
              <a:t>Une contrainte qui doit être prise en compte lors du développement.</a:t>
            </a:r>
          </a:p>
          <a:p>
            <a:pPr marL="243840" marR="278130" indent="-231775">
              <a:lnSpc>
                <a:spcPct val="100000"/>
              </a:lnSpc>
              <a:spcAft>
                <a:spcPts val="600"/>
              </a:spcAft>
              <a:buClr>
                <a:srgbClr val="C00000"/>
              </a:buClr>
              <a:buChar char="•"/>
              <a:tabLst>
                <a:tab pos="244475" algn="l"/>
              </a:tabLst>
            </a:pPr>
            <a:r>
              <a:rPr lang="fr-FR" sz="1600" dirty="0">
                <a:latin typeface="Arial"/>
                <a:cs typeface="Arial"/>
              </a:rPr>
              <a:t>Une </a:t>
            </a:r>
            <a:r>
              <a:rPr lang="fr-FR" sz="1600" b="1" i="1" dirty="0">
                <a:solidFill>
                  <a:srgbClr val="990000"/>
                </a:solidFill>
                <a:latin typeface="Arial"/>
                <a:cs typeface="Arial"/>
              </a:rPr>
              <a:t>contrainte </a:t>
            </a:r>
            <a:r>
              <a:rPr lang="fr-FR" sz="1600" dirty="0">
                <a:latin typeface="Arial"/>
                <a:cs typeface="Arial"/>
              </a:rPr>
              <a:t>est une restriction sur une ou plusieurs valeurs d’une partie  du système ou de tout le système.</a:t>
            </a:r>
          </a:p>
          <a:p>
            <a:pPr marL="243840" marR="5080" indent="-231775">
              <a:lnSpc>
                <a:spcPct val="100000"/>
              </a:lnSpc>
              <a:spcAft>
                <a:spcPts val="600"/>
              </a:spcAft>
              <a:buClr>
                <a:srgbClr val="C00000"/>
              </a:buClr>
              <a:buChar char="•"/>
              <a:tabLst>
                <a:tab pos="244475" algn="l"/>
              </a:tabLst>
            </a:pPr>
            <a:r>
              <a:rPr lang="fr-FR" sz="1600" dirty="0">
                <a:latin typeface="Arial"/>
                <a:cs typeface="Arial"/>
              </a:rPr>
              <a:t>Un </a:t>
            </a:r>
            <a:r>
              <a:rPr lang="fr-FR" sz="1600" i="1" dirty="0">
                <a:solidFill>
                  <a:srgbClr val="990000"/>
                </a:solidFill>
                <a:latin typeface="Trebuchet MS"/>
                <a:cs typeface="Trebuchet MS"/>
              </a:rPr>
              <a:t>but </a:t>
            </a:r>
            <a:r>
              <a:rPr lang="fr-FR" sz="1600" dirty="0">
                <a:latin typeface="Arial"/>
                <a:cs typeface="Arial"/>
              </a:rPr>
              <a:t>est un objectif ou une préoccupation utilisée pour découvrir et évaluer  des exigences fonctionnelles et non fonctionnelles.</a:t>
            </a:r>
          </a:p>
          <a:p>
            <a:pPr marL="583565" lvl="1" indent="-224154">
              <a:lnSpc>
                <a:spcPct val="100000"/>
              </a:lnSpc>
              <a:spcAft>
                <a:spcPts val="600"/>
              </a:spcAft>
              <a:buClr>
                <a:srgbClr val="C00000"/>
              </a:buClr>
              <a:buChar char="•"/>
              <a:tabLst>
                <a:tab pos="583565" algn="l"/>
                <a:tab pos="584200" algn="l"/>
              </a:tabLst>
            </a:pPr>
            <a:r>
              <a:rPr lang="fr-FR" sz="1600" dirty="0">
                <a:latin typeface="Arial"/>
                <a:cs typeface="Arial"/>
              </a:rPr>
              <a:t>Un but n’est pas encore une exigence.</a:t>
            </a:r>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700" y="685800"/>
            <a:ext cx="7200900" cy="1367682"/>
          </a:xfrm>
          <a:prstGeom prst="rect">
            <a:avLst/>
          </a:prstGeom>
        </p:spPr>
        <p:txBody>
          <a:bodyPr vert="horz" wrap="square" lIns="0" tIns="13335" rIns="0" bIns="0" rtlCol="0">
            <a:spAutoFit/>
          </a:bodyPr>
          <a:lstStyle/>
          <a:p>
            <a:pPr marL="12700">
              <a:lnSpc>
                <a:spcPct val="100000"/>
              </a:lnSpc>
              <a:spcBef>
                <a:spcPts val="105"/>
              </a:spcBef>
            </a:pPr>
            <a:r>
              <a:rPr lang="fr-FR" spc="-5" dirty="0"/>
              <a:t>Exemples d’exigences</a:t>
            </a:r>
            <a:r>
              <a:rPr lang="fr-FR" spc="-45" dirty="0"/>
              <a:t> </a:t>
            </a:r>
            <a:r>
              <a:rPr lang="fr-FR" spc="-5" dirty="0"/>
              <a:t>fonctionnelles</a:t>
            </a:r>
            <a:endParaRPr u="none" spc="-5" dirty="0"/>
          </a:p>
        </p:txBody>
      </p:sp>
      <p:sp>
        <p:nvSpPr>
          <p:cNvPr id="6" name="Espace réservé du contenu 5">
            <a:extLst>
              <a:ext uri="{FF2B5EF4-FFF2-40B4-BE49-F238E27FC236}">
                <a16:creationId xmlns:a16="http://schemas.microsoft.com/office/drawing/2014/main" id="{D56E120B-209C-4543-A630-586EEB1DF412}"/>
              </a:ext>
            </a:extLst>
          </p:cNvPr>
          <p:cNvSpPr>
            <a:spLocks noGrp="1"/>
          </p:cNvSpPr>
          <p:nvPr>
            <p:ph idx="1"/>
          </p:nvPr>
        </p:nvSpPr>
        <p:spPr/>
        <p:txBody>
          <a:bodyPr>
            <a:normAutofit/>
          </a:bodyPr>
          <a:lstStyle/>
          <a:p>
            <a:pPr marL="184785" indent="-172720">
              <a:lnSpc>
                <a:spcPct val="150000"/>
              </a:lnSpc>
              <a:spcBef>
                <a:spcPts val="105"/>
              </a:spcBef>
              <a:buClr>
                <a:srgbClr val="C00000"/>
              </a:buClr>
              <a:buChar char="•"/>
              <a:tabLst>
                <a:tab pos="185420" algn="l"/>
              </a:tabLst>
            </a:pPr>
            <a:r>
              <a:rPr lang="fr-FR" dirty="0">
                <a:latin typeface="Arial"/>
                <a:cs typeface="Arial"/>
              </a:rPr>
              <a:t>L’utilisateur doit être capable de chercher dans l’ensemble des bases de données.</a:t>
            </a:r>
            <a:endParaRPr lang="fr-FR" sz="2150" dirty="0">
              <a:latin typeface="Arial"/>
              <a:cs typeface="Arial"/>
            </a:endParaRPr>
          </a:p>
          <a:p>
            <a:pPr marL="184785" indent="-172720">
              <a:lnSpc>
                <a:spcPct val="150000"/>
              </a:lnSpc>
              <a:buClr>
                <a:srgbClr val="C00000"/>
              </a:buClr>
              <a:buChar char="•"/>
              <a:tabLst>
                <a:tab pos="185420" algn="l"/>
              </a:tabLst>
            </a:pPr>
            <a:r>
              <a:rPr lang="fr-FR" dirty="0">
                <a:latin typeface="Arial"/>
                <a:cs typeface="Arial"/>
              </a:rPr>
              <a:t>Le système doit enregistrer la commande du client.</a:t>
            </a:r>
            <a:endParaRPr lang="fr-FR" sz="2150" dirty="0">
              <a:latin typeface="Arial"/>
              <a:cs typeface="Arial"/>
            </a:endParaRPr>
          </a:p>
          <a:p>
            <a:pPr marL="184785" indent="-172720">
              <a:lnSpc>
                <a:spcPct val="150000"/>
              </a:lnSpc>
              <a:buClr>
                <a:srgbClr val="C00000"/>
              </a:buClr>
              <a:buChar char="•"/>
              <a:tabLst>
                <a:tab pos="185420" algn="l"/>
              </a:tabLst>
            </a:pPr>
            <a:r>
              <a:rPr lang="fr-FR" dirty="0">
                <a:latin typeface="Arial"/>
                <a:cs typeface="Arial"/>
              </a:rPr>
              <a:t>Chaque commande doit avoir un identifiant unique (ORDER_ID).</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10" dirty="0"/>
              <a:t>B</a:t>
            </a:r>
            <a:r>
              <a:rPr u="none" dirty="0"/>
              <a:t>uts</a:t>
            </a:r>
          </a:p>
        </p:txBody>
      </p:sp>
      <p:sp>
        <p:nvSpPr>
          <p:cNvPr id="6" name="Espace réservé du contenu 5">
            <a:extLst>
              <a:ext uri="{FF2B5EF4-FFF2-40B4-BE49-F238E27FC236}">
                <a16:creationId xmlns:a16="http://schemas.microsoft.com/office/drawing/2014/main" id="{1B8C76BD-E0A3-4343-85DA-68E31D11550C}"/>
              </a:ext>
            </a:extLst>
          </p:cNvPr>
          <p:cNvSpPr>
            <a:spLocks noGrp="1"/>
          </p:cNvSpPr>
          <p:nvPr>
            <p:ph idx="1"/>
          </p:nvPr>
        </p:nvSpPr>
        <p:spPr/>
        <p:txBody>
          <a:bodyPr>
            <a:normAutofit fontScale="92500" lnSpcReduction="20000"/>
          </a:bodyPr>
          <a:lstStyle/>
          <a:p>
            <a:pPr marL="184785" indent="-172720">
              <a:lnSpc>
                <a:spcPct val="150000"/>
              </a:lnSpc>
              <a:spcBef>
                <a:spcPts val="105"/>
              </a:spcBef>
              <a:buClr>
                <a:srgbClr val="C00000"/>
              </a:buClr>
              <a:buChar char="•"/>
              <a:tabLst>
                <a:tab pos="185420" algn="l"/>
              </a:tabLst>
            </a:pPr>
            <a:r>
              <a:rPr lang="fr-FR" dirty="0">
                <a:latin typeface="Arial"/>
                <a:cs typeface="Arial"/>
              </a:rPr>
              <a:t>Les exigences non-fonctionnelles peuvent être difficiles à spécifier de manière précise, et ces exigences ambigües deviennent difficiles à vérifier.</a:t>
            </a:r>
          </a:p>
          <a:p>
            <a:pPr marL="184785" marR="116839" indent="-172720">
              <a:lnSpc>
                <a:spcPct val="150000"/>
              </a:lnSpc>
              <a:spcBef>
                <a:spcPts val="484"/>
              </a:spcBef>
              <a:buClr>
                <a:srgbClr val="C00000"/>
              </a:buClr>
              <a:buChar char="•"/>
              <a:tabLst>
                <a:tab pos="185420" algn="l"/>
              </a:tabLst>
            </a:pPr>
            <a:r>
              <a:rPr lang="fr-FR" dirty="0">
                <a:latin typeface="Arial"/>
                <a:cs typeface="Arial"/>
              </a:rPr>
              <a:t>Un </a:t>
            </a:r>
            <a:r>
              <a:rPr lang="fr-FR" b="1" i="1" dirty="0">
                <a:latin typeface="Arial"/>
                <a:cs typeface="Arial"/>
              </a:rPr>
              <a:t>but </a:t>
            </a:r>
            <a:r>
              <a:rPr lang="fr-FR" dirty="0">
                <a:latin typeface="Arial"/>
                <a:cs typeface="Arial"/>
              </a:rPr>
              <a:t>offre une </a:t>
            </a:r>
            <a:r>
              <a:rPr lang="fr-FR" i="1" dirty="0">
                <a:latin typeface="Trebuchet MS"/>
                <a:cs typeface="Trebuchet MS"/>
              </a:rPr>
              <a:t>intention </a:t>
            </a:r>
            <a:r>
              <a:rPr lang="fr-FR" dirty="0">
                <a:latin typeface="Arial"/>
                <a:cs typeface="Arial"/>
              </a:rPr>
              <a:t>ou un </a:t>
            </a:r>
            <a:r>
              <a:rPr lang="fr-FR" i="1" dirty="0">
                <a:latin typeface="Trebuchet MS"/>
                <a:cs typeface="Trebuchet MS"/>
              </a:rPr>
              <a:t>objectif </a:t>
            </a:r>
            <a:r>
              <a:rPr lang="fr-FR" dirty="0">
                <a:latin typeface="Arial"/>
                <a:cs typeface="Arial"/>
              </a:rPr>
              <a:t>général tel que la convivialité de  l’application.</a:t>
            </a:r>
            <a:endParaRPr lang="fr-FR" sz="2500" dirty="0">
              <a:latin typeface="Arial"/>
              <a:cs typeface="Arial"/>
            </a:endParaRPr>
          </a:p>
          <a:p>
            <a:pPr marL="184785" indent="-172720">
              <a:lnSpc>
                <a:spcPct val="150000"/>
              </a:lnSpc>
              <a:buClr>
                <a:srgbClr val="C00000"/>
              </a:buClr>
              <a:buChar char="•"/>
              <a:tabLst>
                <a:tab pos="185420" algn="l"/>
              </a:tabLst>
            </a:pPr>
            <a:r>
              <a:rPr lang="fr-FR" dirty="0">
                <a:latin typeface="Arial"/>
                <a:cs typeface="Arial"/>
              </a:rPr>
              <a:t>Les buts peuvent </a:t>
            </a:r>
            <a:r>
              <a:rPr lang="fr-FR" b="1" i="1" dirty="0">
                <a:solidFill>
                  <a:srgbClr val="990000"/>
                </a:solidFill>
                <a:latin typeface="Arial"/>
                <a:cs typeface="Arial"/>
              </a:rPr>
              <a:t>guider </a:t>
            </a:r>
            <a:r>
              <a:rPr lang="fr-FR" dirty="0">
                <a:latin typeface="Arial"/>
                <a:cs typeface="Arial"/>
              </a:rPr>
              <a:t>la découverte d’exigences non-fonctionnelles vérifiables, qui peuvent être testées objectivement.</a:t>
            </a:r>
          </a:p>
          <a:p>
            <a:endParaRPr lang="fr-FR"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Exigences: </a:t>
            </a:r>
            <a:r>
              <a:rPr u="none" dirty="0"/>
              <a:t>système vs</a:t>
            </a:r>
            <a:r>
              <a:rPr u="none" spc="-110" dirty="0"/>
              <a:t> </a:t>
            </a:r>
            <a:r>
              <a:rPr u="none" spc="-5" dirty="0"/>
              <a:t>logiciel</a:t>
            </a:r>
          </a:p>
        </p:txBody>
      </p:sp>
      <p:sp>
        <p:nvSpPr>
          <p:cNvPr id="6" name="Espace réservé du contenu 5">
            <a:extLst>
              <a:ext uri="{FF2B5EF4-FFF2-40B4-BE49-F238E27FC236}">
                <a16:creationId xmlns:a16="http://schemas.microsoft.com/office/drawing/2014/main" id="{29D59BD3-20BE-4F89-8B07-38308B424110}"/>
              </a:ext>
            </a:extLst>
          </p:cNvPr>
          <p:cNvSpPr>
            <a:spLocks noGrp="1"/>
          </p:cNvSpPr>
          <p:nvPr>
            <p:ph idx="1"/>
          </p:nvPr>
        </p:nvSpPr>
        <p:spPr>
          <a:xfrm>
            <a:off x="1028700" y="1981200"/>
            <a:ext cx="7200900" cy="3581400"/>
          </a:xfrm>
        </p:spPr>
        <p:txBody>
          <a:bodyPr>
            <a:noAutofit/>
          </a:bodyPr>
          <a:lstStyle/>
          <a:p>
            <a:pPr marL="184785" indent="-172720">
              <a:lnSpc>
                <a:spcPct val="100000"/>
              </a:lnSpc>
              <a:spcBef>
                <a:spcPts val="105"/>
              </a:spcBef>
              <a:buClr>
                <a:srgbClr val="C00000"/>
              </a:buClr>
              <a:buFont typeface="Arial"/>
              <a:buChar char="•"/>
              <a:tabLst>
                <a:tab pos="185420" algn="l"/>
              </a:tabLst>
            </a:pPr>
            <a:r>
              <a:rPr lang="fr-FR" sz="1600" b="1" dirty="0">
                <a:latin typeface="Carlito"/>
                <a:cs typeface="Carlito"/>
              </a:rPr>
              <a:t>Qu’est ce qu’un Système?</a:t>
            </a:r>
            <a:endParaRPr lang="fr-FR" sz="1600" dirty="0">
              <a:latin typeface="Carlito"/>
              <a:cs typeface="Carlito"/>
            </a:endParaRPr>
          </a:p>
          <a:p>
            <a:pPr marL="647700" marR="5080" lvl="1" indent="-349250">
              <a:lnSpc>
                <a:spcPct val="150100"/>
              </a:lnSpc>
              <a:spcBef>
                <a:spcPts val="475"/>
              </a:spcBef>
              <a:buClr>
                <a:srgbClr val="C00000"/>
              </a:buClr>
              <a:buChar char="•"/>
              <a:tabLst>
                <a:tab pos="647700" algn="l"/>
                <a:tab pos="648335" algn="l"/>
              </a:tabLst>
            </a:pPr>
            <a:r>
              <a:rPr lang="fr-FR" sz="1600" dirty="0">
                <a:latin typeface="Arial"/>
                <a:cs typeface="Arial"/>
              </a:rPr>
              <a:t>Ensemble de composants </a:t>
            </a:r>
            <a:r>
              <a:rPr lang="fr-FR" sz="1600" dirty="0" err="1">
                <a:latin typeface="Arial"/>
                <a:cs typeface="Arial"/>
              </a:rPr>
              <a:t>inter-reliés</a:t>
            </a:r>
            <a:r>
              <a:rPr lang="fr-FR" sz="1600" dirty="0">
                <a:latin typeface="Arial"/>
                <a:cs typeface="Arial"/>
              </a:rPr>
              <a:t> qui collaborent pour un objectif  commun.</a:t>
            </a:r>
          </a:p>
          <a:p>
            <a:pPr marL="647700" marR="17780" lvl="1" indent="-349250">
              <a:lnSpc>
                <a:spcPct val="150000"/>
              </a:lnSpc>
              <a:spcBef>
                <a:spcPts val="480"/>
              </a:spcBef>
              <a:buClr>
                <a:srgbClr val="C00000"/>
              </a:buClr>
              <a:buChar char="•"/>
              <a:tabLst>
                <a:tab pos="647700" algn="l"/>
                <a:tab pos="648335" algn="l"/>
              </a:tabLst>
            </a:pPr>
            <a:r>
              <a:rPr lang="fr-FR" sz="1600" dirty="0">
                <a:latin typeface="Arial"/>
                <a:cs typeface="Arial"/>
              </a:rPr>
              <a:t>Peut inclure des composants mécaniques, électriques, électroniques,  logiciels, etc.</a:t>
            </a:r>
          </a:p>
          <a:p>
            <a:pPr marL="184785" indent="-172720">
              <a:lnSpc>
                <a:spcPct val="100000"/>
              </a:lnSpc>
              <a:spcBef>
                <a:spcPts val="1680"/>
              </a:spcBef>
              <a:buClr>
                <a:srgbClr val="C00000"/>
              </a:buClr>
              <a:buFont typeface="Arial"/>
              <a:buChar char="•"/>
              <a:tabLst>
                <a:tab pos="185420" algn="l"/>
              </a:tabLst>
            </a:pPr>
            <a:r>
              <a:rPr lang="fr-FR" sz="1600" b="1" dirty="0">
                <a:latin typeface="Carlito"/>
                <a:cs typeface="Carlito"/>
              </a:rPr>
              <a:t>Ingénierie des systèmes</a:t>
            </a:r>
            <a:endParaRPr lang="fr-FR" sz="1600" dirty="0">
              <a:latin typeface="Carlito"/>
              <a:cs typeface="Carlito"/>
            </a:endParaRPr>
          </a:p>
          <a:p>
            <a:pPr marL="647700" lvl="1" indent="-349250">
              <a:lnSpc>
                <a:spcPct val="100000"/>
              </a:lnSpc>
              <a:spcBef>
                <a:spcPts val="1680"/>
              </a:spcBef>
              <a:buClr>
                <a:srgbClr val="C00000"/>
              </a:buClr>
              <a:buChar char="•"/>
              <a:tabLst>
                <a:tab pos="647700" algn="l"/>
                <a:tab pos="648335" algn="l"/>
              </a:tabLst>
            </a:pPr>
            <a:r>
              <a:rPr lang="fr-FR" sz="1600" dirty="0">
                <a:latin typeface="Arial"/>
                <a:cs typeface="Arial"/>
              </a:rPr>
              <a:t>Approche multidisciplinaire pour le développement des systèmes.</a:t>
            </a:r>
          </a:p>
          <a:p>
            <a:pPr marL="647700" lvl="1" indent="-349250">
              <a:lnSpc>
                <a:spcPct val="100000"/>
              </a:lnSpc>
              <a:spcBef>
                <a:spcPts val="1680"/>
              </a:spcBef>
              <a:buClr>
                <a:srgbClr val="C00000"/>
              </a:buClr>
              <a:buChar char="•"/>
              <a:tabLst>
                <a:tab pos="647700" algn="l"/>
                <a:tab pos="648335" algn="l"/>
              </a:tabLst>
            </a:pPr>
            <a:r>
              <a:rPr lang="fr-FR" sz="1600" dirty="0">
                <a:latin typeface="Arial"/>
                <a:cs typeface="Arial"/>
              </a:rPr>
              <a:t>Le </a:t>
            </a:r>
            <a:r>
              <a:rPr lang="fr-FR" sz="1600" b="1" dirty="0">
                <a:latin typeface="Carlito"/>
                <a:cs typeface="Carlito"/>
              </a:rPr>
              <a:t>logiciel </a:t>
            </a:r>
            <a:r>
              <a:rPr lang="fr-FR" sz="1600" dirty="0">
                <a:latin typeface="Arial"/>
                <a:cs typeface="Arial"/>
              </a:rPr>
              <a:t>n’est souvent qu’une partie du système.</a:t>
            </a:r>
          </a:p>
          <a:p>
            <a:pPr marL="298450" lvl="1" indent="0">
              <a:lnSpc>
                <a:spcPct val="100000"/>
              </a:lnSpc>
              <a:spcBef>
                <a:spcPts val="1680"/>
              </a:spcBef>
              <a:buClr>
                <a:srgbClr val="C00000"/>
              </a:buClr>
              <a:buNone/>
              <a:tabLst>
                <a:tab pos="647700" algn="l"/>
                <a:tab pos="648335" algn="l"/>
              </a:tabLst>
            </a:pPr>
            <a:r>
              <a:rPr lang="fr-FR" sz="1600" dirty="0">
                <a:latin typeface="Arial"/>
                <a:cs typeface="Arial"/>
              </a:rPr>
              <a:t>-&gt; Nous pouvons donc distinguer les </a:t>
            </a:r>
            <a:r>
              <a:rPr lang="fr-FR" sz="1600" i="1" dirty="0">
                <a:latin typeface="Trebuchet MS"/>
                <a:cs typeface="Trebuchet MS"/>
              </a:rPr>
              <a:t>exigences du système </a:t>
            </a:r>
            <a:r>
              <a:rPr lang="fr-FR" sz="1600" dirty="0">
                <a:latin typeface="Arial"/>
                <a:cs typeface="Arial"/>
              </a:rPr>
              <a:t>des </a:t>
            </a:r>
            <a:r>
              <a:rPr lang="fr-FR" sz="1600" i="1" dirty="0">
                <a:latin typeface="Trebuchet MS"/>
                <a:cs typeface="Trebuchet MS"/>
              </a:rPr>
              <a:t>exigences </a:t>
            </a:r>
            <a:r>
              <a:rPr lang="fr-FR" sz="1600" dirty="0">
                <a:latin typeface="Arial"/>
                <a:cs typeface="Arial"/>
              </a:rPr>
              <a:t>des composants </a:t>
            </a:r>
            <a:r>
              <a:rPr lang="fr-FR" sz="1600" i="1" dirty="0">
                <a:latin typeface="Trebuchet MS"/>
                <a:cs typeface="Trebuchet MS"/>
              </a:rPr>
              <a:t>logiciels</a:t>
            </a:r>
            <a:r>
              <a:rPr lang="fr-FR" sz="1600" dirty="0">
                <a:latin typeface="Arial"/>
                <a:cs typeface="Arial"/>
              </a:rPr>
              <a:t>.</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Test des</a:t>
            </a:r>
            <a:r>
              <a:rPr u="none" spc="-85" dirty="0"/>
              <a:t> </a:t>
            </a:r>
            <a:r>
              <a:rPr u="none" spc="-5" dirty="0"/>
              <a:t>exigences</a:t>
            </a:r>
          </a:p>
        </p:txBody>
      </p:sp>
      <p:sp>
        <p:nvSpPr>
          <p:cNvPr id="6" name="Espace réservé du contenu 5">
            <a:extLst>
              <a:ext uri="{FF2B5EF4-FFF2-40B4-BE49-F238E27FC236}">
                <a16:creationId xmlns:a16="http://schemas.microsoft.com/office/drawing/2014/main" id="{1D6F9E93-A5A9-4D34-97C6-C0D576B7FFA9}"/>
              </a:ext>
            </a:extLst>
          </p:cNvPr>
          <p:cNvSpPr>
            <a:spLocks noGrp="1"/>
          </p:cNvSpPr>
          <p:nvPr>
            <p:ph idx="1"/>
          </p:nvPr>
        </p:nvSpPr>
        <p:spPr/>
        <p:txBody>
          <a:bodyPr>
            <a:normAutofit/>
          </a:bodyPr>
          <a:lstStyle/>
          <a:p>
            <a:pPr marL="368935" marR="130810" indent="-343535">
              <a:lnSpc>
                <a:spcPct val="150000"/>
              </a:lnSpc>
              <a:buClr>
                <a:srgbClr val="C00000"/>
              </a:buClr>
              <a:buFont typeface="Franklin Gothic Book" panose="020B0503020102020204" pitchFamily="34" charset="0"/>
              <a:buChar char="•"/>
              <a:tabLst>
                <a:tab pos="369570" algn="l"/>
              </a:tabLst>
            </a:pPr>
            <a:r>
              <a:rPr lang="fr-FR" dirty="0">
                <a:latin typeface="Arial"/>
                <a:cs typeface="Arial"/>
              </a:rPr>
              <a:t>Les exigences doivent être testables sinon  elles ne sont que des buts</a:t>
            </a:r>
          </a:p>
          <a:p>
            <a:pPr marL="368935" indent="-343535">
              <a:lnSpc>
                <a:spcPct val="200000"/>
              </a:lnSpc>
              <a:buClr>
                <a:srgbClr val="C00000"/>
              </a:buClr>
              <a:buFont typeface="Franklin Gothic Book" panose="020B0503020102020204" pitchFamily="34" charset="0"/>
              <a:buChar char="•"/>
              <a:tabLst>
                <a:tab pos="369570" algn="l"/>
              </a:tabLst>
            </a:pPr>
            <a:r>
              <a:rPr lang="fr-FR" dirty="0">
                <a:latin typeface="Arial"/>
                <a:cs typeface="Arial"/>
              </a:rPr>
              <a:t>Tester les exigences, ne pas tester le code</a:t>
            </a:r>
          </a:p>
          <a:p>
            <a:pPr marL="25400" indent="0" algn="ctr">
              <a:lnSpc>
                <a:spcPct val="100000"/>
              </a:lnSpc>
              <a:buClr>
                <a:srgbClr val="C00000"/>
              </a:buClr>
              <a:buNone/>
              <a:tabLst>
                <a:tab pos="369570" algn="l"/>
              </a:tabLst>
            </a:pPr>
            <a:r>
              <a:rPr lang="fr-FR" spc="-125" dirty="0">
                <a:latin typeface="Arial"/>
                <a:cs typeface="Arial"/>
              </a:rPr>
              <a:t>( Test </a:t>
            </a:r>
            <a:r>
              <a:rPr lang="fr-FR" spc="-85" dirty="0" err="1">
                <a:latin typeface="Arial"/>
                <a:cs typeface="Arial"/>
              </a:rPr>
              <a:t>Requirements</a:t>
            </a:r>
            <a:r>
              <a:rPr lang="fr-FR" spc="-85" dirty="0">
                <a:latin typeface="Arial"/>
                <a:cs typeface="Arial"/>
              </a:rPr>
              <a:t>, </a:t>
            </a:r>
            <a:r>
              <a:rPr lang="fr-FR" spc="-35" dirty="0">
                <a:latin typeface="Arial"/>
                <a:cs typeface="Arial"/>
              </a:rPr>
              <a:t>Don't </a:t>
            </a:r>
            <a:r>
              <a:rPr lang="fr-FR" spc="-125" dirty="0">
                <a:latin typeface="Arial"/>
                <a:cs typeface="Arial"/>
              </a:rPr>
              <a:t>Test</a:t>
            </a:r>
            <a:r>
              <a:rPr lang="fr-FR" spc="-180" dirty="0">
                <a:latin typeface="Arial"/>
                <a:cs typeface="Arial"/>
              </a:rPr>
              <a:t> </a:t>
            </a:r>
            <a:r>
              <a:rPr lang="fr-FR" spc="-160" dirty="0">
                <a:latin typeface="Arial"/>
                <a:cs typeface="Arial"/>
              </a:rPr>
              <a:t>Code )</a:t>
            </a:r>
            <a:endParaRPr lang="fr-FR" dirty="0">
              <a:latin typeface="Arial"/>
              <a:cs typeface="Arial"/>
            </a:endParaRPr>
          </a:p>
        </p:txBody>
      </p:sp>
      <p:sp>
        <p:nvSpPr>
          <p:cNvPr id="5" name="object 5"/>
          <p:cNvSpPr txBox="1"/>
          <p:nvPr/>
        </p:nvSpPr>
        <p:spPr>
          <a:xfrm>
            <a:off x="8590533" y="6486855"/>
            <a:ext cx="22352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23</a:t>
            </a:r>
            <a:endParaRPr sz="1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0A0DF2-9AD6-40CF-BF6B-CF47ADD7C346}"/>
              </a:ext>
            </a:extLst>
          </p:cNvPr>
          <p:cNvSpPr>
            <a:spLocks noGrp="1"/>
          </p:cNvSpPr>
          <p:nvPr>
            <p:ph type="title"/>
          </p:nvPr>
        </p:nvSpPr>
        <p:spPr/>
        <p:txBody>
          <a:bodyPr/>
          <a:lstStyle/>
          <a:p>
            <a:r>
              <a:rPr lang="fr-FR" spc="-5" dirty="0"/>
              <a:t>Exemple de</a:t>
            </a:r>
            <a:r>
              <a:rPr lang="fr-FR" spc="-90" dirty="0"/>
              <a:t> </a:t>
            </a:r>
            <a:r>
              <a:rPr lang="fr-FR" spc="-5" dirty="0"/>
              <a:t>but</a:t>
            </a:r>
            <a:endParaRPr lang="fr-FR" dirty="0"/>
          </a:p>
        </p:txBody>
      </p:sp>
      <p:sp>
        <p:nvSpPr>
          <p:cNvPr id="3" name="Espace réservé du contenu 2">
            <a:extLst>
              <a:ext uri="{FF2B5EF4-FFF2-40B4-BE49-F238E27FC236}">
                <a16:creationId xmlns:a16="http://schemas.microsoft.com/office/drawing/2014/main" id="{D5AFEC8A-76E4-4215-9454-23C2C2AB1FD7}"/>
              </a:ext>
            </a:extLst>
          </p:cNvPr>
          <p:cNvSpPr>
            <a:spLocks noGrp="1"/>
          </p:cNvSpPr>
          <p:nvPr>
            <p:ph idx="1"/>
          </p:nvPr>
        </p:nvSpPr>
        <p:spPr/>
        <p:txBody>
          <a:bodyPr>
            <a:normAutofit fontScale="85000" lnSpcReduction="20000"/>
          </a:bodyPr>
          <a:lstStyle/>
          <a:p>
            <a:pPr marL="184785" indent="-172720">
              <a:lnSpc>
                <a:spcPct val="100000"/>
              </a:lnSpc>
              <a:spcBef>
                <a:spcPts val="105"/>
              </a:spcBef>
              <a:buClr>
                <a:srgbClr val="C00000"/>
              </a:buClr>
              <a:buChar char="•"/>
              <a:tabLst>
                <a:tab pos="185420" algn="l"/>
              </a:tabLst>
            </a:pPr>
            <a:r>
              <a:rPr lang="fr-FR" dirty="0">
                <a:latin typeface="Arial"/>
                <a:cs typeface="Arial"/>
              </a:rPr>
              <a:t>Un but du système</a:t>
            </a:r>
          </a:p>
          <a:p>
            <a:pPr marL="647700" lvl="1" indent="-349250">
              <a:lnSpc>
                <a:spcPct val="100000"/>
              </a:lnSpc>
              <a:spcBef>
                <a:spcPts val="1680"/>
              </a:spcBef>
              <a:buClr>
                <a:srgbClr val="C00000"/>
              </a:buClr>
              <a:buChar char="•"/>
              <a:tabLst>
                <a:tab pos="647700" algn="l"/>
                <a:tab pos="648335" algn="l"/>
              </a:tabLst>
            </a:pPr>
            <a:r>
              <a:rPr lang="fr-FR" dirty="0">
                <a:latin typeface="Arial"/>
                <a:cs typeface="Arial"/>
              </a:rPr>
              <a:t>Ex. le système doit être facile à utiliser et devrait être organisé de façon à minimiser les erreurs d’utilisation.</a:t>
            </a:r>
          </a:p>
          <a:p>
            <a:pPr marL="184785" indent="-172720">
              <a:lnSpc>
                <a:spcPct val="100000"/>
              </a:lnSpc>
              <a:spcBef>
                <a:spcPts val="1680"/>
              </a:spcBef>
              <a:buClr>
                <a:srgbClr val="C00000"/>
              </a:buClr>
              <a:buChar char="•"/>
              <a:tabLst>
                <a:tab pos="185420" algn="l"/>
              </a:tabLst>
            </a:pPr>
            <a:r>
              <a:rPr lang="fr-FR" dirty="0">
                <a:latin typeface="Arial"/>
                <a:cs typeface="Arial"/>
              </a:rPr>
              <a:t>Exigences non-fonctionnelles vérifiables, inférées de ce but</a:t>
            </a:r>
          </a:p>
          <a:p>
            <a:pPr marL="647700" lvl="1" indent="-349250">
              <a:lnSpc>
                <a:spcPct val="100000"/>
              </a:lnSpc>
              <a:spcBef>
                <a:spcPts val="1680"/>
              </a:spcBef>
              <a:buClr>
                <a:srgbClr val="C00000"/>
              </a:buClr>
              <a:buFont typeface="Arial"/>
              <a:buChar char="•"/>
              <a:tabLst>
                <a:tab pos="647700" algn="l"/>
                <a:tab pos="648335" algn="l"/>
              </a:tabLst>
            </a:pPr>
            <a:r>
              <a:rPr lang="fr-FR" dirty="0">
                <a:latin typeface="Arial"/>
                <a:cs typeface="Arial"/>
              </a:rPr>
              <a:t>(un utilisateur expérimenté a au moins 2 années d’expérience sur le </a:t>
            </a:r>
            <a:r>
              <a:rPr lang="fr-FR" i="1" dirty="0">
                <a:latin typeface="Trebuchet MS"/>
                <a:cs typeface="Trebuchet MS"/>
              </a:rPr>
              <a:t>vieux système).</a:t>
            </a:r>
            <a:endParaRPr lang="fr-FR" dirty="0">
              <a:latin typeface="Trebuchet MS"/>
              <a:cs typeface="Trebuchet MS"/>
            </a:endParaRPr>
          </a:p>
          <a:p>
            <a:pPr marL="647700" lvl="1" indent="-349250">
              <a:lnSpc>
                <a:spcPct val="100000"/>
              </a:lnSpc>
              <a:spcBef>
                <a:spcPts val="1680"/>
              </a:spcBef>
              <a:buClr>
                <a:srgbClr val="C00000"/>
              </a:buClr>
              <a:buChar char="•"/>
              <a:tabLst>
                <a:tab pos="647700" algn="l"/>
                <a:tab pos="648335" algn="l"/>
              </a:tabLst>
            </a:pPr>
            <a:r>
              <a:rPr lang="fr-FR" dirty="0">
                <a:latin typeface="Arial"/>
                <a:cs typeface="Arial"/>
              </a:rPr>
              <a:t>Les utilisateurs expérimentés doivent être capables d’utiliser les fonctions du système après une formation de 3 heures.</a:t>
            </a:r>
          </a:p>
          <a:p>
            <a:pPr marL="647700" marR="5080" lvl="1" indent="-349250">
              <a:lnSpc>
                <a:spcPct val="150000"/>
              </a:lnSpc>
              <a:spcBef>
                <a:spcPts val="480"/>
              </a:spcBef>
              <a:buClr>
                <a:srgbClr val="C00000"/>
              </a:buClr>
              <a:buChar char="•"/>
              <a:tabLst>
                <a:tab pos="647700" algn="l"/>
                <a:tab pos="648335" algn="l"/>
              </a:tabLst>
            </a:pPr>
            <a:r>
              <a:rPr lang="fr-FR" dirty="0">
                <a:latin typeface="Arial"/>
                <a:cs typeface="Arial"/>
              </a:rPr>
              <a:t>Le nombre moyen d’erreurs faites par les utilisateurs expérimentés  ne doit pas excéder 2 par jour.</a:t>
            </a:r>
          </a:p>
          <a:p>
            <a:endParaRPr lang="fr-FR" dirty="0"/>
          </a:p>
        </p:txBody>
      </p:sp>
    </p:spTree>
    <p:extLst>
      <p:ext uri="{BB962C8B-B14F-4D97-AF65-F5344CB8AC3E}">
        <p14:creationId xmlns:p14="http://schemas.microsoft.com/office/powerpoint/2010/main" val="1179366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Exigences différentes pour des systèmes</a:t>
            </a:r>
            <a:r>
              <a:rPr u="none" spc="-40" dirty="0"/>
              <a:t> </a:t>
            </a:r>
            <a:r>
              <a:rPr u="none" spc="-5" dirty="0"/>
              <a:t>différents</a:t>
            </a:r>
          </a:p>
        </p:txBody>
      </p:sp>
      <p:sp>
        <p:nvSpPr>
          <p:cNvPr id="6" name="Espace réservé du contenu 5">
            <a:extLst>
              <a:ext uri="{FF2B5EF4-FFF2-40B4-BE49-F238E27FC236}">
                <a16:creationId xmlns:a16="http://schemas.microsoft.com/office/drawing/2014/main" id="{456A0508-DB4E-4D0D-8881-DF334D514CB0}"/>
              </a:ext>
            </a:extLst>
          </p:cNvPr>
          <p:cNvSpPr>
            <a:spLocks noGrp="1"/>
          </p:cNvSpPr>
          <p:nvPr>
            <p:ph idx="1"/>
          </p:nvPr>
        </p:nvSpPr>
        <p:spPr/>
        <p:txBody>
          <a:bodyPr>
            <a:normAutofit fontScale="92500" lnSpcReduction="10000"/>
          </a:bodyPr>
          <a:lstStyle/>
          <a:p>
            <a:pPr marL="355600" indent="-342900">
              <a:lnSpc>
                <a:spcPct val="100000"/>
              </a:lnSpc>
              <a:spcBef>
                <a:spcPts val="100"/>
              </a:spcBef>
              <a:buClr>
                <a:srgbClr val="C00000"/>
              </a:buClr>
              <a:buChar char="•"/>
              <a:tabLst>
                <a:tab pos="354965" algn="l"/>
                <a:tab pos="355600" algn="l"/>
              </a:tabLst>
            </a:pPr>
            <a:r>
              <a:rPr lang="fr-FR" dirty="0">
                <a:latin typeface="Arial"/>
                <a:cs typeface="Arial"/>
              </a:rPr>
              <a:t>Systèmes interactifs</a:t>
            </a:r>
          </a:p>
          <a:p>
            <a:pPr>
              <a:lnSpc>
                <a:spcPct val="100000"/>
              </a:lnSpc>
              <a:spcBef>
                <a:spcPts val="5"/>
              </a:spcBef>
              <a:buClr>
                <a:srgbClr val="C00000"/>
              </a:buClr>
              <a:buFont typeface="Arial"/>
              <a:buChar char="•"/>
            </a:pPr>
            <a:endParaRPr lang="fr-FR" sz="2800" dirty="0">
              <a:latin typeface="Arial"/>
              <a:cs typeface="Arial"/>
            </a:endParaRPr>
          </a:p>
          <a:p>
            <a:pPr marL="355600" indent="-342900">
              <a:lnSpc>
                <a:spcPct val="100000"/>
              </a:lnSpc>
              <a:buClr>
                <a:srgbClr val="C00000"/>
              </a:buClr>
              <a:buChar char="•"/>
              <a:tabLst>
                <a:tab pos="354965" algn="l"/>
                <a:tab pos="355600" algn="l"/>
              </a:tabLst>
            </a:pPr>
            <a:r>
              <a:rPr lang="fr-FR" dirty="0">
                <a:latin typeface="Arial"/>
                <a:cs typeface="Arial"/>
              </a:rPr>
              <a:t>Systèmes transformationnels</a:t>
            </a:r>
          </a:p>
          <a:p>
            <a:pPr>
              <a:lnSpc>
                <a:spcPct val="100000"/>
              </a:lnSpc>
              <a:spcBef>
                <a:spcPts val="5"/>
              </a:spcBef>
              <a:buClr>
                <a:srgbClr val="C00000"/>
              </a:buClr>
              <a:buFont typeface="Arial"/>
              <a:buChar char="•"/>
            </a:pPr>
            <a:endParaRPr lang="fr-FR" sz="2800" dirty="0">
              <a:latin typeface="Arial"/>
              <a:cs typeface="Arial"/>
            </a:endParaRPr>
          </a:p>
          <a:p>
            <a:pPr marL="355600" indent="-342900">
              <a:lnSpc>
                <a:spcPct val="100000"/>
              </a:lnSpc>
              <a:spcBef>
                <a:spcPts val="5"/>
              </a:spcBef>
              <a:buClr>
                <a:srgbClr val="C00000"/>
              </a:buClr>
              <a:buChar char="•"/>
              <a:tabLst>
                <a:tab pos="354965" algn="l"/>
                <a:tab pos="355600" algn="l"/>
              </a:tabLst>
            </a:pPr>
            <a:r>
              <a:rPr lang="fr-FR" dirty="0">
                <a:latin typeface="Arial"/>
                <a:cs typeface="Arial"/>
              </a:rPr>
              <a:t>Systèmes d’information</a:t>
            </a:r>
          </a:p>
          <a:p>
            <a:pPr>
              <a:lnSpc>
                <a:spcPct val="100000"/>
              </a:lnSpc>
              <a:spcBef>
                <a:spcPts val="5"/>
              </a:spcBef>
              <a:buClr>
                <a:srgbClr val="C00000"/>
              </a:buClr>
              <a:buFont typeface="Arial"/>
              <a:buChar char="•"/>
            </a:pPr>
            <a:endParaRPr lang="fr-FR" sz="2800" dirty="0">
              <a:latin typeface="Arial"/>
              <a:cs typeface="Arial"/>
            </a:endParaRPr>
          </a:p>
          <a:p>
            <a:pPr marL="355600" indent="-342900">
              <a:lnSpc>
                <a:spcPct val="100000"/>
              </a:lnSpc>
              <a:buClr>
                <a:srgbClr val="C00000"/>
              </a:buClr>
              <a:buChar char="•"/>
              <a:tabLst>
                <a:tab pos="354965" algn="l"/>
                <a:tab pos="355600" algn="l"/>
              </a:tabLst>
            </a:pPr>
            <a:r>
              <a:rPr lang="fr-FR" dirty="0">
                <a:latin typeface="Arial"/>
                <a:cs typeface="Arial"/>
              </a:rPr>
              <a:t>Systèmes temps réel</a:t>
            </a:r>
          </a:p>
          <a:p>
            <a:pPr>
              <a:lnSpc>
                <a:spcPct val="100000"/>
              </a:lnSpc>
              <a:spcBef>
                <a:spcPts val="10"/>
              </a:spcBef>
              <a:buClr>
                <a:srgbClr val="C00000"/>
              </a:buClr>
              <a:buFont typeface="Arial"/>
              <a:buChar char="•"/>
            </a:pPr>
            <a:endParaRPr lang="fr-FR" sz="2800" dirty="0">
              <a:latin typeface="Arial"/>
              <a:cs typeface="Arial"/>
            </a:endParaRPr>
          </a:p>
          <a:p>
            <a:pPr marL="355600" indent="-342900">
              <a:lnSpc>
                <a:spcPct val="100000"/>
              </a:lnSpc>
              <a:buClr>
                <a:srgbClr val="C00000"/>
              </a:buClr>
              <a:buChar char="•"/>
              <a:tabLst>
                <a:tab pos="354965" algn="l"/>
                <a:tab pos="355600" algn="l"/>
              </a:tabLst>
            </a:pPr>
            <a:r>
              <a:rPr lang="fr-FR" dirty="0">
                <a:latin typeface="Arial"/>
                <a:cs typeface="Arial"/>
              </a:rPr>
              <a:t>Systèmes embarqués</a:t>
            </a:r>
          </a:p>
          <a:p>
            <a:endParaRPr lang="fr-FR"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7442200" y="6265862"/>
            <a:ext cx="1076325" cy="46672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958850" y="493268"/>
            <a:ext cx="7802880" cy="330835"/>
          </a:xfrm>
          <a:prstGeom prst="rect">
            <a:avLst/>
          </a:prstGeom>
        </p:spPr>
        <p:txBody>
          <a:bodyPr vert="horz" wrap="square" lIns="0" tIns="13335" rIns="0" bIns="0" rtlCol="0">
            <a:spAutoFit/>
          </a:bodyPr>
          <a:lstStyle/>
          <a:p>
            <a:pPr marL="12700">
              <a:lnSpc>
                <a:spcPct val="100000"/>
              </a:lnSpc>
              <a:spcBef>
                <a:spcPts val="105"/>
              </a:spcBef>
              <a:tabLst>
                <a:tab pos="7789545" algn="l"/>
              </a:tabLst>
            </a:pPr>
            <a:r>
              <a:rPr spc="15" dirty="0"/>
              <a:t> </a:t>
            </a:r>
            <a:r>
              <a:rPr dirty="0"/>
              <a:t>Introduction	</a:t>
            </a:r>
          </a:p>
        </p:txBody>
      </p:sp>
      <p:sp>
        <p:nvSpPr>
          <p:cNvPr id="8" name="object 8"/>
          <p:cNvSpPr txBox="1"/>
          <p:nvPr/>
        </p:nvSpPr>
        <p:spPr>
          <a:xfrm>
            <a:off x="8565133" y="6290385"/>
            <a:ext cx="274955" cy="224790"/>
          </a:xfrm>
          <a:prstGeom prst="rect">
            <a:avLst/>
          </a:prstGeom>
        </p:spPr>
        <p:txBody>
          <a:bodyPr vert="horz" wrap="square" lIns="0" tIns="0" rIns="0" bIns="0" rtlCol="0">
            <a:spAutoFit/>
          </a:bodyPr>
          <a:lstStyle/>
          <a:p>
            <a:pPr marL="38100">
              <a:lnSpc>
                <a:spcPts val="1650"/>
              </a:lnSpc>
            </a:pPr>
            <a:fld id="{81D60167-4931-47E6-BA6A-407CBD079E47}" type="slidenum">
              <a:rPr sz="1400" b="1" dirty="0">
                <a:latin typeface="Arial"/>
                <a:cs typeface="Arial"/>
              </a:rPr>
              <a:t>2</a:t>
            </a:fld>
            <a:endParaRPr sz="1400">
              <a:latin typeface="Arial"/>
              <a:cs typeface="Arial"/>
            </a:endParaRPr>
          </a:p>
        </p:txBody>
      </p:sp>
      <p:sp>
        <p:nvSpPr>
          <p:cNvPr id="7" name="object 7"/>
          <p:cNvSpPr txBox="1"/>
          <p:nvPr/>
        </p:nvSpPr>
        <p:spPr>
          <a:xfrm>
            <a:off x="979119" y="1357376"/>
            <a:ext cx="4782185" cy="4721225"/>
          </a:xfrm>
          <a:prstGeom prst="rect">
            <a:avLst/>
          </a:prstGeom>
        </p:spPr>
        <p:txBody>
          <a:bodyPr vert="horz" wrap="square" lIns="0" tIns="13335" rIns="0" bIns="0" rtlCol="0">
            <a:spAutoFit/>
          </a:bodyPr>
          <a:lstStyle/>
          <a:p>
            <a:pPr marL="355600" indent="-343535">
              <a:lnSpc>
                <a:spcPct val="100000"/>
              </a:lnSpc>
              <a:spcBef>
                <a:spcPts val="105"/>
              </a:spcBef>
              <a:buClr>
                <a:srgbClr val="C00000"/>
              </a:buClr>
              <a:buChar char="•"/>
              <a:tabLst>
                <a:tab pos="354965" algn="l"/>
                <a:tab pos="356235" algn="l"/>
              </a:tabLst>
            </a:pPr>
            <a:r>
              <a:rPr sz="2000" spc="-85" dirty="0">
                <a:latin typeface="Arial"/>
                <a:cs typeface="Arial"/>
              </a:rPr>
              <a:t>Qu'est-ce </a:t>
            </a:r>
            <a:r>
              <a:rPr sz="2000" spc="-50" dirty="0">
                <a:latin typeface="Arial"/>
                <a:cs typeface="Arial"/>
              </a:rPr>
              <a:t>qu’une</a:t>
            </a:r>
            <a:r>
              <a:rPr sz="2000" spc="-155" dirty="0">
                <a:latin typeface="Arial"/>
                <a:cs typeface="Arial"/>
              </a:rPr>
              <a:t> </a:t>
            </a:r>
            <a:r>
              <a:rPr sz="2000" spc="-120" dirty="0">
                <a:latin typeface="Arial"/>
                <a:cs typeface="Arial"/>
              </a:rPr>
              <a:t>exigence?</a:t>
            </a:r>
            <a:endParaRPr sz="2000">
              <a:latin typeface="Arial"/>
              <a:cs typeface="Arial"/>
            </a:endParaRPr>
          </a:p>
          <a:p>
            <a:pPr>
              <a:lnSpc>
                <a:spcPct val="100000"/>
              </a:lnSpc>
              <a:spcBef>
                <a:spcPts val="20"/>
              </a:spcBef>
              <a:buClr>
                <a:srgbClr val="C00000"/>
              </a:buClr>
              <a:buFont typeface="Arial"/>
              <a:buChar char="•"/>
            </a:pPr>
            <a:endParaRPr sz="2900">
              <a:latin typeface="Arial"/>
              <a:cs typeface="Arial"/>
            </a:endParaRPr>
          </a:p>
          <a:p>
            <a:pPr marL="355600" indent="-343535">
              <a:lnSpc>
                <a:spcPct val="100000"/>
              </a:lnSpc>
              <a:spcBef>
                <a:spcPts val="5"/>
              </a:spcBef>
              <a:buClr>
                <a:srgbClr val="C00000"/>
              </a:buClr>
              <a:buChar char="•"/>
              <a:tabLst>
                <a:tab pos="354965" algn="l"/>
                <a:tab pos="356235" algn="l"/>
              </a:tabLst>
            </a:pPr>
            <a:r>
              <a:rPr sz="2000" spc="-85" dirty="0">
                <a:latin typeface="Arial"/>
                <a:cs typeface="Arial"/>
              </a:rPr>
              <a:t>Qu'est-ce </a:t>
            </a:r>
            <a:r>
              <a:rPr sz="2000" spc="-80" dirty="0">
                <a:latin typeface="Arial"/>
                <a:cs typeface="Arial"/>
              </a:rPr>
              <a:t>que </a:t>
            </a:r>
            <a:r>
              <a:rPr sz="2000" spc="-45" dirty="0">
                <a:latin typeface="Arial"/>
                <a:cs typeface="Arial"/>
              </a:rPr>
              <a:t>l’ingénierie </a:t>
            </a:r>
            <a:r>
              <a:rPr sz="2000" spc="-135" dirty="0">
                <a:latin typeface="Arial"/>
                <a:cs typeface="Arial"/>
              </a:rPr>
              <a:t>des</a:t>
            </a:r>
            <a:r>
              <a:rPr sz="2000" spc="-215" dirty="0">
                <a:latin typeface="Arial"/>
                <a:cs typeface="Arial"/>
              </a:rPr>
              <a:t> </a:t>
            </a:r>
            <a:r>
              <a:rPr sz="2000" spc="-130" dirty="0">
                <a:latin typeface="Arial"/>
                <a:cs typeface="Arial"/>
              </a:rPr>
              <a:t>exigences?</a:t>
            </a:r>
            <a:endParaRPr sz="2000">
              <a:latin typeface="Arial"/>
              <a:cs typeface="Arial"/>
            </a:endParaRPr>
          </a:p>
          <a:p>
            <a:pPr>
              <a:lnSpc>
                <a:spcPct val="100000"/>
              </a:lnSpc>
              <a:spcBef>
                <a:spcPts val="25"/>
              </a:spcBef>
              <a:buClr>
                <a:srgbClr val="C00000"/>
              </a:buClr>
              <a:buFont typeface="Arial"/>
              <a:buChar char="•"/>
            </a:pPr>
            <a:endParaRPr sz="2900">
              <a:latin typeface="Arial"/>
              <a:cs typeface="Arial"/>
            </a:endParaRPr>
          </a:p>
          <a:p>
            <a:pPr marL="355600" indent="-343535">
              <a:lnSpc>
                <a:spcPct val="100000"/>
              </a:lnSpc>
              <a:buClr>
                <a:srgbClr val="C00000"/>
              </a:buClr>
              <a:buChar char="•"/>
              <a:tabLst>
                <a:tab pos="354965" algn="l"/>
                <a:tab pos="356235" algn="l"/>
              </a:tabLst>
            </a:pPr>
            <a:r>
              <a:rPr sz="2000" spc="-65" dirty="0">
                <a:latin typeface="Arial"/>
                <a:cs typeface="Arial"/>
              </a:rPr>
              <a:t>Différence </a:t>
            </a:r>
            <a:r>
              <a:rPr sz="2000" spc="-30" dirty="0">
                <a:latin typeface="Arial"/>
                <a:cs typeface="Arial"/>
              </a:rPr>
              <a:t>entre </a:t>
            </a:r>
            <a:r>
              <a:rPr sz="2000" spc="-110" dirty="0">
                <a:latin typeface="Arial"/>
                <a:cs typeface="Arial"/>
              </a:rPr>
              <a:t>exigence </a:t>
            </a:r>
            <a:r>
              <a:rPr sz="2000" dirty="0">
                <a:latin typeface="Arial"/>
                <a:cs typeface="Arial"/>
              </a:rPr>
              <a:t>et</a:t>
            </a:r>
            <a:r>
              <a:rPr sz="2000" spc="-265" dirty="0">
                <a:latin typeface="Arial"/>
                <a:cs typeface="Arial"/>
              </a:rPr>
              <a:t> </a:t>
            </a:r>
            <a:r>
              <a:rPr sz="2000" spc="-70" dirty="0">
                <a:latin typeface="Arial"/>
                <a:cs typeface="Arial"/>
              </a:rPr>
              <a:t>spécification?</a:t>
            </a:r>
            <a:endParaRPr sz="2000">
              <a:latin typeface="Arial"/>
              <a:cs typeface="Arial"/>
            </a:endParaRPr>
          </a:p>
          <a:p>
            <a:pPr>
              <a:lnSpc>
                <a:spcPct val="100000"/>
              </a:lnSpc>
              <a:spcBef>
                <a:spcPts val="25"/>
              </a:spcBef>
              <a:buClr>
                <a:srgbClr val="C00000"/>
              </a:buClr>
              <a:buFont typeface="Arial"/>
              <a:buChar char="•"/>
            </a:pPr>
            <a:endParaRPr sz="2900">
              <a:latin typeface="Arial"/>
              <a:cs typeface="Arial"/>
            </a:endParaRPr>
          </a:p>
          <a:p>
            <a:pPr marL="355600" indent="-343535">
              <a:lnSpc>
                <a:spcPct val="100000"/>
              </a:lnSpc>
              <a:buClr>
                <a:srgbClr val="C00000"/>
              </a:buClr>
              <a:buChar char="•"/>
              <a:tabLst>
                <a:tab pos="354965" algn="l"/>
                <a:tab pos="356235" algn="l"/>
              </a:tabLst>
            </a:pPr>
            <a:r>
              <a:rPr sz="2000" spc="-95" dirty="0">
                <a:latin typeface="Arial"/>
                <a:cs typeface="Arial"/>
              </a:rPr>
              <a:t>Parties </a:t>
            </a:r>
            <a:r>
              <a:rPr sz="2000" spc="-75" dirty="0">
                <a:latin typeface="Arial"/>
                <a:cs typeface="Arial"/>
              </a:rPr>
              <a:t>prenantes </a:t>
            </a:r>
            <a:r>
              <a:rPr sz="2000" spc="-90" dirty="0">
                <a:latin typeface="Arial"/>
                <a:cs typeface="Arial"/>
              </a:rPr>
              <a:t>(Stakeholders)</a:t>
            </a:r>
            <a:r>
              <a:rPr sz="2000" spc="-114" dirty="0">
                <a:latin typeface="Arial"/>
                <a:cs typeface="Arial"/>
              </a:rPr>
              <a:t> </a:t>
            </a:r>
            <a:r>
              <a:rPr sz="2000" spc="-185" dirty="0">
                <a:latin typeface="Arial"/>
                <a:cs typeface="Arial"/>
              </a:rPr>
              <a:t>?</a:t>
            </a:r>
            <a:endParaRPr sz="2000">
              <a:latin typeface="Arial"/>
              <a:cs typeface="Arial"/>
            </a:endParaRPr>
          </a:p>
          <a:p>
            <a:pPr>
              <a:lnSpc>
                <a:spcPct val="100000"/>
              </a:lnSpc>
              <a:spcBef>
                <a:spcPts val="30"/>
              </a:spcBef>
              <a:buClr>
                <a:srgbClr val="C00000"/>
              </a:buClr>
              <a:buFont typeface="Arial"/>
              <a:buChar char="•"/>
            </a:pPr>
            <a:endParaRPr sz="2900">
              <a:latin typeface="Arial"/>
              <a:cs typeface="Arial"/>
            </a:endParaRPr>
          </a:p>
          <a:p>
            <a:pPr marL="355600" indent="-343535">
              <a:lnSpc>
                <a:spcPct val="100000"/>
              </a:lnSpc>
              <a:buClr>
                <a:srgbClr val="C00000"/>
              </a:buClr>
              <a:buChar char="•"/>
              <a:tabLst>
                <a:tab pos="354965" algn="l"/>
                <a:tab pos="356235" algn="l"/>
              </a:tabLst>
            </a:pPr>
            <a:r>
              <a:rPr sz="2000" spc="-95" dirty="0">
                <a:latin typeface="Arial"/>
                <a:cs typeface="Arial"/>
              </a:rPr>
              <a:t>Gestion </a:t>
            </a:r>
            <a:r>
              <a:rPr sz="2000" spc="-135" dirty="0">
                <a:latin typeface="Arial"/>
                <a:cs typeface="Arial"/>
              </a:rPr>
              <a:t>des</a:t>
            </a:r>
            <a:r>
              <a:rPr sz="2000" spc="-125" dirty="0">
                <a:latin typeface="Arial"/>
                <a:cs typeface="Arial"/>
              </a:rPr>
              <a:t> </a:t>
            </a:r>
            <a:r>
              <a:rPr sz="2000" spc="-130" dirty="0">
                <a:latin typeface="Arial"/>
                <a:cs typeface="Arial"/>
              </a:rPr>
              <a:t>exigences?</a:t>
            </a:r>
            <a:endParaRPr sz="2000">
              <a:latin typeface="Arial"/>
              <a:cs typeface="Arial"/>
            </a:endParaRPr>
          </a:p>
          <a:p>
            <a:pPr>
              <a:lnSpc>
                <a:spcPct val="100000"/>
              </a:lnSpc>
              <a:spcBef>
                <a:spcPts val="25"/>
              </a:spcBef>
              <a:buClr>
                <a:srgbClr val="C00000"/>
              </a:buClr>
              <a:buFont typeface="Arial"/>
              <a:buChar char="•"/>
            </a:pPr>
            <a:endParaRPr sz="2900">
              <a:latin typeface="Arial"/>
              <a:cs typeface="Arial"/>
            </a:endParaRPr>
          </a:p>
          <a:p>
            <a:pPr marL="355600" indent="-343535">
              <a:lnSpc>
                <a:spcPct val="100000"/>
              </a:lnSpc>
              <a:buClr>
                <a:srgbClr val="C00000"/>
              </a:buClr>
              <a:buChar char="•"/>
              <a:tabLst>
                <a:tab pos="354965" algn="l"/>
                <a:tab pos="356235" algn="l"/>
              </a:tabLst>
            </a:pPr>
            <a:r>
              <a:rPr sz="2000" spc="-150" dirty="0">
                <a:latin typeface="Arial"/>
                <a:cs typeface="Arial"/>
              </a:rPr>
              <a:t>Types</a:t>
            </a:r>
            <a:r>
              <a:rPr sz="2000" spc="-135" dirty="0">
                <a:latin typeface="Arial"/>
                <a:cs typeface="Arial"/>
              </a:rPr>
              <a:t> </a:t>
            </a:r>
            <a:r>
              <a:rPr sz="2000" spc="-110" dirty="0">
                <a:latin typeface="Arial"/>
                <a:cs typeface="Arial"/>
              </a:rPr>
              <a:t>d’exigences?</a:t>
            </a:r>
            <a:endParaRPr sz="2000">
              <a:latin typeface="Arial"/>
              <a:cs typeface="Arial"/>
            </a:endParaRPr>
          </a:p>
          <a:p>
            <a:pPr>
              <a:lnSpc>
                <a:spcPct val="100000"/>
              </a:lnSpc>
              <a:spcBef>
                <a:spcPts val="25"/>
              </a:spcBef>
              <a:buClr>
                <a:srgbClr val="C00000"/>
              </a:buClr>
              <a:buFont typeface="Arial"/>
              <a:buChar char="•"/>
            </a:pPr>
            <a:endParaRPr sz="2900">
              <a:latin typeface="Arial"/>
              <a:cs typeface="Arial"/>
            </a:endParaRPr>
          </a:p>
          <a:p>
            <a:pPr marL="355600" indent="-343535">
              <a:lnSpc>
                <a:spcPct val="100000"/>
              </a:lnSpc>
              <a:buClr>
                <a:srgbClr val="C00000"/>
              </a:buClr>
              <a:buChar char="•"/>
              <a:tabLst>
                <a:tab pos="354965" algn="l"/>
                <a:tab pos="356235" algn="l"/>
              </a:tabLst>
            </a:pPr>
            <a:r>
              <a:rPr sz="2000" spc="-150" dirty="0">
                <a:latin typeface="Arial"/>
                <a:cs typeface="Arial"/>
              </a:rPr>
              <a:t>Types </a:t>
            </a:r>
            <a:r>
              <a:rPr sz="2000" spc="-90" dirty="0">
                <a:latin typeface="Arial"/>
                <a:cs typeface="Arial"/>
              </a:rPr>
              <a:t>de </a:t>
            </a:r>
            <a:r>
              <a:rPr sz="2000" spc="-105" dirty="0">
                <a:latin typeface="Arial"/>
                <a:cs typeface="Arial"/>
              </a:rPr>
              <a:t>système </a:t>
            </a:r>
            <a:r>
              <a:rPr sz="2000" spc="-155" dirty="0">
                <a:latin typeface="Arial"/>
                <a:cs typeface="Arial"/>
              </a:rPr>
              <a:t>à</a:t>
            </a:r>
            <a:r>
              <a:rPr sz="2000" spc="-110" dirty="0">
                <a:latin typeface="Arial"/>
                <a:cs typeface="Arial"/>
              </a:rPr>
              <a:t> </a:t>
            </a:r>
            <a:r>
              <a:rPr sz="2000" spc="-80" dirty="0">
                <a:latin typeface="Arial"/>
                <a:cs typeface="Arial"/>
              </a:rPr>
              <a:t>développer?</a:t>
            </a:r>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Systèmes</a:t>
            </a:r>
            <a:r>
              <a:rPr u="none" spc="-60" dirty="0"/>
              <a:t> </a:t>
            </a:r>
            <a:r>
              <a:rPr u="none" spc="-5" dirty="0"/>
              <a:t>interactifs</a:t>
            </a:r>
          </a:p>
        </p:txBody>
      </p:sp>
      <p:sp>
        <p:nvSpPr>
          <p:cNvPr id="7" name="Espace réservé du contenu 6">
            <a:extLst>
              <a:ext uri="{FF2B5EF4-FFF2-40B4-BE49-F238E27FC236}">
                <a16:creationId xmlns:a16="http://schemas.microsoft.com/office/drawing/2014/main" id="{7972364E-A222-4DCE-BEE7-5EF412E997A3}"/>
              </a:ext>
            </a:extLst>
          </p:cNvPr>
          <p:cNvSpPr>
            <a:spLocks noGrp="1"/>
          </p:cNvSpPr>
          <p:nvPr>
            <p:ph idx="1"/>
          </p:nvPr>
        </p:nvSpPr>
        <p:spPr>
          <a:xfrm>
            <a:off x="1028700" y="1828800"/>
            <a:ext cx="7200900" cy="4267200"/>
          </a:xfrm>
        </p:spPr>
        <p:txBody>
          <a:bodyPr>
            <a:normAutofit lnSpcReduction="10000"/>
          </a:bodyPr>
          <a:lstStyle/>
          <a:p>
            <a:pPr marL="355600" indent="-343535">
              <a:lnSpc>
                <a:spcPct val="100000"/>
              </a:lnSpc>
              <a:spcBef>
                <a:spcPts val="105"/>
              </a:spcBef>
              <a:spcAft>
                <a:spcPts val="600"/>
              </a:spcAft>
              <a:buClr>
                <a:srgbClr val="C00000"/>
              </a:buClr>
              <a:buChar char="•"/>
              <a:tabLst>
                <a:tab pos="354965" algn="l"/>
                <a:tab pos="356235" algn="l"/>
              </a:tabLst>
            </a:pPr>
            <a:r>
              <a:rPr lang="fr-FR" dirty="0">
                <a:latin typeface="Arial"/>
                <a:cs typeface="Arial"/>
              </a:rPr>
              <a:t>Caractéristiques:</a:t>
            </a:r>
            <a:endParaRPr lang="fr-FR" sz="2500" dirty="0">
              <a:latin typeface="Arial"/>
              <a:cs typeface="Arial"/>
            </a:endParaRPr>
          </a:p>
          <a:p>
            <a:pPr marL="756285" lvl="1" indent="-287020">
              <a:lnSpc>
                <a:spcPct val="100000"/>
              </a:lnSpc>
              <a:spcAft>
                <a:spcPts val="600"/>
              </a:spcAft>
              <a:buClr>
                <a:srgbClr val="C00000"/>
              </a:buClr>
              <a:buChar char="•"/>
              <a:tabLst>
                <a:tab pos="756285" algn="l"/>
                <a:tab pos="756920" algn="l"/>
              </a:tabLst>
            </a:pPr>
            <a:r>
              <a:rPr lang="fr-FR" dirty="0">
                <a:latin typeface="Arial"/>
                <a:cs typeface="Arial"/>
              </a:rPr>
              <a:t>Système guidé par les événements qui permettent l’interaction avec l’environnement.</a:t>
            </a:r>
          </a:p>
          <a:p>
            <a:pPr marL="756285" lvl="1" indent="-287020">
              <a:lnSpc>
                <a:spcPct val="100000"/>
              </a:lnSpc>
              <a:spcBef>
                <a:spcPts val="240"/>
              </a:spcBef>
              <a:spcAft>
                <a:spcPts val="600"/>
              </a:spcAft>
              <a:buClr>
                <a:srgbClr val="C00000"/>
              </a:buClr>
              <a:buChar char="•"/>
              <a:tabLst>
                <a:tab pos="756285" algn="l"/>
                <a:tab pos="756920" algn="l"/>
              </a:tabLst>
            </a:pPr>
            <a:r>
              <a:rPr lang="fr-FR" dirty="0">
                <a:latin typeface="Arial"/>
                <a:cs typeface="Arial"/>
              </a:rPr>
              <a:t>Les processus et l’environnement sont synchronisés.</a:t>
            </a:r>
            <a:endParaRPr lang="fr-FR" sz="2500" dirty="0">
              <a:latin typeface="Arial"/>
              <a:cs typeface="Arial"/>
            </a:endParaRPr>
          </a:p>
          <a:p>
            <a:pPr marL="355600" indent="-343535">
              <a:lnSpc>
                <a:spcPct val="100000"/>
              </a:lnSpc>
              <a:spcAft>
                <a:spcPts val="600"/>
              </a:spcAft>
              <a:buClr>
                <a:srgbClr val="C00000"/>
              </a:buClr>
              <a:buChar char="•"/>
              <a:tabLst>
                <a:tab pos="354965" algn="l"/>
                <a:tab pos="356235" algn="l"/>
              </a:tabLst>
            </a:pPr>
            <a:r>
              <a:rPr lang="fr-FR" dirty="0">
                <a:latin typeface="Arial"/>
                <a:cs typeface="Arial"/>
              </a:rPr>
              <a:t>Exemples:</a:t>
            </a:r>
            <a:endParaRPr lang="fr-FR" sz="2500" dirty="0">
              <a:latin typeface="Arial"/>
              <a:cs typeface="Arial"/>
            </a:endParaRPr>
          </a:p>
          <a:p>
            <a:pPr marL="756285" lvl="1" indent="-287020">
              <a:lnSpc>
                <a:spcPct val="100000"/>
              </a:lnSpc>
              <a:spcAft>
                <a:spcPts val="600"/>
              </a:spcAft>
              <a:buClr>
                <a:srgbClr val="C00000"/>
              </a:buClr>
              <a:buChar char="•"/>
              <a:tabLst>
                <a:tab pos="756285" algn="l"/>
                <a:tab pos="756920" algn="l"/>
              </a:tabLst>
            </a:pPr>
            <a:r>
              <a:rPr lang="fr-FR" dirty="0">
                <a:latin typeface="Arial"/>
                <a:cs typeface="Arial"/>
              </a:rPr>
              <a:t>Système d’exploitation</a:t>
            </a:r>
          </a:p>
          <a:p>
            <a:pPr marL="756285" lvl="1" indent="-287020">
              <a:lnSpc>
                <a:spcPct val="100000"/>
              </a:lnSpc>
              <a:spcBef>
                <a:spcPts val="240"/>
              </a:spcBef>
              <a:spcAft>
                <a:spcPts val="600"/>
              </a:spcAft>
              <a:buClr>
                <a:srgbClr val="C00000"/>
              </a:buClr>
              <a:buChar char="•"/>
              <a:tabLst>
                <a:tab pos="756285" algn="l"/>
                <a:tab pos="756920" algn="l"/>
              </a:tabLst>
            </a:pPr>
            <a:r>
              <a:rPr lang="fr-FR" dirty="0">
                <a:latin typeface="Arial"/>
                <a:cs typeface="Arial"/>
              </a:rPr>
              <a:t>Applications Web</a:t>
            </a:r>
            <a:endParaRPr lang="fr-FR" sz="2500" dirty="0">
              <a:latin typeface="Arial"/>
              <a:cs typeface="Arial"/>
            </a:endParaRPr>
          </a:p>
          <a:p>
            <a:pPr marL="355600" indent="-343535">
              <a:lnSpc>
                <a:spcPct val="100000"/>
              </a:lnSpc>
              <a:spcAft>
                <a:spcPts val="600"/>
              </a:spcAft>
              <a:buClr>
                <a:srgbClr val="C00000"/>
              </a:buClr>
              <a:buChar char="•"/>
              <a:tabLst>
                <a:tab pos="354965" algn="l"/>
                <a:tab pos="356235" algn="l"/>
              </a:tabLst>
            </a:pPr>
            <a:r>
              <a:rPr lang="fr-FR" dirty="0">
                <a:latin typeface="Arial"/>
                <a:cs typeface="Arial"/>
              </a:rPr>
              <a:t>Exigences:</a:t>
            </a:r>
            <a:endParaRPr lang="fr-FR" sz="2500" dirty="0">
              <a:latin typeface="Arial"/>
              <a:cs typeface="Arial"/>
            </a:endParaRPr>
          </a:p>
          <a:p>
            <a:pPr marL="756285" lvl="1" indent="-287020">
              <a:lnSpc>
                <a:spcPct val="100000"/>
              </a:lnSpc>
              <a:spcAft>
                <a:spcPts val="600"/>
              </a:spcAft>
              <a:buClr>
                <a:srgbClr val="C00000"/>
              </a:buClr>
              <a:buChar char="•"/>
              <a:tabLst>
                <a:tab pos="756285" algn="l"/>
                <a:tab pos="756920" algn="l"/>
              </a:tabLst>
            </a:pPr>
            <a:r>
              <a:rPr lang="fr-FR" dirty="0">
                <a:latin typeface="Arial"/>
                <a:cs typeface="Arial"/>
              </a:rPr>
              <a:t>Accent mis sur les tâches de l’utilisateur et sur la performance.</a:t>
            </a:r>
          </a:p>
          <a:p>
            <a:pPr marL="756285" lvl="1" indent="-287020">
              <a:lnSpc>
                <a:spcPct val="100000"/>
              </a:lnSpc>
              <a:spcBef>
                <a:spcPts val="240"/>
              </a:spcBef>
              <a:spcAft>
                <a:spcPts val="600"/>
              </a:spcAft>
              <a:buClr>
                <a:srgbClr val="C00000"/>
              </a:buClr>
              <a:buChar char="•"/>
              <a:tabLst>
                <a:tab pos="756285" algn="l"/>
                <a:tab pos="756920" algn="l"/>
              </a:tabLst>
            </a:pPr>
            <a:r>
              <a:rPr lang="fr-FR" dirty="0">
                <a:latin typeface="Arial"/>
                <a:cs typeface="Arial"/>
              </a:rPr>
              <a:t>L’interface utilisateur joue un rôle important</a:t>
            </a:r>
            <a:endParaRPr lang="fr-FR"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Systèmes</a:t>
            </a:r>
            <a:r>
              <a:rPr u="none" spc="-55" dirty="0"/>
              <a:t> </a:t>
            </a:r>
            <a:r>
              <a:rPr u="none" spc="-5" dirty="0"/>
              <a:t>transformationnels</a:t>
            </a:r>
          </a:p>
        </p:txBody>
      </p:sp>
      <p:sp>
        <p:nvSpPr>
          <p:cNvPr id="6" name="Espace réservé du contenu 5">
            <a:extLst>
              <a:ext uri="{FF2B5EF4-FFF2-40B4-BE49-F238E27FC236}">
                <a16:creationId xmlns:a16="http://schemas.microsoft.com/office/drawing/2014/main" id="{908B6A4E-0404-4286-BFE6-D574619E4C09}"/>
              </a:ext>
            </a:extLst>
          </p:cNvPr>
          <p:cNvSpPr>
            <a:spLocks noGrp="1"/>
          </p:cNvSpPr>
          <p:nvPr>
            <p:ph idx="1"/>
          </p:nvPr>
        </p:nvSpPr>
        <p:spPr/>
        <p:txBody>
          <a:bodyPr>
            <a:noAutofit/>
          </a:bodyPr>
          <a:lstStyle/>
          <a:p>
            <a:pPr marL="355600" indent="-342900" algn="just">
              <a:lnSpc>
                <a:spcPct val="100000"/>
              </a:lnSpc>
              <a:spcBef>
                <a:spcPts val="105"/>
              </a:spcBef>
              <a:buClr>
                <a:srgbClr val="C00000"/>
              </a:buClr>
              <a:buChar char="•"/>
              <a:tabLst>
                <a:tab pos="354965" algn="l"/>
                <a:tab pos="355600" algn="l"/>
              </a:tabLst>
            </a:pPr>
            <a:r>
              <a:rPr lang="fr-FR" sz="1600" spc="-70" dirty="0">
                <a:latin typeface="Arial"/>
                <a:cs typeface="Arial"/>
              </a:rPr>
              <a:t>Caractéristiques:</a:t>
            </a:r>
            <a:endParaRPr lang="fr-FR" sz="1600" dirty="0">
              <a:latin typeface="Arial"/>
              <a:cs typeface="Arial"/>
            </a:endParaRPr>
          </a:p>
          <a:p>
            <a:pPr marL="756285" lvl="1" indent="-287020" algn="just">
              <a:lnSpc>
                <a:spcPct val="100000"/>
              </a:lnSpc>
              <a:spcBef>
                <a:spcPts val="1675"/>
              </a:spcBef>
              <a:buClr>
                <a:srgbClr val="C00000"/>
              </a:buClr>
              <a:buChar char="•"/>
              <a:tabLst>
                <a:tab pos="756285" algn="l"/>
                <a:tab pos="756920" algn="l"/>
              </a:tabLst>
            </a:pPr>
            <a:r>
              <a:rPr lang="fr-FR" sz="1600" spc="-85" dirty="0">
                <a:latin typeface="Arial"/>
                <a:cs typeface="Arial"/>
              </a:rPr>
              <a:t>Transforme </a:t>
            </a:r>
            <a:r>
              <a:rPr lang="fr-FR" sz="1600" spc="-110" dirty="0">
                <a:latin typeface="Arial"/>
                <a:cs typeface="Arial"/>
              </a:rPr>
              <a:t>les </a:t>
            </a:r>
            <a:r>
              <a:rPr lang="fr-FR" sz="1600" spc="-70" dirty="0">
                <a:latin typeface="Arial"/>
                <a:cs typeface="Arial"/>
              </a:rPr>
              <a:t>entrées </a:t>
            </a:r>
            <a:r>
              <a:rPr lang="fr-FR" sz="1600" spc="-90" dirty="0">
                <a:latin typeface="Arial"/>
                <a:cs typeface="Arial"/>
              </a:rPr>
              <a:t>de </a:t>
            </a:r>
            <a:r>
              <a:rPr lang="fr-FR" sz="1600" spc="-35" dirty="0">
                <a:latin typeface="Arial"/>
                <a:cs typeface="Arial"/>
              </a:rPr>
              <a:t>début </a:t>
            </a:r>
            <a:r>
              <a:rPr lang="fr-FR" sz="1600" spc="-105" dirty="0">
                <a:latin typeface="Arial"/>
                <a:cs typeface="Arial"/>
              </a:rPr>
              <a:t>vers </a:t>
            </a:r>
            <a:r>
              <a:rPr lang="fr-FR" sz="1600" spc="-110" dirty="0">
                <a:latin typeface="Arial"/>
                <a:cs typeface="Arial"/>
              </a:rPr>
              <a:t>les </a:t>
            </a:r>
            <a:r>
              <a:rPr lang="fr-FR" sz="1600" spc="-70" dirty="0">
                <a:latin typeface="Arial"/>
                <a:cs typeface="Arial"/>
              </a:rPr>
              <a:t>sorties </a:t>
            </a:r>
            <a:r>
              <a:rPr lang="fr-FR" sz="1600" spc="-155" dirty="0">
                <a:latin typeface="Arial"/>
                <a:cs typeface="Arial"/>
              </a:rPr>
              <a:t>à </a:t>
            </a:r>
            <a:r>
              <a:rPr lang="fr-FR" sz="1600" spc="-70" dirty="0">
                <a:latin typeface="Arial"/>
                <a:cs typeface="Arial"/>
              </a:rPr>
              <a:t>la</a:t>
            </a:r>
            <a:r>
              <a:rPr lang="fr-FR" sz="1600" spc="-180" dirty="0">
                <a:latin typeface="Arial"/>
                <a:cs typeface="Arial"/>
              </a:rPr>
              <a:t> </a:t>
            </a:r>
            <a:r>
              <a:rPr lang="fr-FR" sz="1600" spc="-15" dirty="0">
                <a:latin typeface="Arial"/>
                <a:cs typeface="Arial"/>
              </a:rPr>
              <a:t>fin.</a:t>
            </a:r>
            <a:endParaRPr lang="fr-FR" sz="1600" dirty="0">
              <a:latin typeface="Arial"/>
              <a:cs typeface="Arial"/>
            </a:endParaRPr>
          </a:p>
          <a:p>
            <a:pPr marL="355600" indent="-342900" algn="just">
              <a:lnSpc>
                <a:spcPct val="100000"/>
              </a:lnSpc>
              <a:buClr>
                <a:srgbClr val="C00000"/>
              </a:buClr>
              <a:buChar char="•"/>
              <a:tabLst>
                <a:tab pos="354965" algn="l"/>
                <a:tab pos="355600" algn="l"/>
              </a:tabLst>
            </a:pPr>
            <a:r>
              <a:rPr lang="fr-FR" sz="1600" spc="-125" dirty="0">
                <a:latin typeface="Arial"/>
                <a:cs typeface="Arial"/>
              </a:rPr>
              <a:t>Exemples:</a:t>
            </a:r>
            <a:endParaRPr lang="fr-FR" sz="1600" dirty="0">
              <a:latin typeface="Arial"/>
              <a:cs typeface="Arial"/>
            </a:endParaRPr>
          </a:p>
          <a:p>
            <a:pPr marL="756285" lvl="1" indent="-287020" algn="just">
              <a:lnSpc>
                <a:spcPct val="100000"/>
              </a:lnSpc>
              <a:spcBef>
                <a:spcPts val="1680"/>
              </a:spcBef>
              <a:buClr>
                <a:srgbClr val="C00000"/>
              </a:buClr>
              <a:buChar char="•"/>
              <a:tabLst>
                <a:tab pos="756285" algn="l"/>
                <a:tab pos="756920" algn="l"/>
              </a:tabLst>
            </a:pPr>
            <a:r>
              <a:rPr lang="fr-FR" sz="1600" spc="-85" dirty="0">
                <a:latin typeface="Arial"/>
                <a:cs typeface="Arial"/>
              </a:rPr>
              <a:t>Compilateurs</a:t>
            </a:r>
            <a:endParaRPr lang="fr-FR" sz="1600" dirty="0">
              <a:latin typeface="Arial"/>
              <a:cs typeface="Arial"/>
            </a:endParaRPr>
          </a:p>
          <a:p>
            <a:pPr marL="355600" indent="-342900" algn="just">
              <a:lnSpc>
                <a:spcPct val="100000"/>
              </a:lnSpc>
              <a:buClr>
                <a:srgbClr val="C00000"/>
              </a:buClr>
              <a:buChar char="•"/>
              <a:tabLst>
                <a:tab pos="354965" algn="l"/>
                <a:tab pos="355600" algn="l"/>
              </a:tabLst>
            </a:pPr>
            <a:r>
              <a:rPr lang="fr-FR" sz="1600" spc="-135" dirty="0">
                <a:latin typeface="Arial"/>
                <a:cs typeface="Arial"/>
              </a:rPr>
              <a:t>Exigences:</a:t>
            </a:r>
            <a:endParaRPr lang="fr-FR" sz="1600" dirty="0">
              <a:latin typeface="Arial"/>
              <a:cs typeface="Arial"/>
            </a:endParaRPr>
          </a:p>
          <a:p>
            <a:pPr marL="756285" lvl="1" indent="-287020" algn="just">
              <a:lnSpc>
                <a:spcPct val="100000"/>
              </a:lnSpc>
              <a:spcBef>
                <a:spcPts val="1680"/>
              </a:spcBef>
              <a:buClr>
                <a:srgbClr val="C00000"/>
              </a:buClr>
              <a:buChar char="•"/>
              <a:tabLst>
                <a:tab pos="756285" algn="l"/>
                <a:tab pos="756920" algn="l"/>
              </a:tabLst>
            </a:pPr>
            <a:r>
              <a:rPr lang="fr-FR" sz="1600" spc="-130" dirty="0">
                <a:latin typeface="Arial"/>
                <a:cs typeface="Arial"/>
              </a:rPr>
              <a:t>Ensemble </a:t>
            </a:r>
            <a:r>
              <a:rPr lang="fr-FR" sz="1600" spc="-135" dirty="0">
                <a:latin typeface="Arial"/>
                <a:cs typeface="Arial"/>
              </a:rPr>
              <a:t>des </a:t>
            </a:r>
            <a:r>
              <a:rPr lang="fr-FR" sz="1600" spc="-100" dirty="0">
                <a:latin typeface="Arial"/>
                <a:cs typeface="Arial"/>
              </a:rPr>
              <a:t>règles </a:t>
            </a:r>
            <a:r>
              <a:rPr lang="fr-FR" sz="1600" spc="-90" dirty="0">
                <a:latin typeface="Arial"/>
                <a:cs typeface="Arial"/>
              </a:rPr>
              <a:t>de </a:t>
            </a:r>
            <a:r>
              <a:rPr lang="fr-FR" sz="1600" spc="-35" dirty="0">
                <a:latin typeface="Arial"/>
                <a:cs typeface="Arial"/>
              </a:rPr>
              <a:t>transformation qui </a:t>
            </a:r>
            <a:r>
              <a:rPr lang="fr-FR" sz="1600" spc="-55" dirty="0">
                <a:latin typeface="Arial"/>
                <a:cs typeface="Arial"/>
              </a:rPr>
              <a:t>décrivent </a:t>
            </a:r>
            <a:r>
              <a:rPr lang="fr-FR" sz="1600" spc="-110" dirty="0">
                <a:latin typeface="Arial"/>
                <a:cs typeface="Arial"/>
              </a:rPr>
              <a:t>les</a:t>
            </a:r>
            <a:r>
              <a:rPr lang="fr-FR" sz="1600" spc="-204" dirty="0">
                <a:latin typeface="Arial"/>
                <a:cs typeface="Arial"/>
              </a:rPr>
              <a:t> </a:t>
            </a:r>
            <a:r>
              <a:rPr lang="fr-FR" sz="1600" spc="-45" dirty="0">
                <a:latin typeface="Arial"/>
                <a:cs typeface="Arial"/>
              </a:rPr>
              <a:t>différentes </a:t>
            </a:r>
            <a:r>
              <a:rPr lang="fr-FR" sz="1600" spc="-60" dirty="0">
                <a:latin typeface="Arial"/>
                <a:cs typeface="Arial"/>
              </a:rPr>
              <a:t>parties </a:t>
            </a:r>
            <a:r>
              <a:rPr lang="fr-FR" sz="1600" spc="-65" dirty="0">
                <a:latin typeface="Arial"/>
                <a:cs typeface="Arial"/>
              </a:rPr>
              <a:t>d’entées </a:t>
            </a:r>
            <a:r>
              <a:rPr lang="fr-FR" sz="1600" dirty="0">
                <a:latin typeface="Arial"/>
                <a:cs typeface="Arial"/>
              </a:rPr>
              <a:t>et </a:t>
            </a:r>
            <a:r>
              <a:rPr lang="fr-FR" sz="1600" spc="-90" dirty="0">
                <a:latin typeface="Arial"/>
                <a:cs typeface="Arial"/>
              </a:rPr>
              <a:t>de</a:t>
            </a:r>
            <a:r>
              <a:rPr lang="fr-FR" sz="1600" spc="-305" dirty="0">
                <a:latin typeface="Arial"/>
                <a:cs typeface="Arial"/>
              </a:rPr>
              <a:t> </a:t>
            </a:r>
            <a:r>
              <a:rPr lang="fr-FR" sz="1600" spc="-65" dirty="0">
                <a:latin typeface="Arial"/>
                <a:cs typeface="Arial"/>
              </a:rPr>
              <a:t>sorties</a:t>
            </a:r>
            <a:endParaRPr lang="fr-FR" sz="1600"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Systèmes</a:t>
            </a:r>
            <a:r>
              <a:rPr u="none" spc="-60" dirty="0"/>
              <a:t> </a:t>
            </a:r>
            <a:r>
              <a:rPr u="none" spc="-5" dirty="0"/>
              <a:t>d’information</a:t>
            </a:r>
          </a:p>
        </p:txBody>
      </p:sp>
      <p:sp>
        <p:nvSpPr>
          <p:cNvPr id="6" name="Espace réservé du contenu 5">
            <a:extLst>
              <a:ext uri="{FF2B5EF4-FFF2-40B4-BE49-F238E27FC236}">
                <a16:creationId xmlns:a16="http://schemas.microsoft.com/office/drawing/2014/main" id="{3BC95E68-386D-4C06-A494-78F8EAE5EAB2}"/>
              </a:ext>
            </a:extLst>
          </p:cNvPr>
          <p:cNvSpPr>
            <a:spLocks noGrp="1"/>
          </p:cNvSpPr>
          <p:nvPr>
            <p:ph idx="1"/>
          </p:nvPr>
        </p:nvSpPr>
        <p:spPr/>
        <p:txBody>
          <a:bodyPr>
            <a:normAutofit fontScale="85000" lnSpcReduction="20000"/>
          </a:bodyPr>
          <a:lstStyle/>
          <a:p>
            <a:pPr marL="355600" indent="-342900" algn="just">
              <a:lnSpc>
                <a:spcPct val="100000"/>
              </a:lnSpc>
              <a:spcBef>
                <a:spcPts val="105"/>
              </a:spcBef>
              <a:spcAft>
                <a:spcPts val="600"/>
              </a:spcAft>
              <a:buClr>
                <a:srgbClr val="C00000"/>
              </a:buClr>
              <a:buChar char="•"/>
              <a:tabLst>
                <a:tab pos="354965" algn="l"/>
                <a:tab pos="355600" algn="l"/>
              </a:tabLst>
            </a:pPr>
            <a:r>
              <a:rPr lang="fr-FR" dirty="0">
                <a:latin typeface="Arial"/>
                <a:cs typeface="Arial"/>
              </a:rPr>
              <a:t>Caractéristiques:</a:t>
            </a:r>
            <a:endParaRPr lang="fr-FR" sz="2250" dirty="0">
              <a:latin typeface="Arial"/>
              <a:cs typeface="Arial"/>
            </a:endParaRPr>
          </a:p>
          <a:p>
            <a:pPr marL="756285" lvl="1" indent="-287020" algn="just">
              <a:lnSpc>
                <a:spcPct val="100000"/>
              </a:lnSpc>
              <a:spcAft>
                <a:spcPts val="600"/>
              </a:spcAft>
              <a:buClr>
                <a:srgbClr val="C00000"/>
              </a:buClr>
              <a:buChar char="•"/>
              <a:tabLst>
                <a:tab pos="756285" algn="l"/>
                <a:tab pos="756920" algn="l"/>
              </a:tabLst>
            </a:pPr>
            <a:r>
              <a:rPr lang="fr-FR" dirty="0">
                <a:latin typeface="Arial"/>
                <a:cs typeface="Arial"/>
              </a:rPr>
              <a:t>Systèmes pour l’acquisition, l’accès et la manipulation des données.</a:t>
            </a:r>
            <a:endParaRPr lang="fr-FR" sz="2500" dirty="0">
              <a:latin typeface="Arial"/>
              <a:cs typeface="Arial"/>
            </a:endParaRPr>
          </a:p>
          <a:p>
            <a:pPr marL="355600" indent="-342900" algn="just">
              <a:lnSpc>
                <a:spcPct val="100000"/>
              </a:lnSpc>
              <a:spcAft>
                <a:spcPts val="600"/>
              </a:spcAft>
              <a:buClr>
                <a:srgbClr val="C00000"/>
              </a:buClr>
              <a:buChar char="•"/>
              <a:tabLst>
                <a:tab pos="354965" algn="l"/>
                <a:tab pos="355600" algn="l"/>
              </a:tabLst>
            </a:pPr>
            <a:r>
              <a:rPr lang="fr-FR" dirty="0">
                <a:latin typeface="Arial"/>
                <a:cs typeface="Arial"/>
              </a:rPr>
              <a:t>Exemples:</a:t>
            </a:r>
            <a:endParaRPr lang="fr-FR" sz="2500" dirty="0">
              <a:latin typeface="Arial"/>
              <a:cs typeface="Arial"/>
            </a:endParaRPr>
          </a:p>
          <a:p>
            <a:pPr marL="756285" lvl="1" indent="-287020" algn="just">
              <a:lnSpc>
                <a:spcPct val="100000"/>
              </a:lnSpc>
              <a:spcAft>
                <a:spcPts val="600"/>
              </a:spcAft>
              <a:buClr>
                <a:srgbClr val="C00000"/>
              </a:buClr>
              <a:buChar char="•"/>
              <a:tabLst>
                <a:tab pos="756285" algn="l"/>
                <a:tab pos="756920" algn="l"/>
              </a:tabLst>
            </a:pPr>
            <a:r>
              <a:rPr lang="fr-FR" dirty="0">
                <a:latin typeface="Arial"/>
                <a:cs typeface="Arial"/>
              </a:rPr>
              <a:t>Gestion des systèmes de base de données</a:t>
            </a:r>
            <a:endParaRPr lang="fr-FR" sz="2500" dirty="0">
              <a:latin typeface="Arial"/>
              <a:cs typeface="Arial"/>
            </a:endParaRPr>
          </a:p>
          <a:p>
            <a:pPr marL="355600" indent="-342900" algn="just">
              <a:lnSpc>
                <a:spcPct val="100000"/>
              </a:lnSpc>
              <a:spcAft>
                <a:spcPts val="600"/>
              </a:spcAft>
              <a:buClr>
                <a:srgbClr val="C00000"/>
              </a:buClr>
              <a:buChar char="•"/>
              <a:tabLst>
                <a:tab pos="354965" algn="l"/>
                <a:tab pos="355600" algn="l"/>
              </a:tabLst>
            </a:pPr>
            <a:r>
              <a:rPr lang="fr-FR" dirty="0">
                <a:latin typeface="Arial"/>
                <a:cs typeface="Arial"/>
              </a:rPr>
              <a:t>Exigences:</a:t>
            </a:r>
            <a:endParaRPr lang="fr-FR" sz="2500" dirty="0">
              <a:latin typeface="Arial"/>
              <a:cs typeface="Arial"/>
            </a:endParaRPr>
          </a:p>
          <a:p>
            <a:pPr marL="756285" lvl="1" indent="-287020" algn="just">
              <a:lnSpc>
                <a:spcPts val="2280"/>
              </a:lnSpc>
              <a:spcAft>
                <a:spcPts val="600"/>
              </a:spcAft>
              <a:buClr>
                <a:srgbClr val="C00000"/>
              </a:buClr>
              <a:buChar char="•"/>
              <a:tabLst>
                <a:tab pos="756285" algn="l"/>
                <a:tab pos="756920" algn="l"/>
              </a:tabLst>
            </a:pPr>
            <a:r>
              <a:rPr lang="fr-FR" dirty="0">
                <a:latin typeface="Arial"/>
                <a:cs typeface="Arial"/>
              </a:rPr>
              <a:t>Fournissent une description des caractéristiques des données et l’ensemble des relations avec la BD.</a:t>
            </a:r>
            <a:endParaRPr lang="fr-FR" sz="2700" dirty="0">
              <a:latin typeface="Arial"/>
              <a:cs typeface="Arial"/>
            </a:endParaRPr>
          </a:p>
          <a:p>
            <a:pPr marL="756285" marR="172085" lvl="1" indent="-287020" algn="just">
              <a:lnSpc>
                <a:spcPts val="2160"/>
              </a:lnSpc>
              <a:spcAft>
                <a:spcPts val="600"/>
              </a:spcAft>
              <a:buClr>
                <a:srgbClr val="C00000"/>
              </a:buClr>
              <a:buChar char="•"/>
              <a:tabLst>
                <a:tab pos="756285" algn="l"/>
                <a:tab pos="756920" algn="l"/>
              </a:tabLst>
            </a:pPr>
            <a:r>
              <a:rPr lang="fr-FR" dirty="0">
                <a:latin typeface="Arial"/>
                <a:cs typeface="Arial"/>
              </a:rPr>
              <a:t>Plus orientées vers l’efficacité et l’efficience du stockage et l’accès  aux données.</a:t>
            </a:r>
          </a:p>
          <a:p>
            <a:pPr marL="0" indent="0">
              <a:buNone/>
            </a:pPr>
            <a:endParaRPr lang="fr-FR"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Systèmes temps</a:t>
            </a:r>
            <a:r>
              <a:rPr u="none" spc="-90" dirty="0"/>
              <a:t> </a:t>
            </a:r>
            <a:r>
              <a:rPr u="none" spc="-5" dirty="0"/>
              <a:t>réel</a:t>
            </a:r>
          </a:p>
        </p:txBody>
      </p:sp>
      <p:sp>
        <p:nvSpPr>
          <p:cNvPr id="6" name="Espace réservé du contenu 5">
            <a:extLst>
              <a:ext uri="{FF2B5EF4-FFF2-40B4-BE49-F238E27FC236}">
                <a16:creationId xmlns:a16="http://schemas.microsoft.com/office/drawing/2014/main" id="{0FD9781C-83A7-4331-9E61-BE5A3CCB43C6}"/>
              </a:ext>
            </a:extLst>
          </p:cNvPr>
          <p:cNvSpPr>
            <a:spLocks noGrp="1"/>
          </p:cNvSpPr>
          <p:nvPr>
            <p:ph idx="1"/>
          </p:nvPr>
        </p:nvSpPr>
        <p:spPr/>
        <p:txBody>
          <a:bodyPr>
            <a:normAutofit fontScale="92500" lnSpcReduction="20000"/>
          </a:bodyPr>
          <a:lstStyle/>
          <a:p>
            <a:pPr marL="355600" indent="-343535" algn="just">
              <a:lnSpc>
                <a:spcPct val="100000"/>
              </a:lnSpc>
              <a:spcBef>
                <a:spcPts val="105"/>
              </a:spcBef>
              <a:spcAft>
                <a:spcPts val="600"/>
              </a:spcAft>
              <a:buClr>
                <a:srgbClr val="C00000"/>
              </a:buClr>
              <a:buChar char="•"/>
              <a:tabLst>
                <a:tab pos="354965" algn="l"/>
                <a:tab pos="356235" algn="l"/>
              </a:tabLst>
            </a:pPr>
            <a:r>
              <a:rPr lang="fr-FR" dirty="0">
                <a:latin typeface="Arial"/>
                <a:cs typeface="Arial"/>
              </a:rPr>
              <a:t>Caractéristiques:</a:t>
            </a:r>
            <a:endParaRPr lang="fr-FR" sz="2650" dirty="0">
              <a:latin typeface="Arial"/>
              <a:cs typeface="Arial"/>
            </a:endParaRPr>
          </a:p>
          <a:p>
            <a:pPr marL="756285" marR="5080" lvl="1" indent="-287020" algn="just">
              <a:lnSpc>
                <a:spcPct val="100000"/>
              </a:lnSpc>
              <a:spcAft>
                <a:spcPts val="600"/>
              </a:spcAft>
              <a:buClr>
                <a:srgbClr val="C00000"/>
              </a:buClr>
              <a:buChar char="•"/>
              <a:tabLst>
                <a:tab pos="756285" algn="l"/>
                <a:tab pos="756920" algn="l"/>
              </a:tabLst>
            </a:pPr>
            <a:r>
              <a:rPr lang="fr-FR" dirty="0">
                <a:latin typeface="Arial"/>
                <a:cs typeface="Arial"/>
              </a:rPr>
              <a:t>Le fonctionnement correcte du système dépend des résultats produits  et du temps consommé pendant le traitement.</a:t>
            </a:r>
            <a:endParaRPr lang="fr-FR" sz="2900" dirty="0">
              <a:latin typeface="Arial"/>
              <a:cs typeface="Arial"/>
            </a:endParaRPr>
          </a:p>
          <a:p>
            <a:pPr marL="355600" indent="-343535" algn="just">
              <a:lnSpc>
                <a:spcPct val="100000"/>
              </a:lnSpc>
              <a:spcAft>
                <a:spcPts val="600"/>
              </a:spcAft>
              <a:buClr>
                <a:srgbClr val="C00000"/>
              </a:buClr>
              <a:buChar char="•"/>
              <a:tabLst>
                <a:tab pos="354965" algn="l"/>
                <a:tab pos="356235" algn="l"/>
              </a:tabLst>
            </a:pPr>
            <a:r>
              <a:rPr lang="fr-FR" dirty="0">
                <a:latin typeface="Arial"/>
                <a:cs typeface="Arial"/>
              </a:rPr>
              <a:t>Exemples:</a:t>
            </a:r>
            <a:endParaRPr lang="fr-FR" sz="2900" dirty="0">
              <a:latin typeface="Arial"/>
              <a:cs typeface="Arial"/>
            </a:endParaRPr>
          </a:p>
          <a:p>
            <a:pPr marL="756285" lvl="1" indent="-287020" algn="just">
              <a:lnSpc>
                <a:spcPct val="100000"/>
              </a:lnSpc>
              <a:spcBef>
                <a:spcPts val="5"/>
              </a:spcBef>
              <a:spcAft>
                <a:spcPts val="600"/>
              </a:spcAft>
              <a:buClr>
                <a:srgbClr val="C00000"/>
              </a:buClr>
              <a:buChar char="•"/>
              <a:tabLst>
                <a:tab pos="756285" algn="l"/>
                <a:tab pos="756920" algn="l"/>
              </a:tabLst>
            </a:pPr>
            <a:r>
              <a:rPr lang="fr-FR" dirty="0">
                <a:latin typeface="Arial"/>
                <a:cs typeface="Arial"/>
              </a:rPr>
              <a:t>Contrôle des senseurs</a:t>
            </a:r>
            <a:endParaRPr lang="fr-FR" sz="2900" dirty="0">
              <a:latin typeface="Arial"/>
              <a:cs typeface="Arial"/>
            </a:endParaRPr>
          </a:p>
          <a:p>
            <a:pPr marL="355600" indent="-343535" algn="just">
              <a:lnSpc>
                <a:spcPct val="100000"/>
              </a:lnSpc>
              <a:spcBef>
                <a:spcPts val="5"/>
              </a:spcBef>
              <a:spcAft>
                <a:spcPts val="600"/>
              </a:spcAft>
              <a:buClr>
                <a:srgbClr val="C00000"/>
              </a:buClr>
              <a:buChar char="•"/>
              <a:tabLst>
                <a:tab pos="354965" algn="l"/>
                <a:tab pos="356235" algn="l"/>
              </a:tabLst>
            </a:pPr>
            <a:r>
              <a:rPr lang="fr-FR" dirty="0">
                <a:latin typeface="Arial"/>
                <a:cs typeface="Arial"/>
              </a:rPr>
              <a:t>Exigences:</a:t>
            </a:r>
          </a:p>
          <a:p>
            <a:pPr marL="756285" lvl="1" indent="-287020" algn="just">
              <a:lnSpc>
                <a:spcPct val="100000"/>
              </a:lnSpc>
              <a:spcBef>
                <a:spcPts val="0"/>
              </a:spcBef>
              <a:spcAft>
                <a:spcPts val="600"/>
              </a:spcAft>
              <a:buClr>
                <a:srgbClr val="C00000"/>
              </a:buClr>
              <a:buChar char="•"/>
              <a:tabLst>
                <a:tab pos="756285" algn="l"/>
                <a:tab pos="756920" algn="l"/>
              </a:tabLst>
            </a:pPr>
            <a:r>
              <a:rPr lang="fr-FR" dirty="0">
                <a:latin typeface="Arial"/>
                <a:cs typeface="Arial"/>
              </a:rPr>
              <a:t>Plus orientées vers la planification et la performance.</a:t>
            </a:r>
            <a:endParaRPr lang="fr-FR" sz="2900" dirty="0">
              <a:latin typeface="Arial"/>
              <a:cs typeface="Arial"/>
            </a:endParaRPr>
          </a:p>
          <a:p>
            <a:pPr marL="756285" marR="171450" lvl="1" indent="-287020" algn="just">
              <a:lnSpc>
                <a:spcPct val="100000"/>
              </a:lnSpc>
              <a:spcAft>
                <a:spcPts val="600"/>
              </a:spcAft>
              <a:buClr>
                <a:srgbClr val="C00000"/>
              </a:buClr>
              <a:buChar char="•"/>
              <a:tabLst>
                <a:tab pos="756285" algn="l"/>
                <a:tab pos="756920" algn="l"/>
              </a:tabLst>
            </a:pPr>
            <a:r>
              <a:rPr lang="fr-FR" dirty="0">
                <a:latin typeface="Arial"/>
                <a:cs typeface="Arial"/>
              </a:rPr>
              <a:t>Les exigences du temps décrivent le délai maximum pour répondre à  un événement ou pour traiter une entrée.</a:t>
            </a:r>
          </a:p>
          <a:p>
            <a:endParaRPr lang="fr-FR"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Systèmes</a:t>
            </a:r>
            <a:r>
              <a:rPr u="none" spc="-70" dirty="0"/>
              <a:t> </a:t>
            </a:r>
            <a:r>
              <a:rPr u="none" spc="-5" dirty="0"/>
              <a:t>réactifs</a:t>
            </a:r>
          </a:p>
        </p:txBody>
      </p:sp>
      <p:sp>
        <p:nvSpPr>
          <p:cNvPr id="7" name="Espace réservé du contenu 6">
            <a:extLst>
              <a:ext uri="{FF2B5EF4-FFF2-40B4-BE49-F238E27FC236}">
                <a16:creationId xmlns:a16="http://schemas.microsoft.com/office/drawing/2014/main" id="{202C63A3-C0CD-47D5-A949-DB9057652CF3}"/>
              </a:ext>
            </a:extLst>
          </p:cNvPr>
          <p:cNvSpPr>
            <a:spLocks noGrp="1"/>
          </p:cNvSpPr>
          <p:nvPr>
            <p:ph idx="1"/>
          </p:nvPr>
        </p:nvSpPr>
        <p:spPr/>
        <p:txBody>
          <a:bodyPr>
            <a:normAutofit fontScale="77500" lnSpcReduction="20000"/>
          </a:bodyPr>
          <a:lstStyle/>
          <a:p>
            <a:pPr marL="354965" indent="-342900" algn="just">
              <a:lnSpc>
                <a:spcPct val="110000"/>
              </a:lnSpc>
              <a:spcBef>
                <a:spcPts val="580"/>
              </a:spcBef>
              <a:spcAft>
                <a:spcPts val="600"/>
              </a:spcAft>
              <a:buClr>
                <a:srgbClr val="C00000"/>
              </a:buClr>
              <a:buChar char="•"/>
              <a:tabLst>
                <a:tab pos="354965" algn="l"/>
                <a:tab pos="355600" algn="l"/>
              </a:tabLst>
            </a:pPr>
            <a:r>
              <a:rPr lang="fr-FR" dirty="0">
                <a:latin typeface="Arial"/>
                <a:cs typeface="Arial"/>
              </a:rPr>
              <a:t>Caractéristiques:</a:t>
            </a:r>
          </a:p>
          <a:p>
            <a:pPr marL="756285" lvl="1" indent="-287655" algn="just">
              <a:lnSpc>
                <a:spcPct val="110000"/>
              </a:lnSpc>
              <a:spcBef>
                <a:spcPts val="480"/>
              </a:spcBef>
              <a:spcAft>
                <a:spcPts val="600"/>
              </a:spcAft>
              <a:buClr>
                <a:srgbClr val="C00000"/>
              </a:buClr>
              <a:buChar char="•"/>
              <a:tabLst>
                <a:tab pos="756285" algn="l"/>
                <a:tab pos="756920" algn="l"/>
              </a:tabLst>
            </a:pPr>
            <a:r>
              <a:rPr lang="fr-FR" dirty="0">
                <a:latin typeface="Arial"/>
                <a:cs typeface="Arial"/>
              </a:rPr>
              <a:t>Systèmes temps réel composés de processus qui réagissent aux événements;</a:t>
            </a:r>
          </a:p>
          <a:p>
            <a:pPr marL="756285" marR="5080" lvl="1" indent="-287020" algn="just">
              <a:lnSpc>
                <a:spcPct val="110000"/>
              </a:lnSpc>
              <a:spcBef>
                <a:spcPts val="480"/>
              </a:spcBef>
              <a:spcAft>
                <a:spcPts val="600"/>
              </a:spcAft>
              <a:buClr>
                <a:srgbClr val="C00000"/>
              </a:buClr>
              <a:buChar char="•"/>
              <a:tabLst>
                <a:tab pos="756285" algn="l"/>
                <a:tab pos="756920" algn="l"/>
              </a:tabLst>
            </a:pPr>
            <a:r>
              <a:rPr lang="fr-FR" dirty="0">
                <a:latin typeface="Arial"/>
                <a:cs typeface="Arial"/>
              </a:rPr>
              <a:t>Systèmes qui dépendent de leurs propres réaction au différents  stimulus de l’environnement.</a:t>
            </a:r>
          </a:p>
          <a:p>
            <a:pPr marL="354965" indent="-342900" algn="just">
              <a:lnSpc>
                <a:spcPct val="110000"/>
              </a:lnSpc>
              <a:spcBef>
                <a:spcPts val="1635"/>
              </a:spcBef>
              <a:spcAft>
                <a:spcPts val="600"/>
              </a:spcAft>
              <a:buClr>
                <a:srgbClr val="C00000"/>
              </a:buClr>
              <a:buChar char="•"/>
              <a:tabLst>
                <a:tab pos="354965" algn="l"/>
                <a:tab pos="355600" algn="l"/>
              </a:tabLst>
            </a:pPr>
            <a:r>
              <a:rPr lang="fr-FR" dirty="0">
                <a:latin typeface="Arial"/>
                <a:cs typeface="Arial"/>
              </a:rPr>
              <a:t>Exemples:</a:t>
            </a:r>
            <a:endParaRPr lang="fr-FR" sz="2900" dirty="0">
              <a:latin typeface="Arial"/>
              <a:cs typeface="Arial"/>
            </a:endParaRPr>
          </a:p>
          <a:p>
            <a:pPr marL="756285" lvl="1" indent="-287655" algn="just">
              <a:lnSpc>
                <a:spcPct val="110000"/>
              </a:lnSpc>
              <a:spcAft>
                <a:spcPts val="600"/>
              </a:spcAft>
              <a:buClr>
                <a:srgbClr val="C00000"/>
              </a:buClr>
              <a:buChar char="•"/>
              <a:tabLst>
                <a:tab pos="756285" algn="l"/>
                <a:tab pos="756920" algn="l"/>
              </a:tabLst>
            </a:pPr>
            <a:r>
              <a:rPr lang="fr-FR" dirty="0">
                <a:latin typeface="Arial"/>
                <a:cs typeface="Arial"/>
              </a:rPr>
              <a:t>Contrôleurs de pilotage (avionique)</a:t>
            </a:r>
            <a:endParaRPr lang="fr-FR" sz="2900" dirty="0">
              <a:latin typeface="Arial"/>
              <a:cs typeface="Arial"/>
            </a:endParaRPr>
          </a:p>
          <a:p>
            <a:pPr marL="354965" indent="-342900" algn="just">
              <a:lnSpc>
                <a:spcPct val="110000"/>
              </a:lnSpc>
              <a:spcAft>
                <a:spcPts val="600"/>
              </a:spcAft>
              <a:buClr>
                <a:srgbClr val="C00000"/>
              </a:buClr>
              <a:buChar char="•"/>
              <a:tabLst>
                <a:tab pos="354965" algn="l"/>
                <a:tab pos="355600" algn="l"/>
              </a:tabLst>
            </a:pPr>
            <a:r>
              <a:rPr lang="fr-FR" dirty="0">
                <a:latin typeface="Arial"/>
                <a:cs typeface="Arial"/>
              </a:rPr>
              <a:t>Exigences:</a:t>
            </a:r>
          </a:p>
          <a:p>
            <a:pPr marL="756285" lvl="1" indent="-287655" algn="just">
              <a:lnSpc>
                <a:spcPct val="110000"/>
              </a:lnSpc>
              <a:spcBef>
                <a:spcPts val="480"/>
              </a:spcBef>
              <a:spcAft>
                <a:spcPts val="600"/>
              </a:spcAft>
              <a:buClr>
                <a:srgbClr val="C00000"/>
              </a:buClr>
              <a:buChar char="•"/>
              <a:tabLst>
                <a:tab pos="756285" algn="l"/>
                <a:tab pos="756920" algn="l"/>
              </a:tabLst>
            </a:pPr>
            <a:r>
              <a:rPr lang="fr-FR" dirty="0">
                <a:latin typeface="Arial"/>
                <a:cs typeface="Arial"/>
              </a:rPr>
              <a:t>Synchronisation avec l’environnement.</a:t>
            </a:r>
          </a:p>
          <a:p>
            <a:pPr marL="756285" lvl="1" indent="-287655" algn="just">
              <a:lnSpc>
                <a:spcPct val="110000"/>
              </a:lnSpc>
              <a:spcBef>
                <a:spcPts val="480"/>
              </a:spcBef>
              <a:spcAft>
                <a:spcPts val="600"/>
              </a:spcAft>
              <a:buClr>
                <a:srgbClr val="C00000"/>
              </a:buClr>
              <a:buChar char="•"/>
              <a:tabLst>
                <a:tab pos="756285" algn="l"/>
                <a:tab pos="756920" algn="l"/>
              </a:tabLst>
            </a:pPr>
            <a:r>
              <a:rPr lang="fr-FR" dirty="0">
                <a:latin typeface="Arial"/>
                <a:cs typeface="Arial"/>
              </a:rPr>
              <a:t>Synchronisation des réponses.</a:t>
            </a:r>
            <a:endParaRPr lang="fr-FR"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Systèmes</a:t>
            </a:r>
            <a:r>
              <a:rPr u="none" spc="-75" dirty="0"/>
              <a:t> </a:t>
            </a:r>
            <a:r>
              <a:rPr u="none" spc="-5" dirty="0"/>
              <a:t>embarqués</a:t>
            </a:r>
          </a:p>
        </p:txBody>
      </p:sp>
      <p:sp>
        <p:nvSpPr>
          <p:cNvPr id="6" name="Espace réservé du contenu 5">
            <a:extLst>
              <a:ext uri="{FF2B5EF4-FFF2-40B4-BE49-F238E27FC236}">
                <a16:creationId xmlns:a16="http://schemas.microsoft.com/office/drawing/2014/main" id="{84997787-A3AF-4807-B96D-385B726F4737}"/>
              </a:ext>
            </a:extLst>
          </p:cNvPr>
          <p:cNvSpPr>
            <a:spLocks noGrp="1"/>
          </p:cNvSpPr>
          <p:nvPr>
            <p:ph idx="1"/>
          </p:nvPr>
        </p:nvSpPr>
        <p:spPr/>
        <p:txBody>
          <a:bodyPr>
            <a:normAutofit/>
          </a:bodyPr>
          <a:lstStyle/>
          <a:p>
            <a:pPr marL="354965" indent="-342900" algn="just">
              <a:lnSpc>
                <a:spcPct val="100000"/>
              </a:lnSpc>
              <a:spcBef>
                <a:spcPts val="105"/>
              </a:spcBef>
              <a:spcAft>
                <a:spcPts val="600"/>
              </a:spcAft>
              <a:buClr>
                <a:srgbClr val="C00000"/>
              </a:buClr>
              <a:buChar char="•"/>
              <a:tabLst>
                <a:tab pos="354965" algn="l"/>
                <a:tab pos="355600" algn="l"/>
              </a:tabLst>
            </a:pPr>
            <a:r>
              <a:rPr lang="fr-FR" dirty="0">
                <a:latin typeface="Arial"/>
                <a:cs typeface="Arial"/>
              </a:rPr>
              <a:t>Caractéristiques:</a:t>
            </a:r>
          </a:p>
          <a:p>
            <a:pPr marL="756285" lvl="1" indent="-287655" algn="just">
              <a:lnSpc>
                <a:spcPct val="100000"/>
              </a:lnSpc>
              <a:spcAft>
                <a:spcPts val="600"/>
              </a:spcAft>
              <a:buClr>
                <a:srgbClr val="C00000"/>
              </a:buClr>
              <a:buChar char="•"/>
              <a:tabLst>
                <a:tab pos="756285" algn="l"/>
                <a:tab pos="756920" algn="l"/>
              </a:tabLst>
            </a:pPr>
            <a:r>
              <a:rPr lang="fr-FR" dirty="0">
                <a:latin typeface="Arial"/>
                <a:cs typeface="Arial"/>
              </a:rPr>
              <a:t>Composants spécialisés qui font partie d’un système plus large.</a:t>
            </a:r>
          </a:p>
          <a:p>
            <a:pPr marL="354965" indent="-342900" algn="just">
              <a:lnSpc>
                <a:spcPct val="100000"/>
              </a:lnSpc>
              <a:spcAft>
                <a:spcPts val="600"/>
              </a:spcAft>
              <a:buClr>
                <a:srgbClr val="C00000"/>
              </a:buClr>
              <a:buChar char="•"/>
              <a:tabLst>
                <a:tab pos="354965" algn="l"/>
                <a:tab pos="355600" algn="l"/>
              </a:tabLst>
            </a:pPr>
            <a:r>
              <a:rPr lang="fr-FR" dirty="0">
                <a:latin typeface="Arial"/>
                <a:cs typeface="Arial"/>
              </a:rPr>
              <a:t>Exemples:</a:t>
            </a:r>
          </a:p>
          <a:p>
            <a:pPr marL="756285" lvl="1" indent="-287655" algn="just">
              <a:lnSpc>
                <a:spcPct val="100000"/>
              </a:lnSpc>
              <a:spcBef>
                <a:spcPts val="5"/>
              </a:spcBef>
              <a:spcAft>
                <a:spcPts val="600"/>
              </a:spcAft>
              <a:buClr>
                <a:srgbClr val="C00000"/>
              </a:buClr>
              <a:buChar char="•"/>
              <a:tabLst>
                <a:tab pos="756285" algn="l"/>
                <a:tab pos="756920" algn="l"/>
              </a:tabLst>
            </a:pPr>
            <a:r>
              <a:rPr lang="fr-FR" dirty="0">
                <a:latin typeface="Arial"/>
                <a:cs typeface="Arial"/>
              </a:rPr>
              <a:t>Tout ce qui possède une interface numérique;</a:t>
            </a:r>
          </a:p>
          <a:p>
            <a:pPr marL="756285" lvl="1" indent="-287655" algn="just">
              <a:lnSpc>
                <a:spcPct val="100000"/>
              </a:lnSpc>
              <a:spcBef>
                <a:spcPts val="480"/>
              </a:spcBef>
              <a:spcAft>
                <a:spcPts val="600"/>
              </a:spcAft>
              <a:buClr>
                <a:srgbClr val="C00000"/>
              </a:buClr>
              <a:buChar char="•"/>
              <a:tabLst>
                <a:tab pos="756285" algn="l"/>
                <a:tab pos="756920" algn="l"/>
              </a:tabLst>
            </a:pPr>
            <a:r>
              <a:rPr lang="fr-FR" dirty="0">
                <a:latin typeface="Arial"/>
                <a:cs typeface="Arial"/>
              </a:rPr>
              <a:t>Électroménagers, voitures, etc.</a:t>
            </a:r>
          </a:p>
          <a:p>
            <a:pPr marL="354965" indent="-342900" algn="just">
              <a:lnSpc>
                <a:spcPct val="100000"/>
              </a:lnSpc>
              <a:spcAft>
                <a:spcPts val="600"/>
              </a:spcAft>
              <a:buClr>
                <a:srgbClr val="C00000"/>
              </a:buClr>
              <a:buChar char="•"/>
              <a:tabLst>
                <a:tab pos="354965" algn="l"/>
                <a:tab pos="355600" algn="l"/>
              </a:tabLst>
            </a:pPr>
            <a:r>
              <a:rPr lang="fr-FR" dirty="0">
                <a:latin typeface="Arial"/>
                <a:cs typeface="Arial"/>
              </a:rPr>
              <a:t>Exigences:</a:t>
            </a:r>
          </a:p>
          <a:p>
            <a:pPr marL="756285" lvl="1" indent="-287655" algn="just">
              <a:lnSpc>
                <a:spcPct val="100000"/>
              </a:lnSpc>
              <a:spcAft>
                <a:spcPts val="600"/>
              </a:spcAft>
              <a:buClr>
                <a:srgbClr val="C00000"/>
              </a:buClr>
              <a:buChar char="•"/>
              <a:tabLst>
                <a:tab pos="756285" algn="l"/>
                <a:tab pos="756920" algn="l"/>
              </a:tabLst>
            </a:pPr>
            <a:r>
              <a:rPr lang="fr-FR" dirty="0">
                <a:latin typeface="Arial"/>
                <a:cs typeface="Arial"/>
              </a:rPr>
              <a:t>Plus orientées vers les contraintes matériels.</a:t>
            </a:r>
          </a:p>
          <a:p>
            <a:endParaRPr lang="fr-FR"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Plus d’exigences pour </a:t>
            </a:r>
            <a:r>
              <a:rPr u="none" spc="-10" dirty="0"/>
              <a:t>les </a:t>
            </a:r>
            <a:r>
              <a:rPr u="none" spc="-5" dirty="0"/>
              <a:t>systèmes</a:t>
            </a:r>
            <a:r>
              <a:rPr u="none" spc="-65" dirty="0"/>
              <a:t> </a:t>
            </a:r>
            <a:r>
              <a:rPr u="none" spc="-5" dirty="0"/>
              <a:t>critiques</a:t>
            </a:r>
          </a:p>
        </p:txBody>
      </p:sp>
      <p:sp>
        <p:nvSpPr>
          <p:cNvPr id="6" name="Espace réservé du contenu 5">
            <a:extLst>
              <a:ext uri="{FF2B5EF4-FFF2-40B4-BE49-F238E27FC236}">
                <a16:creationId xmlns:a16="http://schemas.microsoft.com/office/drawing/2014/main" id="{E1001124-5336-41B3-880B-9F491F47CAEC}"/>
              </a:ext>
            </a:extLst>
          </p:cNvPr>
          <p:cNvSpPr>
            <a:spLocks noGrp="1"/>
          </p:cNvSpPr>
          <p:nvPr>
            <p:ph idx="1"/>
          </p:nvPr>
        </p:nvSpPr>
        <p:spPr/>
        <p:txBody>
          <a:bodyPr>
            <a:normAutofit lnSpcReduction="10000"/>
          </a:bodyPr>
          <a:lstStyle/>
          <a:p>
            <a:pPr marL="355600" indent="-343535" algn="just">
              <a:lnSpc>
                <a:spcPct val="100000"/>
              </a:lnSpc>
              <a:spcBef>
                <a:spcPts val="580"/>
              </a:spcBef>
              <a:buClr>
                <a:srgbClr val="C00000"/>
              </a:buClr>
              <a:buChar char="•"/>
              <a:tabLst>
                <a:tab pos="354965" algn="l"/>
                <a:tab pos="356235" algn="l"/>
              </a:tabLst>
            </a:pPr>
            <a:r>
              <a:rPr lang="fr-FR" dirty="0">
                <a:latin typeface="Arial"/>
                <a:cs typeface="Arial"/>
              </a:rPr>
              <a:t>Caractéristiques :</a:t>
            </a:r>
          </a:p>
          <a:p>
            <a:pPr marL="756285" marR="5080" lvl="1" indent="-287020" algn="just">
              <a:lnSpc>
                <a:spcPct val="100000"/>
              </a:lnSpc>
              <a:spcBef>
                <a:spcPts val="480"/>
              </a:spcBef>
              <a:buClr>
                <a:srgbClr val="C00000"/>
              </a:buClr>
              <a:buChar char="•"/>
              <a:tabLst>
                <a:tab pos="756285" algn="l"/>
                <a:tab pos="756920" algn="l"/>
              </a:tabLst>
            </a:pPr>
            <a:r>
              <a:rPr lang="fr-FR" dirty="0">
                <a:latin typeface="Arial"/>
                <a:cs typeface="Arial"/>
              </a:rPr>
              <a:t>Les conséquences des erreurs sont catastrophiques pour la vie  humaine.</a:t>
            </a:r>
            <a:endParaRPr lang="fr-FR" sz="2900" dirty="0">
              <a:latin typeface="Arial"/>
              <a:cs typeface="Arial"/>
            </a:endParaRPr>
          </a:p>
          <a:p>
            <a:pPr marL="355600" indent="-343535" algn="just">
              <a:lnSpc>
                <a:spcPct val="100000"/>
              </a:lnSpc>
              <a:buClr>
                <a:srgbClr val="C00000"/>
              </a:buClr>
              <a:buChar char="•"/>
              <a:tabLst>
                <a:tab pos="354965" algn="l"/>
                <a:tab pos="356235" algn="l"/>
              </a:tabLst>
            </a:pPr>
            <a:r>
              <a:rPr lang="fr-FR" dirty="0">
                <a:latin typeface="Arial"/>
                <a:cs typeface="Arial"/>
              </a:rPr>
              <a:t>Exemples:</a:t>
            </a:r>
          </a:p>
          <a:p>
            <a:pPr marL="756285" lvl="1" indent="-287020" algn="just">
              <a:lnSpc>
                <a:spcPct val="100000"/>
              </a:lnSpc>
              <a:spcBef>
                <a:spcPts val="480"/>
              </a:spcBef>
              <a:buClr>
                <a:srgbClr val="C00000"/>
              </a:buClr>
              <a:buChar char="•"/>
              <a:tabLst>
                <a:tab pos="756285" algn="l"/>
                <a:tab pos="756920" algn="l"/>
              </a:tabLst>
            </a:pPr>
            <a:r>
              <a:rPr lang="fr-FR" dirty="0">
                <a:latin typeface="Arial"/>
                <a:cs typeface="Arial"/>
              </a:rPr>
              <a:t>Systèmes avioniques</a:t>
            </a:r>
          </a:p>
          <a:p>
            <a:pPr marL="756285" lvl="1" indent="-287020" algn="just">
              <a:lnSpc>
                <a:spcPct val="100000"/>
              </a:lnSpc>
              <a:spcBef>
                <a:spcPts val="480"/>
              </a:spcBef>
              <a:buClr>
                <a:srgbClr val="C00000"/>
              </a:buClr>
              <a:buChar char="•"/>
              <a:tabLst>
                <a:tab pos="756285" algn="l"/>
                <a:tab pos="756920" algn="l"/>
              </a:tabLst>
            </a:pPr>
            <a:r>
              <a:rPr lang="fr-FR" dirty="0">
                <a:latin typeface="Arial"/>
                <a:cs typeface="Arial"/>
              </a:rPr>
              <a:t>Système pour les sites nucléaires</a:t>
            </a:r>
          </a:p>
          <a:p>
            <a:pPr marL="756285" lvl="1" indent="-287020" algn="just">
              <a:lnSpc>
                <a:spcPct val="100000"/>
              </a:lnSpc>
              <a:spcBef>
                <a:spcPts val="480"/>
              </a:spcBef>
              <a:buClr>
                <a:srgbClr val="C00000"/>
              </a:buClr>
              <a:buChar char="•"/>
              <a:tabLst>
                <a:tab pos="756285" algn="l"/>
                <a:tab pos="756920" algn="l"/>
              </a:tabLst>
            </a:pPr>
            <a:r>
              <a:rPr lang="fr-FR" dirty="0">
                <a:latin typeface="Arial"/>
                <a:cs typeface="Arial"/>
              </a:rPr>
              <a:t>…</a:t>
            </a:r>
            <a:endParaRPr lang="fr-FR" sz="2900" dirty="0">
              <a:latin typeface="Arial"/>
              <a:cs typeface="Arial"/>
            </a:endParaRPr>
          </a:p>
          <a:p>
            <a:pPr marL="355600" indent="-343535" algn="just">
              <a:lnSpc>
                <a:spcPct val="100000"/>
              </a:lnSpc>
              <a:spcBef>
                <a:spcPts val="5"/>
              </a:spcBef>
              <a:buClr>
                <a:srgbClr val="C00000"/>
              </a:buClr>
              <a:buChar char="•"/>
              <a:tabLst>
                <a:tab pos="354965" algn="l"/>
                <a:tab pos="356235" algn="l"/>
              </a:tabLst>
            </a:pPr>
            <a:r>
              <a:rPr lang="fr-FR" dirty="0">
                <a:latin typeface="Arial"/>
                <a:cs typeface="Arial"/>
              </a:rPr>
              <a:t>Exigences:</a:t>
            </a:r>
          </a:p>
          <a:p>
            <a:pPr marL="756285" lvl="1" indent="-287020" algn="just">
              <a:lnSpc>
                <a:spcPct val="100000"/>
              </a:lnSpc>
              <a:spcBef>
                <a:spcPts val="480"/>
              </a:spcBef>
              <a:buClr>
                <a:srgbClr val="C00000"/>
              </a:buClr>
              <a:buChar char="•"/>
              <a:tabLst>
                <a:tab pos="756285" algn="l"/>
                <a:tab pos="756920" algn="l"/>
              </a:tabLst>
            </a:pPr>
            <a:r>
              <a:rPr lang="fr-FR" dirty="0">
                <a:latin typeface="Arial"/>
                <a:cs typeface="Arial"/>
              </a:rPr>
              <a:t>Utilisation des techniques formelles plus rigoureuses.</a:t>
            </a:r>
          </a:p>
          <a:p>
            <a:pPr marL="756285" lvl="1" indent="-287020" algn="just">
              <a:lnSpc>
                <a:spcPct val="100000"/>
              </a:lnSpc>
              <a:spcBef>
                <a:spcPts val="480"/>
              </a:spcBef>
              <a:buClr>
                <a:srgbClr val="C00000"/>
              </a:buClr>
              <a:buChar char="•"/>
              <a:tabLst>
                <a:tab pos="756285" algn="l"/>
                <a:tab pos="756920" algn="l"/>
              </a:tabLst>
            </a:pPr>
            <a:r>
              <a:rPr lang="fr-FR" dirty="0">
                <a:latin typeface="Arial"/>
                <a:cs typeface="Arial"/>
              </a:rPr>
              <a:t>Leur vérification doit être formelle.</a:t>
            </a:r>
          </a:p>
          <a:p>
            <a:pPr marL="0" indent="0">
              <a:buNone/>
            </a:pPr>
            <a:endParaRPr lang="fr-FR"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3645" y="2004949"/>
            <a:ext cx="4611370" cy="2001520"/>
          </a:xfrm>
          <a:prstGeom prst="rect">
            <a:avLst/>
          </a:prstGeom>
        </p:spPr>
        <p:txBody>
          <a:bodyPr vert="horz" wrap="square" lIns="0" tIns="12065" rIns="0" bIns="0" rtlCol="0">
            <a:spAutoFit/>
          </a:bodyPr>
          <a:lstStyle/>
          <a:p>
            <a:pPr marL="12700" marR="5080" algn="ctr">
              <a:lnSpc>
                <a:spcPct val="120100"/>
              </a:lnSpc>
              <a:spcBef>
                <a:spcPts val="95"/>
              </a:spcBef>
            </a:pPr>
            <a:r>
              <a:rPr sz="3600" i="1" u="none" spc="-150" dirty="0">
                <a:latin typeface="Times New Roman"/>
                <a:cs typeface="Times New Roman"/>
              </a:rPr>
              <a:t>Le </a:t>
            </a:r>
            <a:r>
              <a:rPr sz="3600" i="1" u="none" spc="-175" dirty="0">
                <a:latin typeface="Times New Roman"/>
                <a:cs typeface="Times New Roman"/>
              </a:rPr>
              <a:t>début </a:t>
            </a:r>
            <a:r>
              <a:rPr sz="3600" i="1" u="none" spc="-160" dirty="0">
                <a:latin typeface="Times New Roman"/>
                <a:cs typeface="Times New Roman"/>
              </a:rPr>
              <a:t>est </a:t>
            </a:r>
            <a:r>
              <a:rPr sz="3600" i="1" u="none" spc="-215" dirty="0">
                <a:latin typeface="Times New Roman"/>
                <a:cs typeface="Times New Roman"/>
              </a:rPr>
              <a:t>la </a:t>
            </a:r>
            <a:r>
              <a:rPr sz="3600" i="1" u="none" spc="-200" dirty="0">
                <a:latin typeface="Times New Roman"/>
                <a:cs typeface="Times New Roman"/>
              </a:rPr>
              <a:t>partie </a:t>
            </a:r>
            <a:r>
              <a:rPr sz="3600" i="1" u="none" spc="-215" dirty="0">
                <a:latin typeface="Times New Roman"/>
                <a:cs typeface="Times New Roman"/>
              </a:rPr>
              <a:t>la </a:t>
            </a:r>
            <a:r>
              <a:rPr sz="3600" i="1" u="none" spc="-190" dirty="0">
                <a:latin typeface="Times New Roman"/>
                <a:cs typeface="Times New Roman"/>
              </a:rPr>
              <a:t>plus  </a:t>
            </a:r>
            <a:r>
              <a:rPr sz="3600" i="1" u="none" spc="-195" dirty="0">
                <a:latin typeface="Times New Roman"/>
                <a:cs typeface="Times New Roman"/>
              </a:rPr>
              <a:t>importante</a:t>
            </a:r>
            <a:endParaRPr sz="3600">
              <a:latin typeface="Times New Roman"/>
              <a:cs typeface="Times New Roman"/>
            </a:endParaRPr>
          </a:p>
          <a:p>
            <a:pPr algn="ctr">
              <a:lnSpc>
                <a:spcPct val="100000"/>
              </a:lnSpc>
              <a:spcBef>
                <a:spcPts val="865"/>
              </a:spcBef>
            </a:pPr>
            <a:r>
              <a:rPr sz="3600" i="1" u="none" spc="-185" dirty="0">
                <a:latin typeface="Times New Roman"/>
                <a:cs typeface="Times New Roman"/>
              </a:rPr>
              <a:t>du</a:t>
            </a:r>
            <a:r>
              <a:rPr sz="3600" i="1" u="none" spc="-140" dirty="0">
                <a:latin typeface="Times New Roman"/>
                <a:cs typeface="Times New Roman"/>
              </a:rPr>
              <a:t> </a:t>
            </a:r>
            <a:r>
              <a:rPr sz="3600" i="1" u="none" spc="-150" dirty="0">
                <a:latin typeface="Times New Roman"/>
                <a:cs typeface="Times New Roman"/>
              </a:rPr>
              <a:t>travail</a:t>
            </a:r>
            <a:endParaRPr sz="3600">
              <a:latin typeface="Times New Roman"/>
              <a:cs typeface="Times New Roman"/>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27</a:t>
            </a:fld>
            <a:endParaRPr dirty="0"/>
          </a:p>
        </p:txBody>
      </p:sp>
      <p:sp>
        <p:nvSpPr>
          <p:cNvPr id="3" name="object 3"/>
          <p:cNvSpPr txBox="1"/>
          <p:nvPr/>
        </p:nvSpPr>
        <p:spPr>
          <a:xfrm>
            <a:off x="6196076" y="4990846"/>
            <a:ext cx="2218690" cy="269240"/>
          </a:xfrm>
          <a:prstGeom prst="rect">
            <a:avLst/>
          </a:prstGeom>
        </p:spPr>
        <p:txBody>
          <a:bodyPr vert="horz" wrap="square" lIns="0" tIns="12065" rIns="0" bIns="0" rtlCol="0">
            <a:spAutoFit/>
          </a:bodyPr>
          <a:lstStyle/>
          <a:p>
            <a:pPr marL="12700">
              <a:lnSpc>
                <a:spcPct val="100000"/>
              </a:lnSpc>
              <a:spcBef>
                <a:spcPts val="95"/>
              </a:spcBef>
            </a:pPr>
            <a:r>
              <a:rPr sz="1600" b="1" i="1" spc="-95" dirty="0">
                <a:latin typeface="Arial"/>
                <a:cs typeface="Arial"/>
              </a:rPr>
              <a:t>Platon, </a:t>
            </a:r>
            <a:r>
              <a:rPr sz="1600" b="1" i="1" spc="-85" dirty="0">
                <a:latin typeface="Arial"/>
                <a:cs typeface="Arial"/>
              </a:rPr>
              <a:t>4 </a:t>
            </a:r>
            <a:r>
              <a:rPr sz="1600" b="1" i="1" spc="-155" dirty="0">
                <a:latin typeface="Arial"/>
                <a:cs typeface="Arial"/>
              </a:rPr>
              <a:t>siècles </a:t>
            </a:r>
            <a:r>
              <a:rPr sz="1600" b="1" i="1" spc="-80" dirty="0">
                <a:latin typeface="Arial"/>
                <a:cs typeface="Arial"/>
              </a:rPr>
              <a:t>avant</a:t>
            </a:r>
            <a:r>
              <a:rPr sz="1600" b="1" i="1" spc="10" dirty="0">
                <a:latin typeface="Arial"/>
                <a:cs typeface="Arial"/>
              </a:rPr>
              <a:t> </a:t>
            </a:r>
            <a:r>
              <a:rPr sz="1600" b="1" i="1" spc="-195" dirty="0">
                <a:latin typeface="Arial"/>
                <a:cs typeface="Arial"/>
              </a:rPr>
              <a:t>J.C.</a:t>
            </a:r>
            <a:endParaRPr sz="16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700" y="685800"/>
            <a:ext cx="7200900" cy="1367682"/>
          </a:xfrm>
          <a:prstGeom prst="rect">
            <a:avLst/>
          </a:prstGeom>
        </p:spPr>
        <p:txBody>
          <a:bodyPr vert="horz" wrap="square" lIns="0" tIns="13335" rIns="0" bIns="0" rtlCol="0">
            <a:spAutoFit/>
          </a:bodyPr>
          <a:lstStyle/>
          <a:p>
            <a:pPr marL="12700">
              <a:lnSpc>
                <a:spcPct val="100000"/>
              </a:lnSpc>
              <a:spcBef>
                <a:spcPts val="105"/>
              </a:spcBef>
            </a:pPr>
            <a:r>
              <a:rPr u="none" spc="-5" dirty="0"/>
              <a:t>Pourquoi spécifier </a:t>
            </a:r>
            <a:r>
              <a:rPr u="none" spc="-10" dirty="0"/>
              <a:t>les</a:t>
            </a:r>
            <a:r>
              <a:rPr u="none" spc="-75" dirty="0"/>
              <a:t> </a:t>
            </a:r>
            <a:r>
              <a:rPr u="none" spc="-5" dirty="0"/>
              <a:t>exigences</a:t>
            </a:r>
            <a:r>
              <a:rPr lang="fr-FR" u="none" spc="-5" dirty="0"/>
              <a:t> ?</a:t>
            </a:r>
            <a:endParaRPr u="none" spc="-5" dirty="0"/>
          </a:p>
        </p:txBody>
      </p:sp>
      <p:sp>
        <p:nvSpPr>
          <p:cNvPr id="23" name="object 23"/>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28</a:t>
            </a:fld>
            <a:endParaRPr dirty="0"/>
          </a:p>
        </p:txBody>
      </p:sp>
      <p:sp>
        <p:nvSpPr>
          <p:cNvPr id="3" name="object 3"/>
          <p:cNvSpPr txBox="1"/>
          <p:nvPr/>
        </p:nvSpPr>
        <p:spPr>
          <a:xfrm>
            <a:off x="763016" y="5474970"/>
            <a:ext cx="8070850" cy="1306830"/>
          </a:xfrm>
          <a:prstGeom prst="rect">
            <a:avLst/>
          </a:prstGeom>
        </p:spPr>
        <p:txBody>
          <a:bodyPr vert="horz" wrap="square" lIns="0" tIns="12700" rIns="0" bIns="0" rtlCol="0">
            <a:spAutoFit/>
          </a:bodyPr>
          <a:lstStyle/>
          <a:p>
            <a:pPr marL="355600" indent="-342900">
              <a:lnSpc>
                <a:spcPct val="100000"/>
              </a:lnSpc>
              <a:spcBef>
                <a:spcPts val="100"/>
              </a:spcBef>
              <a:buClr>
                <a:srgbClr val="C00000"/>
              </a:buClr>
              <a:buChar char="•"/>
              <a:tabLst>
                <a:tab pos="354965" algn="l"/>
                <a:tab pos="355600" algn="l"/>
              </a:tabLst>
            </a:pPr>
            <a:r>
              <a:rPr sz="2000" spc="-240" dirty="0">
                <a:latin typeface="Arial"/>
                <a:cs typeface="Arial"/>
              </a:rPr>
              <a:t>Ces </a:t>
            </a:r>
            <a:r>
              <a:rPr sz="2000" spc="-105" dirty="0">
                <a:latin typeface="Arial"/>
                <a:cs typeface="Arial"/>
              </a:rPr>
              <a:t>données </a:t>
            </a:r>
            <a:r>
              <a:rPr sz="2000" spc="-5" dirty="0">
                <a:latin typeface="Arial"/>
                <a:cs typeface="Arial"/>
              </a:rPr>
              <a:t>ont </a:t>
            </a:r>
            <a:r>
              <a:rPr sz="2000" spc="-45" dirty="0">
                <a:latin typeface="Arial"/>
                <a:cs typeface="Arial"/>
              </a:rPr>
              <a:t>été </a:t>
            </a:r>
            <a:r>
              <a:rPr sz="2000" spc="-90" dirty="0">
                <a:latin typeface="Arial"/>
                <a:cs typeface="Arial"/>
              </a:rPr>
              <a:t>compilées </a:t>
            </a:r>
            <a:r>
              <a:rPr sz="2000" spc="-155" dirty="0">
                <a:latin typeface="Arial"/>
                <a:cs typeface="Arial"/>
              </a:rPr>
              <a:t>à </a:t>
            </a:r>
            <a:r>
              <a:rPr sz="2000" spc="-5" dirty="0">
                <a:latin typeface="Arial"/>
                <a:cs typeface="Arial"/>
              </a:rPr>
              <a:t>partir </a:t>
            </a:r>
            <a:r>
              <a:rPr sz="2000" spc="-90" dirty="0">
                <a:latin typeface="Arial"/>
                <a:cs typeface="Arial"/>
              </a:rPr>
              <a:t>de </a:t>
            </a:r>
            <a:r>
              <a:rPr sz="2000" spc="-95" dirty="0">
                <a:latin typeface="Arial"/>
                <a:cs typeface="Arial"/>
              </a:rPr>
              <a:t>30 000 </a:t>
            </a:r>
            <a:r>
              <a:rPr sz="2000" spc="-45" dirty="0">
                <a:latin typeface="Arial"/>
                <a:cs typeface="Arial"/>
              </a:rPr>
              <a:t>projets</a:t>
            </a:r>
            <a:r>
              <a:rPr sz="2000" spc="-260" dirty="0">
                <a:latin typeface="Arial"/>
                <a:cs typeface="Arial"/>
              </a:rPr>
              <a:t> </a:t>
            </a:r>
            <a:r>
              <a:rPr sz="2000" spc="-55" dirty="0">
                <a:latin typeface="Arial"/>
                <a:cs typeface="Arial"/>
              </a:rPr>
              <a:t>industriels</a:t>
            </a:r>
            <a:endParaRPr sz="2000" dirty="0">
              <a:latin typeface="Arial"/>
              <a:cs typeface="Arial"/>
            </a:endParaRPr>
          </a:p>
          <a:p>
            <a:pPr marL="355600">
              <a:lnSpc>
                <a:spcPct val="100000"/>
              </a:lnSpc>
              <a:spcBef>
                <a:spcPts val="5"/>
              </a:spcBef>
            </a:pPr>
            <a:r>
              <a:rPr sz="2000" spc="-110" dirty="0">
                <a:latin typeface="Arial"/>
                <a:cs typeface="Arial"/>
              </a:rPr>
              <a:t>(Grands, </a:t>
            </a:r>
            <a:r>
              <a:rPr sz="2000" spc="-85" dirty="0">
                <a:latin typeface="Arial"/>
                <a:cs typeface="Arial"/>
              </a:rPr>
              <a:t>Moyens </a:t>
            </a:r>
            <a:r>
              <a:rPr sz="2000" dirty="0">
                <a:latin typeface="Arial"/>
                <a:cs typeface="Arial"/>
              </a:rPr>
              <a:t>et</a:t>
            </a:r>
            <a:r>
              <a:rPr sz="2000" spc="-160" dirty="0">
                <a:latin typeface="Arial"/>
                <a:cs typeface="Arial"/>
              </a:rPr>
              <a:t> </a:t>
            </a:r>
            <a:r>
              <a:rPr sz="2000" spc="-65" dirty="0">
                <a:latin typeface="Arial"/>
                <a:cs typeface="Arial"/>
              </a:rPr>
              <a:t>Petits).</a:t>
            </a:r>
            <a:endParaRPr sz="2000" dirty="0">
              <a:latin typeface="Arial"/>
              <a:cs typeface="Arial"/>
            </a:endParaRPr>
          </a:p>
          <a:p>
            <a:pPr marL="342265" marR="5080" lvl="1" indent="-342265" algn="r">
              <a:lnSpc>
                <a:spcPct val="100000"/>
              </a:lnSpc>
              <a:spcBef>
                <a:spcPts val="480"/>
              </a:spcBef>
              <a:buClr>
                <a:srgbClr val="C00000"/>
              </a:buClr>
              <a:buChar char="•"/>
              <a:tabLst>
                <a:tab pos="342265" algn="l"/>
                <a:tab pos="342900" algn="l"/>
              </a:tabLst>
            </a:pPr>
            <a:r>
              <a:rPr sz="2000" spc="-114" dirty="0">
                <a:latin typeface="Arial"/>
                <a:cs typeface="Arial"/>
              </a:rPr>
              <a:t>Source: </a:t>
            </a:r>
            <a:r>
              <a:rPr sz="2000" i="1" spc="-125" dirty="0">
                <a:latin typeface="Trebuchet MS"/>
                <a:cs typeface="Trebuchet MS"/>
              </a:rPr>
              <a:t>Extreme </a:t>
            </a:r>
            <a:r>
              <a:rPr sz="2000" i="1" spc="-100" dirty="0">
                <a:latin typeface="Trebuchet MS"/>
                <a:cs typeface="Trebuchet MS"/>
              </a:rPr>
              <a:t>Chaos, </a:t>
            </a:r>
            <a:r>
              <a:rPr sz="2000" i="1" spc="-125" dirty="0">
                <a:latin typeface="Trebuchet MS"/>
                <a:cs typeface="Trebuchet MS"/>
              </a:rPr>
              <a:t>the </a:t>
            </a:r>
            <a:r>
              <a:rPr sz="2000" i="1" spc="-85" dirty="0">
                <a:latin typeface="Trebuchet MS"/>
                <a:cs typeface="Trebuchet MS"/>
              </a:rPr>
              <a:t>Standish</a:t>
            </a:r>
            <a:r>
              <a:rPr sz="2000" i="1" spc="-380" dirty="0">
                <a:latin typeface="Trebuchet MS"/>
                <a:cs typeface="Trebuchet MS"/>
              </a:rPr>
              <a:t> </a:t>
            </a:r>
            <a:r>
              <a:rPr sz="2000" i="1" spc="-95" dirty="0">
                <a:latin typeface="Trebuchet MS"/>
                <a:cs typeface="Trebuchet MS"/>
              </a:rPr>
              <a:t>Group</a:t>
            </a:r>
            <a:endParaRPr sz="2000" dirty="0">
              <a:latin typeface="Trebuchet MS"/>
              <a:cs typeface="Trebuchet MS"/>
            </a:endParaRPr>
          </a:p>
          <a:p>
            <a:pPr marR="5080" algn="r">
              <a:lnSpc>
                <a:spcPct val="100000"/>
              </a:lnSpc>
            </a:pPr>
            <a:r>
              <a:rPr sz="2000" i="1" spc="-110" dirty="0">
                <a:latin typeface="Trebuchet MS"/>
                <a:cs typeface="Trebuchet MS"/>
              </a:rPr>
              <a:t>International, </a:t>
            </a:r>
            <a:r>
              <a:rPr sz="2000" i="1" spc="-135" dirty="0">
                <a:latin typeface="Trebuchet MS"/>
                <a:cs typeface="Trebuchet MS"/>
              </a:rPr>
              <a:t>Inc.,</a:t>
            </a:r>
            <a:r>
              <a:rPr sz="2000" i="1" spc="-290" dirty="0">
                <a:latin typeface="Trebuchet MS"/>
                <a:cs typeface="Trebuchet MS"/>
              </a:rPr>
              <a:t> </a:t>
            </a:r>
            <a:r>
              <a:rPr sz="2000" i="1" spc="-35" dirty="0">
                <a:latin typeface="Trebuchet MS"/>
                <a:cs typeface="Trebuchet MS"/>
              </a:rPr>
              <a:t>2000</a:t>
            </a:r>
            <a:endParaRPr sz="2000" dirty="0">
              <a:latin typeface="Trebuchet MS"/>
              <a:cs typeface="Trebuchet MS"/>
            </a:endParaRPr>
          </a:p>
        </p:txBody>
      </p:sp>
      <p:sp>
        <p:nvSpPr>
          <p:cNvPr id="4" name="object 4"/>
          <p:cNvSpPr txBox="1"/>
          <p:nvPr/>
        </p:nvSpPr>
        <p:spPr>
          <a:xfrm>
            <a:off x="757529" y="4816855"/>
            <a:ext cx="53149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Arial"/>
                <a:cs typeface="Arial"/>
              </a:rPr>
              <a:t>1994</a:t>
            </a:r>
            <a:endParaRPr sz="1800">
              <a:latin typeface="Arial"/>
              <a:cs typeface="Arial"/>
            </a:endParaRPr>
          </a:p>
        </p:txBody>
      </p:sp>
      <p:grpSp>
        <p:nvGrpSpPr>
          <p:cNvPr id="5" name="object 5"/>
          <p:cNvGrpSpPr/>
          <p:nvPr/>
        </p:nvGrpSpPr>
        <p:grpSpPr>
          <a:xfrm>
            <a:off x="1357883" y="2568955"/>
            <a:ext cx="6638925" cy="594360"/>
            <a:chOff x="1357883" y="1897379"/>
            <a:chExt cx="6638925" cy="594360"/>
          </a:xfrm>
        </p:grpSpPr>
        <p:sp>
          <p:nvSpPr>
            <p:cNvPr id="6" name="object 6"/>
            <p:cNvSpPr/>
            <p:nvPr/>
          </p:nvSpPr>
          <p:spPr>
            <a:xfrm>
              <a:off x="1357883" y="1906523"/>
              <a:ext cx="1453896" cy="57607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793491" y="1897379"/>
              <a:ext cx="3534155" cy="59436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318504" y="1906523"/>
              <a:ext cx="1677923" cy="576071"/>
            </a:xfrm>
            <a:prstGeom prst="rect">
              <a:avLst/>
            </a:prstGeom>
            <a:blipFill>
              <a:blip r:embed="rId4" cstate="print"/>
              <a:stretch>
                <a:fillRect/>
              </a:stretch>
            </a:blipFill>
          </p:spPr>
          <p:txBody>
            <a:bodyPr wrap="square" lIns="0" tIns="0" rIns="0" bIns="0" rtlCol="0"/>
            <a:lstStyle/>
            <a:p>
              <a:endParaRPr/>
            </a:p>
          </p:txBody>
        </p:sp>
      </p:grpSp>
      <p:grpSp>
        <p:nvGrpSpPr>
          <p:cNvPr id="9" name="object 9"/>
          <p:cNvGrpSpPr/>
          <p:nvPr/>
        </p:nvGrpSpPr>
        <p:grpSpPr>
          <a:xfrm>
            <a:off x="1357883" y="3291331"/>
            <a:ext cx="6634480" cy="594360"/>
            <a:chOff x="1357883" y="2619755"/>
            <a:chExt cx="6634480" cy="594360"/>
          </a:xfrm>
        </p:grpSpPr>
        <p:sp>
          <p:nvSpPr>
            <p:cNvPr id="10" name="object 10"/>
            <p:cNvSpPr/>
            <p:nvPr/>
          </p:nvSpPr>
          <p:spPr>
            <a:xfrm>
              <a:off x="1357883" y="2628899"/>
              <a:ext cx="1760220" cy="576071"/>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099816" y="2619755"/>
              <a:ext cx="3374135" cy="59436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6464807" y="2628899"/>
              <a:ext cx="1527047" cy="576071"/>
            </a:xfrm>
            <a:prstGeom prst="rect">
              <a:avLst/>
            </a:prstGeom>
            <a:blipFill>
              <a:blip r:embed="rId7" cstate="print"/>
              <a:stretch>
                <a:fillRect/>
              </a:stretch>
            </a:blipFill>
          </p:spPr>
          <p:txBody>
            <a:bodyPr wrap="square" lIns="0" tIns="0" rIns="0" bIns="0" rtlCol="0"/>
            <a:lstStyle/>
            <a:p>
              <a:endParaRPr/>
            </a:p>
          </p:txBody>
        </p:sp>
      </p:grpSp>
      <p:grpSp>
        <p:nvGrpSpPr>
          <p:cNvPr id="13" name="object 13"/>
          <p:cNvGrpSpPr/>
          <p:nvPr/>
        </p:nvGrpSpPr>
        <p:grpSpPr>
          <a:xfrm>
            <a:off x="1357883" y="4013708"/>
            <a:ext cx="6634480" cy="589915"/>
            <a:chOff x="1357883" y="3342132"/>
            <a:chExt cx="6634480" cy="589915"/>
          </a:xfrm>
        </p:grpSpPr>
        <p:sp>
          <p:nvSpPr>
            <p:cNvPr id="14" name="object 14"/>
            <p:cNvSpPr/>
            <p:nvPr/>
          </p:nvSpPr>
          <p:spPr>
            <a:xfrm>
              <a:off x="6387083" y="3351276"/>
              <a:ext cx="1604771" cy="576071"/>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1357883" y="3351276"/>
              <a:ext cx="2747771" cy="576071"/>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4091939" y="3342132"/>
              <a:ext cx="2308860" cy="589788"/>
            </a:xfrm>
            <a:prstGeom prst="rect">
              <a:avLst/>
            </a:prstGeom>
            <a:blipFill>
              <a:blip r:embed="rId10" cstate="print"/>
              <a:stretch>
                <a:fillRect/>
              </a:stretch>
            </a:blipFill>
          </p:spPr>
          <p:txBody>
            <a:bodyPr wrap="square" lIns="0" tIns="0" rIns="0" bIns="0" rtlCol="0"/>
            <a:lstStyle/>
            <a:p>
              <a:endParaRPr/>
            </a:p>
          </p:txBody>
        </p:sp>
      </p:grpSp>
      <p:graphicFrame>
        <p:nvGraphicFramePr>
          <p:cNvPr id="17" name="object 17"/>
          <p:cNvGraphicFramePr>
            <a:graphicFrameLocks noGrp="1"/>
          </p:cNvGraphicFramePr>
          <p:nvPr>
            <p:extLst>
              <p:ext uri="{D42A27DB-BD31-4B8C-83A1-F6EECF244321}">
                <p14:modId xmlns:p14="http://schemas.microsoft.com/office/powerpoint/2010/main" val="1144107363"/>
              </p:ext>
            </p:extLst>
          </p:nvPr>
        </p:nvGraphicFramePr>
        <p:xfrm>
          <a:off x="738479" y="2203260"/>
          <a:ext cx="6849744" cy="2246304"/>
        </p:xfrm>
        <a:graphic>
          <a:graphicData uri="http://schemas.openxmlformats.org/drawingml/2006/table">
            <a:tbl>
              <a:tblPr firstRow="1" bandRow="1">
                <a:tableStyleId>{2D5ABB26-0587-4C30-8999-92F81FD0307C}</a:tableStyleId>
              </a:tblPr>
              <a:tblGrid>
                <a:gridCol w="792480">
                  <a:extLst>
                    <a:ext uri="{9D8B030D-6E8A-4147-A177-3AD203B41FA5}">
                      <a16:colId xmlns:a16="http://schemas.microsoft.com/office/drawing/2014/main" val="20000"/>
                    </a:ext>
                  </a:extLst>
                </a:gridCol>
                <a:gridCol w="959484">
                  <a:extLst>
                    <a:ext uri="{9D8B030D-6E8A-4147-A177-3AD203B41FA5}">
                      <a16:colId xmlns:a16="http://schemas.microsoft.com/office/drawing/2014/main" val="20001"/>
                    </a:ext>
                  </a:extLst>
                </a:gridCol>
                <a:gridCol w="1125220">
                  <a:extLst>
                    <a:ext uri="{9D8B030D-6E8A-4147-A177-3AD203B41FA5}">
                      <a16:colId xmlns:a16="http://schemas.microsoft.com/office/drawing/2014/main" val="20002"/>
                    </a:ext>
                  </a:extLst>
                </a:gridCol>
                <a:gridCol w="1405890">
                  <a:extLst>
                    <a:ext uri="{9D8B030D-6E8A-4147-A177-3AD203B41FA5}">
                      <a16:colId xmlns:a16="http://schemas.microsoft.com/office/drawing/2014/main" val="20003"/>
                    </a:ext>
                  </a:extLst>
                </a:gridCol>
                <a:gridCol w="1045845">
                  <a:extLst>
                    <a:ext uri="{9D8B030D-6E8A-4147-A177-3AD203B41FA5}">
                      <a16:colId xmlns:a16="http://schemas.microsoft.com/office/drawing/2014/main" val="20004"/>
                    </a:ext>
                  </a:extLst>
                </a:gridCol>
                <a:gridCol w="1520825">
                  <a:extLst>
                    <a:ext uri="{9D8B030D-6E8A-4147-A177-3AD203B41FA5}">
                      <a16:colId xmlns:a16="http://schemas.microsoft.com/office/drawing/2014/main" val="20005"/>
                    </a:ext>
                  </a:extLst>
                </a:gridCol>
              </a:tblGrid>
              <a:tr h="406110">
                <a:tc>
                  <a:txBody>
                    <a:bodyPr/>
                    <a:lstStyle/>
                    <a:p>
                      <a:pPr>
                        <a:lnSpc>
                          <a:spcPct val="100000"/>
                        </a:lnSpc>
                      </a:pPr>
                      <a:endParaRPr sz="1700">
                        <a:latin typeface="Times New Roman"/>
                        <a:cs typeface="Times New Roman"/>
                      </a:endParaRPr>
                    </a:p>
                  </a:txBody>
                  <a:tcPr marL="0" marR="0" marT="0" marB="0"/>
                </a:tc>
                <a:tc>
                  <a:txBody>
                    <a:bodyPr/>
                    <a:lstStyle/>
                    <a:p>
                      <a:pPr marL="253365">
                        <a:lnSpc>
                          <a:spcPts val="1989"/>
                        </a:lnSpc>
                      </a:pPr>
                      <a:r>
                        <a:rPr sz="1800" b="1" spc="-5" dirty="0">
                          <a:latin typeface="Arial"/>
                          <a:cs typeface="Arial"/>
                        </a:rPr>
                        <a:t>Ratés</a:t>
                      </a:r>
                      <a:endParaRPr sz="1800">
                        <a:latin typeface="Arial"/>
                        <a:cs typeface="Arial"/>
                      </a:endParaRPr>
                    </a:p>
                  </a:txBody>
                  <a:tcPr marL="0" marR="0" marT="0" marB="0"/>
                </a:tc>
                <a:tc>
                  <a:txBody>
                    <a:bodyPr/>
                    <a:lstStyle/>
                    <a:p>
                      <a:pPr>
                        <a:lnSpc>
                          <a:spcPct val="100000"/>
                        </a:lnSpc>
                      </a:pPr>
                      <a:endParaRPr sz="1700" dirty="0">
                        <a:latin typeface="Times New Roman"/>
                        <a:cs typeface="Times New Roman"/>
                      </a:endParaRPr>
                    </a:p>
                  </a:txBody>
                  <a:tcPr marL="0" marR="0" marT="0" marB="0"/>
                </a:tc>
                <a:tc>
                  <a:txBody>
                    <a:bodyPr/>
                    <a:lstStyle/>
                    <a:p>
                      <a:pPr marL="674370">
                        <a:lnSpc>
                          <a:spcPts val="1989"/>
                        </a:lnSpc>
                      </a:pPr>
                      <a:r>
                        <a:rPr sz="1800" b="1" spc="-5" dirty="0">
                          <a:latin typeface="Arial"/>
                          <a:cs typeface="Arial"/>
                        </a:rPr>
                        <a:t>Défis</a:t>
                      </a:r>
                      <a:endParaRPr sz="1800">
                        <a:latin typeface="Arial"/>
                        <a:cs typeface="Arial"/>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marL="614045">
                        <a:lnSpc>
                          <a:spcPts val="1989"/>
                        </a:lnSpc>
                      </a:pPr>
                      <a:r>
                        <a:rPr sz="1800" b="1" spc="-5" dirty="0">
                          <a:latin typeface="Arial"/>
                          <a:cs typeface="Arial"/>
                        </a:rPr>
                        <a:t>Réussis</a:t>
                      </a:r>
                      <a:endParaRPr sz="1800">
                        <a:latin typeface="Arial"/>
                        <a:cs typeface="Arial"/>
                      </a:endParaRPr>
                    </a:p>
                  </a:txBody>
                  <a:tcPr marL="0" marR="0" marT="0" marB="0"/>
                </a:tc>
                <a:extLst>
                  <a:ext uri="{0D108BD9-81ED-4DB2-BD59-A6C34878D82A}">
                    <a16:rowId xmlns:a16="http://schemas.microsoft.com/office/drawing/2014/main" val="10000"/>
                  </a:ext>
                </a:extLst>
              </a:tr>
              <a:tr h="638968">
                <a:tc>
                  <a:txBody>
                    <a:bodyPr/>
                    <a:lstStyle/>
                    <a:p>
                      <a:pPr marL="31750">
                        <a:lnSpc>
                          <a:spcPct val="100000"/>
                        </a:lnSpc>
                        <a:spcBef>
                          <a:spcPts val="1055"/>
                        </a:spcBef>
                      </a:pPr>
                      <a:r>
                        <a:rPr sz="1800" b="1" spc="-10" dirty="0">
                          <a:latin typeface="Arial"/>
                          <a:cs typeface="Arial"/>
                        </a:rPr>
                        <a:t>2000</a:t>
                      </a:r>
                      <a:endParaRPr sz="1800">
                        <a:latin typeface="Arial"/>
                        <a:cs typeface="Arial"/>
                      </a:endParaRPr>
                    </a:p>
                  </a:txBody>
                  <a:tcPr marL="0" marR="0" marT="133985" marB="0"/>
                </a:tc>
                <a:tc>
                  <a:txBody>
                    <a:bodyPr/>
                    <a:lstStyle/>
                    <a:p>
                      <a:pPr marL="356235">
                        <a:lnSpc>
                          <a:spcPct val="100000"/>
                        </a:lnSpc>
                        <a:spcBef>
                          <a:spcPts val="1030"/>
                        </a:spcBef>
                      </a:pPr>
                      <a:r>
                        <a:rPr sz="1600" b="1" spc="-10" dirty="0">
                          <a:latin typeface="Arial"/>
                          <a:cs typeface="Arial"/>
                        </a:rPr>
                        <a:t>23%</a:t>
                      </a:r>
                      <a:endParaRPr sz="1600">
                        <a:latin typeface="Arial"/>
                        <a:cs typeface="Arial"/>
                      </a:endParaRPr>
                    </a:p>
                  </a:txBody>
                  <a:tcPr marL="0" marR="0" marT="130810" marB="0"/>
                </a:tc>
                <a:tc>
                  <a:txBody>
                    <a:bodyPr/>
                    <a:lstStyle/>
                    <a:p>
                      <a:pPr>
                        <a:lnSpc>
                          <a:spcPct val="100000"/>
                        </a:lnSpc>
                      </a:pPr>
                      <a:endParaRPr sz="1700">
                        <a:latin typeface="Times New Roman"/>
                        <a:cs typeface="Times New Roman"/>
                      </a:endParaRPr>
                    </a:p>
                  </a:txBody>
                  <a:tcPr marL="0" marR="0" marT="0" marB="0"/>
                </a:tc>
                <a:tc>
                  <a:txBody>
                    <a:bodyPr/>
                    <a:lstStyle/>
                    <a:p>
                      <a:pPr marL="748665">
                        <a:lnSpc>
                          <a:spcPct val="100000"/>
                        </a:lnSpc>
                        <a:spcBef>
                          <a:spcPts val="1030"/>
                        </a:spcBef>
                      </a:pPr>
                      <a:r>
                        <a:rPr sz="1600" b="1" spc="-10" dirty="0">
                          <a:latin typeface="Arial"/>
                          <a:cs typeface="Arial"/>
                        </a:rPr>
                        <a:t>49%</a:t>
                      </a:r>
                      <a:endParaRPr sz="1600">
                        <a:latin typeface="Arial"/>
                        <a:cs typeface="Arial"/>
                      </a:endParaRPr>
                    </a:p>
                  </a:txBody>
                  <a:tcPr marL="0" marR="0" marT="130810" marB="0"/>
                </a:tc>
                <a:tc>
                  <a:txBody>
                    <a:bodyPr/>
                    <a:lstStyle/>
                    <a:p>
                      <a:pPr>
                        <a:lnSpc>
                          <a:spcPct val="100000"/>
                        </a:lnSpc>
                      </a:pPr>
                      <a:endParaRPr sz="1700">
                        <a:latin typeface="Times New Roman"/>
                        <a:cs typeface="Times New Roman"/>
                      </a:endParaRPr>
                    </a:p>
                  </a:txBody>
                  <a:tcPr marL="0" marR="0" marT="0" marB="0"/>
                </a:tc>
                <a:tc>
                  <a:txBody>
                    <a:bodyPr/>
                    <a:lstStyle/>
                    <a:p>
                      <a:pPr marL="892810">
                        <a:lnSpc>
                          <a:spcPct val="100000"/>
                        </a:lnSpc>
                        <a:spcBef>
                          <a:spcPts val="1030"/>
                        </a:spcBef>
                      </a:pPr>
                      <a:r>
                        <a:rPr sz="1600" b="1" spc="-10" dirty="0">
                          <a:latin typeface="Arial"/>
                          <a:cs typeface="Arial"/>
                        </a:rPr>
                        <a:t>28%</a:t>
                      </a:r>
                      <a:endParaRPr sz="1600">
                        <a:latin typeface="Arial"/>
                        <a:cs typeface="Arial"/>
                      </a:endParaRPr>
                    </a:p>
                  </a:txBody>
                  <a:tcPr marL="0" marR="0" marT="130810" marB="0"/>
                </a:tc>
                <a:extLst>
                  <a:ext uri="{0D108BD9-81ED-4DB2-BD59-A6C34878D82A}">
                    <a16:rowId xmlns:a16="http://schemas.microsoft.com/office/drawing/2014/main" val="10001"/>
                  </a:ext>
                </a:extLst>
              </a:tr>
              <a:tr h="714427">
                <a:tc>
                  <a:txBody>
                    <a:bodyPr/>
                    <a:lstStyle/>
                    <a:p>
                      <a:pPr marL="32384">
                        <a:lnSpc>
                          <a:spcPct val="100000"/>
                        </a:lnSpc>
                        <a:spcBef>
                          <a:spcPts val="1625"/>
                        </a:spcBef>
                      </a:pPr>
                      <a:r>
                        <a:rPr sz="1800" b="1" spc="-10" dirty="0">
                          <a:latin typeface="Arial"/>
                          <a:cs typeface="Arial"/>
                        </a:rPr>
                        <a:t>1998</a:t>
                      </a:r>
                      <a:endParaRPr sz="1800">
                        <a:latin typeface="Arial"/>
                        <a:cs typeface="Arial"/>
                      </a:endParaRPr>
                    </a:p>
                  </a:txBody>
                  <a:tcPr marL="0" marR="0" marT="206375" marB="0"/>
                </a:tc>
                <a:tc>
                  <a:txBody>
                    <a:bodyPr/>
                    <a:lstStyle/>
                    <a:p>
                      <a:pPr>
                        <a:lnSpc>
                          <a:spcPct val="100000"/>
                        </a:lnSpc>
                        <a:spcBef>
                          <a:spcPts val="35"/>
                        </a:spcBef>
                      </a:pPr>
                      <a:endParaRPr sz="1450">
                        <a:latin typeface="Times New Roman"/>
                        <a:cs typeface="Times New Roman"/>
                      </a:endParaRPr>
                    </a:p>
                    <a:p>
                      <a:pPr marL="508634">
                        <a:lnSpc>
                          <a:spcPct val="100000"/>
                        </a:lnSpc>
                      </a:pPr>
                      <a:r>
                        <a:rPr sz="1600" b="1" spc="-5" dirty="0">
                          <a:latin typeface="Arial"/>
                          <a:cs typeface="Arial"/>
                        </a:rPr>
                        <a:t>28%</a:t>
                      </a:r>
                      <a:endParaRPr sz="1600">
                        <a:latin typeface="Arial"/>
                        <a:cs typeface="Arial"/>
                      </a:endParaRPr>
                    </a:p>
                  </a:txBody>
                  <a:tcPr marL="0" marR="0" marT="4445"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spcBef>
                          <a:spcPts val="35"/>
                        </a:spcBef>
                      </a:pPr>
                      <a:endParaRPr sz="1450">
                        <a:latin typeface="Times New Roman"/>
                        <a:cs typeface="Times New Roman"/>
                      </a:endParaRPr>
                    </a:p>
                    <a:p>
                      <a:pPr marR="17780" algn="r">
                        <a:lnSpc>
                          <a:spcPct val="100000"/>
                        </a:lnSpc>
                      </a:pPr>
                      <a:r>
                        <a:rPr sz="1600" b="1" dirty="0">
                          <a:latin typeface="Arial"/>
                          <a:cs typeface="Arial"/>
                        </a:rPr>
                        <a:t>46%</a:t>
                      </a:r>
                      <a:endParaRPr sz="1600">
                        <a:latin typeface="Arial"/>
                        <a:cs typeface="Arial"/>
                      </a:endParaRPr>
                    </a:p>
                  </a:txBody>
                  <a:tcPr marL="0" marR="0" marT="4445"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spcBef>
                          <a:spcPts val="35"/>
                        </a:spcBef>
                      </a:pPr>
                      <a:endParaRPr sz="1450">
                        <a:latin typeface="Times New Roman"/>
                        <a:cs typeface="Times New Roman"/>
                      </a:endParaRPr>
                    </a:p>
                    <a:p>
                      <a:pPr marL="963930">
                        <a:lnSpc>
                          <a:spcPct val="100000"/>
                        </a:lnSpc>
                      </a:pPr>
                      <a:r>
                        <a:rPr sz="1600" b="1" spc="-5" dirty="0">
                          <a:latin typeface="Arial"/>
                          <a:cs typeface="Arial"/>
                        </a:rPr>
                        <a:t>26%</a:t>
                      </a:r>
                      <a:endParaRPr sz="1600">
                        <a:latin typeface="Arial"/>
                        <a:cs typeface="Arial"/>
                      </a:endParaRPr>
                    </a:p>
                  </a:txBody>
                  <a:tcPr marL="0" marR="0" marT="4445" marB="0"/>
                </a:tc>
                <a:extLst>
                  <a:ext uri="{0D108BD9-81ED-4DB2-BD59-A6C34878D82A}">
                    <a16:rowId xmlns:a16="http://schemas.microsoft.com/office/drawing/2014/main" val="10002"/>
                  </a:ext>
                </a:extLst>
              </a:tr>
              <a:tr h="486799">
                <a:tc>
                  <a:txBody>
                    <a:bodyPr/>
                    <a:lstStyle/>
                    <a:p>
                      <a:pPr marL="31750">
                        <a:lnSpc>
                          <a:spcPts val="2080"/>
                        </a:lnSpc>
                        <a:spcBef>
                          <a:spcPts val="1650"/>
                        </a:spcBef>
                      </a:pPr>
                      <a:r>
                        <a:rPr sz="1800" b="1" spc="-10" dirty="0">
                          <a:latin typeface="Arial"/>
                          <a:cs typeface="Arial"/>
                        </a:rPr>
                        <a:t>1995</a:t>
                      </a:r>
                      <a:endParaRPr sz="1800">
                        <a:latin typeface="Arial"/>
                        <a:cs typeface="Arial"/>
                      </a:endParaRPr>
                    </a:p>
                  </a:txBody>
                  <a:tcPr marL="0" marR="0" marT="209550" marB="0"/>
                </a:tc>
                <a:tc>
                  <a:txBody>
                    <a:bodyPr/>
                    <a:lstStyle/>
                    <a:p>
                      <a:pPr>
                        <a:lnSpc>
                          <a:spcPct val="100000"/>
                        </a:lnSpc>
                      </a:pPr>
                      <a:endParaRPr sz="1700" dirty="0">
                        <a:latin typeface="Times New Roman"/>
                        <a:cs typeface="Times New Roman"/>
                      </a:endParaRPr>
                    </a:p>
                  </a:txBody>
                  <a:tcPr marL="0" marR="0" marT="0" marB="0"/>
                </a:tc>
                <a:tc>
                  <a:txBody>
                    <a:bodyPr/>
                    <a:lstStyle/>
                    <a:p>
                      <a:pPr>
                        <a:lnSpc>
                          <a:spcPct val="100000"/>
                        </a:lnSpc>
                        <a:spcBef>
                          <a:spcPts val="50"/>
                        </a:spcBef>
                      </a:pPr>
                      <a:endParaRPr sz="1500" dirty="0">
                        <a:latin typeface="Times New Roman"/>
                        <a:cs typeface="Times New Roman"/>
                      </a:endParaRPr>
                    </a:p>
                    <a:p>
                      <a:pPr marL="44450">
                        <a:lnSpc>
                          <a:spcPct val="100000"/>
                        </a:lnSpc>
                        <a:spcBef>
                          <a:spcPts val="5"/>
                        </a:spcBef>
                      </a:pPr>
                      <a:r>
                        <a:rPr sz="1600" b="1" spc="-10" dirty="0">
                          <a:latin typeface="Arial"/>
                          <a:cs typeface="Arial"/>
                        </a:rPr>
                        <a:t>40%</a:t>
                      </a:r>
                      <a:endParaRPr sz="1600" dirty="0">
                        <a:latin typeface="Arial"/>
                        <a:cs typeface="Arial"/>
                      </a:endParaRPr>
                    </a:p>
                  </a:txBody>
                  <a:tcPr marL="0" marR="0" marT="635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spcBef>
                          <a:spcPts val="50"/>
                        </a:spcBef>
                      </a:pPr>
                      <a:endParaRPr sz="1500">
                        <a:latin typeface="Times New Roman"/>
                        <a:cs typeface="Times New Roman"/>
                      </a:endParaRPr>
                    </a:p>
                    <a:p>
                      <a:pPr marL="25400">
                        <a:lnSpc>
                          <a:spcPct val="100000"/>
                        </a:lnSpc>
                        <a:spcBef>
                          <a:spcPts val="5"/>
                        </a:spcBef>
                      </a:pPr>
                      <a:r>
                        <a:rPr sz="1600" b="1" spc="-10" dirty="0">
                          <a:latin typeface="Arial"/>
                          <a:cs typeface="Arial"/>
                        </a:rPr>
                        <a:t>33%</a:t>
                      </a:r>
                      <a:endParaRPr sz="1600">
                        <a:latin typeface="Arial"/>
                        <a:cs typeface="Arial"/>
                      </a:endParaRPr>
                    </a:p>
                  </a:txBody>
                  <a:tcPr marL="0" marR="0" marT="6350" marB="0"/>
                </a:tc>
                <a:tc>
                  <a:txBody>
                    <a:bodyPr/>
                    <a:lstStyle/>
                    <a:p>
                      <a:pPr>
                        <a:lnSpc>
                          <a:spcPct val="100000"/>
                        </a:lnSpc>
                        <a:spcBef>
                          <a:spcPts val="50"/>
                        </a:spcBef>
                      </a:pPr>
                      <a:endParaRPr sz="1500" dirty="0">
                        <a:latin typeface="Times New Roman"/>
                        <a:cs typeface="Times New Roman"/>
                      </a:endParaRPr>
                    </a:p>
                    <a:p>
                      <a:pPr marL="925830">
                        <a:lnSpc>
                          <a:spcPct val="100000"/>
                        </a:lnSpc>
                        <a:spcBef>
                          <a:spcPts val="5"/>
                        </a:spcBef>
                      </a:pPr>
                      <a:r>
                        <a:rPr sz="1600" b="1" spc="-10" dirty="0">
                          <a:latin typeface="Arial"/>
                          <a:cs typeface="Arial"/>
                        </a:rPr>
                        <a:t>27%</a:t>
                      </a:r>
                      <a:endParaRPr sz="1600" dirty="0">
                        <a:latin typeface="Arial"/>
                        <a:cs typeface="Arial"/>
                      </a:endParaRPr>
                    </a:p>
                  </a:txBody>
                  <a:tcPr marL="0" marR="0" marT="6350" marB="0"/>
                </a:tc>
                <a:extLst>
                  <a:ext uri="{0D108BD9-81ED-4DB2-BD59-A6C34878D82A}">
                    <a16:rowId xmlns:a16="http://schemas.microsoft.com/office/drawing/2014/main" val="10003"/>
                  </a:ext>
                </a:extLst>
              </a:tr>
            </a:tbl>
          </a:graphicData>
        </a:graphic>
      </p:graphicFrame>
      <p:grpSp>
        <p:nvGrpSpPr>
          <p:cNvPr id="18" name="object 18"/>
          <p:cNvGrpSpPr/>
          <p:nvPr/>
        </p:nvGrpSpPr>
        <p:grpSpPr>
          <a:xfrm>
            <a:off x="1353311" y="4740655"/>
            <a:ext cx="6638925" cy="589915"/>
            <a:chOff x="1353311" y="4069079"/>
            <a:chExt cx="6638925" cy="589915"/>
          </a:xfrm>
        </p:grpSpPr>
        <p:sp>
          <p:nvSpPr>
            <p:cNvPr id="19" name="object 19"/>
            <p:cNvSpPr/>
            <p:nvPr/>
          </p:nvSpPr>
          <p:spPr>
            <a:xfrm>
              <a:off x="7072883" y="4078223"/>
              <a:ext cx="918971" cy="576071"/>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353311" y="4069079"/>
              <a:ext cx="1847088" cy="589788"/>
            </a:xfrm>
            <a:prstGeom prst="rect">
              <a:avLst/>
            </a:prstGeom>
            <a:blipFill>
              <a:blip r:embed="rId12" cstate="print"/>
              <a:stretch>
                <a:fillRect/>
              </a:stretch>
            </a:blipFill>
          </p:spPr>
          <p:txBody>
            <a:bodyPr wrap="square" lIns="0" tIns="0" rIns="0" bIns="0" rtlCol="0"/>
            <a:lstStyle/>
            <a:p>
              <a:endParaRPr/>
            </a:p>
          </p:txBody>
        </p:sp>
        <p:sp>
          <p:nvSpPr>
            <p:cNvPr id="21" name="object 21"/>
            <p:cNvSpPr/>
            <p:nvPr/>
          </p:nvSpPr>
          <p:spPr>
            <a:xfrm>
              <a:off x="3177539" y="4069079"/>
              <a:ext cx="3909060" cy="589788"/>
            </a:xfrm>
            <a:prstGeom prst="rect">
              <a:avLst/>
            </a:prstGeom>
            <a:blipFill>
              <a:blip r:embed="rId13" cstate="print"/>
              <a:stretch>
                <a:fillRect/>
              </a:stretch>
            </a:blipFill>
          </p:spPr>
          <p:txBody>
            <a:bodyPr wrap="square" lIns="0" tIns="0" rIns="0" bIns="0" rtlCol="0"/>
            <a:lstStyle/>
            <a:p>
              <a:endParaRPr/>
            </a:p>
          </p:txBody>
        </p:sp>
      </p:grpSp>
      <p:sp>
        <p:nvSpPr>
          <p:cNvPr id="22" name="object 22"/>
          <p:cNvSpPr txBox="1"/>
          <p:nvPr/>
        </p:nvSpPr>
        <p:spPr>
          <a:xfrm>
            <a:off x="2065147" y="4838446"/>
            <a:ext cx="5690235" cy="269240"/>
          </a:xfrm>
          <a:prstGeom prst="rect">
            <a:avLst/>
          </a:prstGeom>
        </p:spPr>
        <p:txBody>
          <a:bodyPr vert="horz" wrap="square" lIns="0" tIns="12065" rIns="0" bIns="0" rtlCol="0">
            <a:spAutoFit/>
          </a:bodyPr>
          <a:lstStyle/>
          <a:p>
            <a:pPr marL="12700">
              <a:lnSpc>
                <a:spcPct val="100000"/>
              </a:lnSpc>
              <a:spcBef>
                <a:spcPts val="95"/>
              </a:spcBef>
              <a:tabLst>
                <a:tab pos="2868295" algn="l"/>
                <a:tab pos="5271135" algn="l"/>
              </a:tabLst>
            </a:pPr>
            <a:r>
              <a:rPr sz="1600" b="1" spc="-5" dirty="0">
                <a:latin typeface="Arial"/>
                <a:cs typeface="Arial"/>
              </a:rPr>
              <a:t>31%	53%	16%</a:t>
            </a:r>
            <a:endParaRPr sz="16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u="none" spc="-5" dirty="0"/>
              <a:t>Symptômes des projets réalisés avec des</a:t>
            </a:r>
            <a:r>
              <a:rPr u="none" spc="-70" dirty="0"/>
              <a:t> </a:t>
            </a:r>
            <a:r>
              <a:rPr u="none" spc="-5" dirty="0"/>
              <a:t>défis</a:t>
            </a:r>
          </a:p>
        </p:txBody>
      </p:sp>
      <p:sp>
        <p:nvSpPr>
          <p:cNvPr id="85" name="object 85"/>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29</a:t>
            </a:fld>
            <a:endParaRPr dirty="0"/>
          </a:p>
        </p:txBody>
      </p:sp>
      <p:grpSp>
        <p:nvGrpSpPr>
          <p:cNvPr id="3" name="object 3"/>
          <p:cNvGrpSpPr/>
          <p:nvPr/>
        </p:nvGrpSpPr>
        <p:grpSpPr>
          <a:xfrm>
            <a:off x="6467556" y="2638955"/>
            <a:ext cx="2689225" cy="1103630"/>
            <a:chOff x="6467556" y="1976443"/>
            <a:chExt cx="2689225" cy="1103630"/>
          </a:xfrm>
        </p:grpSpPr>
        <p:sp>
          <p:nvSpPr>
            <p:cNvPr id="4" name="object 4"/>
            <p:cNvSpPr/>
            <p:nvPr/>
          </p:nvSpPr>
          <p:spPr>
            <a:xfrm>
              <a:off x="6504432" y="2013204"/>
              <a:ext cx="2639568" cy="10668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480256" y="1989143"/>
              <a:ext cx="2663825" cy="1033780"/>
            </a:xfrm>
            <a:custGeom>
              <a:avLst/>
              <a:gdLst/>
              <a:ahLst/>
              <a:cxnLst/>
              <a:rect l="l" t="t" r="r" b="b"/>
              <a:pathLst>
                <a:path w="2663825" h="1033780">
                  <a:moveTo>
                    <a:pt x="1312165" y="0"/>
                  </a:moveTo>
                  <a:lnTo>
                    <a:pt x="1258210" y="710"/>
                  </a:lnTo>
                  <a:lnTo>
                    <a:pt x="1204288" y="2266"/>
                  </a:lnTo>
                  <a:lnTo>
                    <a:pt x="1150469" y="4672"/>
                  </a:lnTo>
                  <a:lnTo>
                    <a:pt x="1096824" y="7931"/>
                  </a:lnTo>
                  <a:lnTo>
                    <a:pt x="1043421" y="12048"/>
                  </a:lnTo>
                  <a:lnTo>
                    <a:pt x="990332" y="17027"/>
                  </a:lnTo>
                  <a:lnTo>
                    <a:pt x="937625" y="22872"/>
                  </a:lnTo>
                  <a:lnTo>
                    <a:pt x="885371" y="29586"/>
                  </a:lnTo>
                  <a:lnTo>
                    <a:pt x="833640" y="37174"/>
                  </a:lnTo>
                  <a:lnTo>
                    <a:pt x="782501" y="45640"/>
                  </a:lnTo>
                  <a:lnTo>
                    <a:pt x="732025" y="54988"/>
                  </a:lnTo>
                  <a:lnTo>
                    <a:pt x="682281" y="65221"/>
                  </a:lnTo>
                  <a:lnTo>
                    <a:pt x="633340" y="76344"/>
                  </a:lnTo>
                  <a:lnTo>
                    <a:pt x="585271" y="88361"/>
                  </a:lnTo>
                  <a:lnTo>
                    <a:pt x="538144" y="101276"/>
                  </a:lnTo>
                  <a:lnTo>
                    <a:pt x="478710" y="119324"/>
                  </a:lnTo>
                  <a:lnTo>
                    <a:pt x="422631" y="138403"/>
                  </a:lnTo>
                  <a:lnTo>
                    <a:pt x="369932" y="158450"/>
                  </a:lnTo>
                  <a:lnTo>
                    <a:pt x="320635" y="179407"/>
                  </a:lnTo>
                  <a:lnTo>
                    <a:pt x="274764" y="201211"/>
                  </a:lnTo>
                  <a:lnTo>
                    <a:pt x="232341" y="223802"/>
                  </a:lnTo>
                  <a:lnTo>
                    <a:pt x="193391" y="247119"/>
                  </a:lnTo>
                  <a:lnTo>
                    <a:pt x="157937" y="271102"/>
                  </a:lnTo>
                  <a:lnTo>
                    <a:pt x="126002" y="295690"/>
                  </a:lnTo>
                  <a:lnTo>
                    <a:pt x="72782" y="346437"/>
                  </a:lnTo>
                  <a:lnTo>
                    <a:pt x="33917" y="398873"/>
                  </a:lnTo>
                  <a:lnTo>
                    <a:pt x="9594" y="452513"/>
                  </a:lnTo>
                  <a:lnTo>
                    <a:pt x="0" y="506870"/>
                  </a:lnTo>
                  <a:lnTo>
                    <a:pt x="784" y="534166"/>
                  </a:lnTo>
                  <a:lnTo>
                    <a:pt x="13632" y="588689"/>
                  </a:lnTo>
                  <a:lnTo>
                    <a:pt x="41674" y="642713"/>
                  </a:lnTo>
                  <a:lnTo>
                    <a:pt x="85098" y="695753"/>
                  </a:lnTo>
                  <a:lnTo>
                    <a:pt x="144089" y="747323"/>
                  </a:lnTo>
                  <a:lnTo>
                    <a:pt x="179481" y="772405"/>
                  </a:lnTo>
                  <a:lnTo>
                    <a:pt x="218835" y="796937"/>
                  </a:lnTo>
                  <a:lnTo>
                    <a:pt x="262173" y="820858"/>
                  </a:lnTo>
                  <a:lnTo>
                    <a:pt x="103042" y="1033583"/>
                  </a:lnTo>
                  <a:lnTo>
                    <a:pt x="637458" y="953319"/>
                  </a:lnTo>
                  <a:lnTo>
                    <a:pt x="2025739" y="953319"/>
                  </a:lnTo>
                  <a:lnTo>
                    <a:pt x="2036364" y="950873"/>
                  </a:lnTo>
                  <a:lnTo>
                    <a:pt x="2081419" y="939525"/>
                  </a:lnTo>
                  <a:lnTo>
                    <a:pt x="2125517" y="927411"/>
                  </a:lnTo>
                  <a:lnTo>
                    <a:pt x="2184952" y="909363"/>
                  </a:lnTo>
                  <a:lnTo>
                    <a:pt x="2241030" y="890285"/>
                  </a:lnTo>
                  <a:lnTo>
                    <a:pt x="2293730" y="870237"/>
                  </a:lnTo>
                  <a:lnTo>
                    <a:pt x="2343027" y="849281"/>
                  </a:lnTo>
                  <a:lnTo>
                    <a:pt x="2388898" y="827477"/>
                  </a:lnTo>
                  <a:lnTo>
                    <a:pt x="2431320" y="804885"/>
                  </a:lnTo>
                  <a:lnTo>
                    <a:pt x="2470270" y="781568"/>
                  </a:lnTo>
                  <a:lnTo>
                    <a:pt x="2505724" y="757585"/>
                  </a:lnTo>
                  <a:lnTo>
                    <a:pt x="2537660" y="732997"/>
                  </a:lnTo>
                  <a:lnTo>
                    <a:pt x="2590880" y="682251"/>
                  </a:lnTo>
                  <a:lnTo>
                    <a:pt x="2629745" y="629814"/>
                  </a:lnTo>
                  <a:lnTo>
                    <a:pt x="2654068" y="576174"/>
                  </a:lnTo>
                  <a:lnTo>
                    <a:pt x="2663662" y="521817"/>
                  </a:lnTo>
                  <a:lnTo>
                    <a:pt x="2662878" y="494521"/>
                  </a:lnTo>
                  <a:lnTo>
                    <a:pt x="2650030" y="439999"/>
                  </a:lnTo>
                  <a:lnTo>
                    <a:pt x="2621987" y="385974"/>
                  </a:lnTo>
                  <a:lnTo>
                    <a:pt x="2578564" y="332934"/>
                  </a:lnTo>
                  <a:lnTo>
                    <a:pt x="2519572" y="281364"/>
                  </a:lnTo>
                  <a:lnTo>
                    <a:pt x="2484181" y="256282"/>
                  </a:lnTo>
                  <a:lnTo>
                    <a:pt x="2444827" y="231750"/>
                  </a:lnTo>
                  <a:lnTo>
                    <a:pt x="2401488" y="207829"/>
                  </a:lnTo>
                  <a:lnTo>
                    <a:pt x="2366067" y="190197"/>
                  </a:lnTo>
                  <a:lnTo>
                    <a:pt x="2329070" y="173319"/>
                  </a:lnTo>
                  <a:lnTo>
                    <a:pt x="2290569" y="157197"/>
                  </a:lnTo>
                  <a:lnTo>
                    <a:pt x="2250632" y="141838"/>
                  </a:lnTo>
                  <a:lnTo>
                    <a:pt x="2209330" y="127243"/>
                  </a:lnTo>
                  <a:lnTo>
                    <a:pt x="2166733" y="113418"/>
                  </a:lnTo>
                  <a:lnTo>
                    <a:pt x="2122911" y="100366"/>
                  </a:lnTo>
                  <a:lnTo>
                    <a:pt x="2077933" y="88092"/>
                  </a:lnTo>
                  <a:lnTo>
                    <a:pt x="2031870" y="76599"/>
                  </a:lnTo>
                  <a:lnTo>
                    <a:pt x="1984791" y="65892"/>
                  </a:lnTo>
                  <a:lnTo>
                    <a:pt x="1936767" y="55974"/>
                  </a:lnTo>
                  <a:lnTo>
                    <a:pt x="1887867" y="46850"/>
                  </a:lnTo>
                  <a:lnTo>
                    <a:pt x="1838161" y="38523"/>
                  </a:lnTo>
                  <a:lnTo>
                    <a:pt x="1787719" y="30998"/>
                  </a:lnTo>
                  <a:lnTo>
                    <a:pt x="1736611" y="24278"/>
                  </a:lnTo>
                  <a:lnTo>
                    <a:pt x="1684907" y="18368"/>
                  </a:lnTo>
                  <a:lnTo>
                    <a:pt x="1632677" y="13271"/>
                  </a:lnTo>
                  <a:lnTo>
                    <a:pt x="1579991" y="8992"/>
                  </a:lnTo>
                  <a:lnTo>
                    <a:pt x="1526919" y="5534"/>
                  </a:lnTo>
                  <a:lnTo>
                    <a:pt x="1473530" y="2902"/>
                  </a:lnTo>
                  <a:lnTo>
                    <a:pt x="1419895" y="1100"/>
                  </a:lnTo>
                  <a:lnTo>
                    <a:pt x="1366083" y="131"/>
                  </a:lnTo>
                  <a:lnTo>
                    <a:pt x="1312165" y="0"/>
                  </a:lnTo>
                  <a:close/>
                </a:path>
                <a:path w="2663825" h="1033780">
                  <a:moveTo>
                    <a:pt x="2025739" y="953319"/>
                  </a:moveTo>
                  <a:lnTo>
                    <a:pt x="637458" y="953319"/>
                  </a:lnTo>
                  <a:lnTo>
                    <a:pt x="684196" y="963843"/>
                  </a:lnTo>
                  <a:lnTo>
                    <a:pt x="731708" y="973573"/>
                  </a:lnTo>
                  <a:lnTo>
                    <a:pt x="779933" y="982508"/>
                  </a:lnTo>
                  <a:lnTo>
                    <a:pt x="828809" y="990651"/>
                  </a:lnTo>
                  <a:lnTo>
                    <a:pt x="878274" y="998002"/>
                  </a:lnTo>
                  <a:lnTo>
                    <a:pt x="928267" y="1004562"/>
                  </a:lnTo>
                  <a:lnTo>
                    <a:pt x="978725" y="1010332"/>
                  </a:lnTo>
                  <a:lnTo>
                    <a:pt x="1029587" y="1015314"/>
                  </a:lnTo>
                  <a:lnTo>
                    <a:pt x="1080790" y="1019508"/>
                  </a:lnTo>
                  <a:lnTo>
                    <a:pt x="1132274" y="1022915"/>
                  </a:lnTo>
                  <a:lnTo>
                    <a:pt x="1183976" y="1025537"/>
                  </a:lnTo>
                  <a:lnTo>
                    <a:pt x="1235834" y="1027373"/>
                  </a:lnTo>
                  <a:lnTo>
                    <a:pt x="1287786" y="1028426"/>
                  </a:lnTo>
                  <a:lnTo>
                    <a:pt x="1339771" y="1028697"/>
                  </a:lnTo>
                  <a:lnTo>
                    <a:pt x="1391727" y="1028186"/>
                  </a:lnTo>
                  <a:lnTo>
                    <a:pt x="1443592" y="1026894"/>
                  </a:lnTo>
                  <a:lnTo>
                    <a:pt x="1495304" y="1024822"/>
                  </a:lnTo>
                  <a:lnTo>
                    <a:pt x="1546802" y="1021972"/>
                  </a:lnTo>
                  <a:lnTo>
                    <a:pt x="1598023" y="1018345"/>
                  </a:lnTo>
                  <a:lnTo>
                    <a:pt x="1648905" y="1013940"/>
                  </a:lnTo>
                  <a:lnTo>
                    <a:pt x="1699387" y="1008761"/>
                  </a:lnTo>
                  <a:lnTo>
                    <a:pt x="1749408" y="1002806"/>
                  </a:lnTo>
                  <a:lnTo>
                    <a:pt x="1798904" y="996079"/>
                  </a:lnTo>
                  <a:lnTo>
                    <a:pt x="1847815" y="988578"/>
                  </a:lnTo>
                  <a:lnTo>
                    <a:pt x="1896078" y="980307"/>
                  </a:lnTo>
                  <a:lnTo>
                    <a:pt x="1943632" y="971264"/>
                  </a:lnTo>
                  <a:lnTo>
                    <a:pt x="1990415" y="961453"/>
                  </a:lnTo>
                  <a:lnTo>
                    <a:pt x="2025739" y="953319"/>
                  </a:lnTo>
                  <a:close/>
                </a:path>
              </a:pathLst>
            </a:custGeom>
            <a:solidFill>
              <a:srgbClr val="FFE67C"/>
            </a:solidFill>
          </p:spPr>
          <p:txBody>
            <a:bodyPr wrap="square" lIns="0" tIns="0" rIns="0" bIns="0" rtlCol="0"/>
            <a:lstStyle/>
            <a:p>
              <a:endParaRPr/>
            </a:p>
          </p:txBody>
        </p:sp>
        <p:sp>
          <p:nvSpPr>
            <p:cNvPr id="6" name="object 6"/>
            <p:cNvSpPr/>
            <p:nvPr/>
          </p:nvSpPr>
          <p:spPr>
            <a:xfrm>
              <a:off x="6480256" y="1989143"/>
              <a:ext cx="2663825" cy="1033780"/>
            </a:xfrm>
            <a:custGeom>
              <a:avLst/>
              <a:gdLst/>
              <a:ahLst/>
              <a:cxnLst/>
              <a:rect l="l" t="t" r="r" b="b"/>
              <a:pathLst>
                <a:path w="2663825" h="1033780">
                  <a:moveTo>
                    <a:pt x="103042" y="1033583"/>
                  </a:moveTo>
                  <a:lnTo>
                    <a:pt x="262173" y="820858"/>
                  </a:lnTo>
                  <a:lnTo>
                    <a:pt x="218835" y="796937"/>
                  </a:lnTo>
                  <a:lnTo>
                    <a:pt x="179481" y="772405"/>
                  </a:lnTo>
                  <a:lnTo>
                    <a:pt x="144089" y="747323"/>
                  </a:lnTo>
                  <a:lnTo>
                    <a:pt x="112636" y="721752"/>
                  </a:lnTo>
                  <a:lnTo>
                    <a:pt x="61452" y="669386"/>
                  </a:lnTo>
                  <a:lnTo>
                    <a:pt x="25742" y="615793"/>
                  </a:lnTo>
                  <a:lnTo>
                    <a:pt x="5320" y="561459"/>
                  </a:lnTo>
                  <a:lnTo>
                    <a:pt x="0" y="506870"/>
                  </a:lnTo>
                  <a:lnTo>
                    <a:pt x="2944" y="479632"/>
                  </a:lnTo>
                  <a:lnTo>
                    <a:pt x="19926" y="425573"/>
                  </a:lnTo>
                  <a:lnTo>
                    <a:pt x="51543" y="372474"/>
                  </a:lnTo>
                  <a:lnTo>
                    <a:pt x="97609" y="320822"/>
                  </a:lnTo>
                  <a:lnTo>
                    <a:pt x="157937" y="271102"/>
                  </a:lnTo>
                  <a:lnTo>
                    <a:pt x="193391" y="247119"/>
                  </a:lnTo>
                  <a:lnTo>
                    <a:pt x="232341" y="223802"/>
                  </a:lnTo>
                  <a:lnTo>
                    <a:pt x="274764" y="201211"/>
                  </a:lnTo>
                  <a:lnTo>
                    <a:pt x="320635" y="179407"/>
                  </a:lnTo>
                  <a:lnTo>
                    <a:pt x="369932" y="158450"/>
                  </a:lnTo>
                  <a:lnTo>
                    <a:pt x="422631" y="138403"/>
                  </a:lnTo>
                  <a:lnTo>
                    <a:pt x="478710" y="119324"/>
                  </a:lnTo>
                  <a:lnTo>
                    <a:pt x="538144" y="101276"/>
                  </a:lnTo>
                  <a:lnTo>
                    <a:pt x="585271" y="88361"/>
                  </a:lnTo>
                  <a:lnTo>
                    <a:pt x="633340" y="76344"/>
                  </a:lnTo>
                  <a:lnTo>
                    <a:pt x="682281" y="65221"/>
                  </a:lnTo>
                  <a:lnTo>
                    <a:pt x="732025" y="54988"/>
                  </a:lnTo>
                  <a:lnTo>
                    <a:pt x="782501" y="45640"/>
                  </a:lnTo>
                  <a:lnTo>
                    <a:pt x="833640" y="37174"/>
                  </a:lnTo>
                  <a:lnTo>
                    <a:pt x="885371" y="29586"/>
                  </a:lnTo>
                  <a:lnTo>
                    <a:pt x="937625" y="22872"/>
                  </a:lnTo>
                  <a:lnTo>
                    <a:pt x="990332" y="17027"/>
                  </a:lnTo>
                  <a:lnTo>
                    <a:pt x="1043421" y="12048"/>
                  </a:lnTo>
                  <a:lnTo>
                    <a:pt x="1096824" y="7931"/>
                  </a:lnTo>
                  <a:lnTo>
                    <a:pt x="1150469" y="4672"/>
                  </a:lnTo>
                  <a:lnTo>
                    <a:pt x="1204288" y="2266"/>
                  </a:lnTo>
                  <a:lnTo>
                    <a:pt x="1258210" y="710"/>
                  </a:lnTo>
                  <a:lnTo>
                    <a:pt x="1312165" y="0"/>
                  </a:lnTo>
                  <a:lnTo>
                    <a:pt x="1366083" y="131"/>
                  </a:lnTo>
                  <a:lnTo>
                    <a:pt x="1419895" y="1100"/>
                  </a:lnTo>
                  <a:lnTo>
                    <a:pt x="1473530" y="2902"/>
                  </a:lnTo>
                  <a:lnTo>
                    <a:pt x="1526919" y="5534"/>
                  </a:lnTo>
                  <a:lnTo>
                    <a:pt x="1579991" y="8992"/>
                  </a:lnTo>
                  <a:lnTo>
                    <a:pt x="1632677" y="13271"/>
                  </a:lnTo>
                  <a:lnTo>
                    <a:pt x="1684907" y="18368"/>
                  </a:lnTo>
                  <a:lnTo>
                    <a:pt x="1736611" y="24278"/>
                  </a:lnTo>
                  <a:lnTo>
                    <a:pt x="1787719" y="30998"/>
                  </a:lnTo>
                  <a:lnTo>
                    <a:pt x="1838161" y="38523"/>
                  </a:lnTo>
                  <a:lnTo>
                    <a:pt x="1887867" y="46850"/>
                  </a:lnTo>
                  <a:lnTo>
                    <a:pt x="1936767" y="55974"/>
                  </a:lnTo>
                  <a:lnTo>
                    <a:pt x="1984791" y="65892"/>
                  </a:lnTo>
                  <a:lnTo>
                    <a:pt x="2031870" y="76599"/>
                  </a:lnTo>
                  <a:lnTo>
                    <a:pt x="2077933" y="88092"/>
                  </a:lnTo>
                  <a:lnTo>
                    <a:pt x="2122911" y="100366"/>
                  </a:lnTo>
                  <a:lnTo>
                    <a:pt x="2166733" y="113418"/>
                  </a:lnTo>
                  <a:lnTo>
                    <a:pt x="2209330" y="127243"/>
                  </a:lnTo>
                  <a:lnTo>
                    <a:pt x="2250632" y="141838"/>
                  </a:lnTo>
                  <a:lnTo>
                    <a:pt x="2290569" y="157197"/>
                  </a:lnTo>
                  <a:lnTo>
                    <a:pt x="2329070" y="173319"/>
                  </a:lnTo>
                  <a:lnTo>
                    <a:pt x="2366067" y="190197"/>
                  </a:lnTo>
                  <a:lnTo>
                    <a:pt x="2401488" y="207829"/>
                  </a:lnTo>
                  <a:lnTo>
                    <a:pt x="2444827" y="231750"/>
                  </a:lnTo>
                  <a:lnTo>
                    <a:pt x="2484181" y="256282"/>
                  </a:lnTo>
                  <a:lnTo>
                    <a:pt x="2519572" y="281364"/>
                  </a:lnTo>
                  <a:lnTo>
                    <a:pt x="2551025" y="306935"/>
                  </a:lnTo>
                  <a:lnTo>
                    <a:pt x="2602210" y="359301"/>
                  </a:lnTo>
                  <a:lnTo>
                    <a:pt x="2637920" y="412894"/>
                  </a:lnTo>
                  <a:lnTo>
                    <a:pt x="2658342" y="467228"/>
                  </a:lnTo>
                  <a:lnTo>
                    <a:pt x="2663662" y="521817"/>
                  </a:lnTo>
                  <a:lnTo>
                    <a:pt x="2660718" y="549055"/>
                  </a:lnTo>
                  <a:lnTo>
                    <a:pt x="2643736" y="603114"/>
                  </a:lnTo>
                  <a:lnTo>
                    <a:pt x="2612119" y="656213"/>
                  </a:lnTo>
                  <a:lnTo>
                    <a:pt x="2566053" y="707866"/>
                  </a:lnTo>
                  <a:lnTo>
                    <a:pt x="2505724" y="757585"/>
                  </a:lnTo>
                  <a:lnTo>
                    <a:pt x="2470270" y="781568"/>
                  </a:lnTo>
                  <a:lnTo>
                    <a:pt x="2431320" y="804885"/>
                  </a:lnTo>
                  <a:lnTo>
                    <a:pt x="2388898" y="827477"/>
                  </a:lnTo>
                  <a:lnTo>
                    <a:pt x="2343027" y="849281"/>
                  </a:lnTo>
                  <a:lnTo>
                    <a:pt x="2293730" y="870237"/>
                  </a:lnTo>
                  <a:lnTo>
                    <a:pt x="2241030" y="890285"/>
                  </a:lnTo>
                  <a:lnTo>
                    <a:pt x="2184952" y="909363"/>
                  </a:lnTo>
                  <a:lnTo>
                    <a:pt x="2125517" y="927411"/>
                  </a:lnTo>
                  <a:lnTo>
                    <a:pt x="2081419" y="939525"/>
                  </a:lnTo>
                  <a:lnTo>
                    <a:pt x="2036364" y="950873"/>
                  </a:lnTo>
                  <a:lnTo>
                    <a:pt x="1990415" y="961453"/>
                  </a:lnTo>
                  <a:lnTo>
                    <a:pt x="1943632" y="971264"/>
                  </a:lnTo>
                  <a:lnTo>
                    <a:pt x="1896078" y="980307"/>
                  </a:lnTo>
                  <a:lnTo>
                    <a:pt x="1847815" y="988578"/>
                  </a:lnTo>
                  <a:lnTo>
                    <a:pt x="1798904" y="996079"/>
                  </a:lnTo>
                  <a:lnTo>
                    <a:pt x="1749408" y="1002806"/>
                  </a:lnTo>
                  <a:lnTo>
                    <a:pt x="1699387" y="1008761"/>
                  </a:lnTo>
                  <a:lnTo>
                    <a:pt x="1648905" y="1013940"/>
                  </a:lnTo>
                  <a:lnTo>
                    <a:pt x="1598023" y="1018345"/>
                  </a:lnTo>
                  <a:lnTo>
                    <a:pt x="1546802" y="1021972"/>
                  </a:lnTo>
                  <a:lnTo>
                    <a:pt x="1495304" y="1024822"/>
                  </a:lnTo>
                  <a:lnTo>
                    <a:pt x="1443592" y="1026894"/>
                  </a:lnTo>
                  <a:lnTo>
                    <a:pt x="1391727" y="1028186"/>
                  </a:lnTo>
                  <a:lnTo>
                    <a:pt x="1339771" y="1028697"/>
                  </a:lnTo>
                  <a:lnTo>
                    <a:pt x="1287786" y="1028426"/>
                  </a:lnTo>
                  <a:lnTo>
                    <a:pt x="1235834" y="1027373"/>
                  </a:lnTo>
                  <a:lnTo>
                    <a:pt x="1183976" y="1025537"/>
                  </a:lnTo>
                  <a:lnTo>
                    <a:pt x="1132274" y="1022915"/>
                  </a:lnTo>
                  <a:lnTo>
                    <a:pt x="1080790" y="1019508"/>
                  </a:lnTo>
                  <a:lnTo>
                    <a:pt x="1029587" y="1015314"/>
                  </a:lnTo>
                  <a:lnTo>
                    <a:pt x="978725" y="1010332"/>
                  </a:lnTo>
                  <a:lnTo>
                    <a:pt x="928267" y="1004562"/>
                  </a:lnTo>
                  <a:lnTo>
                    <a:pt x="878274" y="998002"/>
                  </a:lnTo>
                  <a:lnTo>
                    <a:pt x="828809" y="990651"/>
                  </a:lnTo>
                  <a:lnTo>
                    <a:pt x="779933" y="982508"/>
                  </a:lnTo>
                  <a:lnTo>
                    <a:pt x="731708" y="973573"/>
                  </a:lnTo>
                  <a:lnTo>
                    <a:pt x="684196" y="963843"/>
                  </a:lnTo>
                  <a:lnTo>
                    <a:pt x="637458" y="953319"/>
                  </a:lnTo>
                  <a:lnTo>
                    <a:pt x="103042" y="1033583"/>
                  </a:lnTo>
                  <a:close/>
                </a:path>
              </a:pathLst>
            </a:custGeom>
            <a:ln w="25400">
              <a:solidFill>
                <a:srgbClr val="808080"/>
              </a:solidFill>
            </a:ln>
          </p:spPr>
          <p:txBody>
            <a:bodyPr wrap="square" lIns="0" tIns="0" rIns="0" bIns="0" rtlCol="0"/>
            <a:lstStyle/>
            <a:p>
              <a:endParaRPr/>
            </a:p>
          </p:txBody>
        </p:sp>
        <p:sp>
          <p:nvSpPr>
            <p:cNvPr id="7" name="object 7"/>
            <p:cNvSpPr/>
            <p:nvPr/>
          </p:nvSpPr>
          <p:spPr>
            <a:xfrm>
              <a:off x="7321296" y="2066544"/>
              <a:ext cx="1078992" cy="26365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118604" y="2249424"/>
              <a:ext cx="1146048" cy="263651"/>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8048244" y="2249424"/>
              <a:ext cx="300227" cy="263651"/>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8176260" y="2249424"/>
              <a:ext cx="470916" cy="263651"/>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7126224" y="2432304"/>
              <a:ext cx="1469135" cy="263651"/>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7121652" y="2615184"/>
              <a:ext cx="1479803" cy="263651"/>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7328916" y="2798064"/>
              <a:ext cx="1065276" cy="263651"/>
            </a:xfrm>
            <a:prstGeom prst="rect">
              <a:avLst/>
            </a:prstGeom>
            <a:blipFill>
              <a:blip r:embed="rId9" cstate="print"/>
              <a:stretch>
                <a:fillRect/>
              </a:stretch>
            </a:blipFill>
          </p:spPr>
          <p:txBody>
            <a:bodyPr wrap="square" lIns="0" tIns="0" rIns="0" bIns="0" rtlCol="0"/>
            <a:lstStyle/>
            <a:p>
              <a:endParaRPr/>
            </a:p>
          </p:txBody>
        </p:sp>
      </p:grpSp>
      <p:sp>
        <p:nvSpPr>
          <p:cNvPr id="14" name="object 14"/>
          <p:cNvSpPr txBox="1"/>
          <p:nvPr/>
        </p:nvSpPr>
        <p:spPr>
          <a:xfrm>
            <a:off x="7204964" y="2764870"/>
            <a:ext cx="1294765" cy="940435"/>
          </a:xfrm>
          <a:prstGeom prst="rect">
            <a:avLst/>
          </a:prstGeom>
        </p:spPr>
        <p:txBody>
          <a:bodyPr vert="horz" wrap="square" lIns="0" tIns="12700" rIns="0" bIns="0" rtlCol="0">
            <a:spAutoFit/>
          </a:bodyPr>
          <a:lstStyle/>
          <a:p>
            <a:pPr marL="12700" marR="5080" indent="-1905" algn="ctr">
              <a:lnSpc>
                <a:spcPct val="100000"/>
              </a:lnSpc>
              <a:spcBef>
                <a:spcPts val="100"/>
              </a:spcBef>
            </a:pPr>
            <a:r>
              <a:rPr sz="1200" b="1" i="1" dirty="0">
                <a:latin typeface="Arial"/>
                <a:cs typeface="Arial"/>
              </a:rPr>
              <a:t>“Ce truc est  imprévisible </a:t>
            </a:r>
            <a:r>
              <a:rPr sz="1200" b="1" i="1" spc="-5" dirty="0">
                <a:latin typeface="Arial"/>
                <a:cs typeface="Arial"/>
              </a:rPr>
              <a:t>–</a:t>
            </a:r>
            <a:r>
              <a:rPr sz="1200" b="1" i="1" spc="-110" dirty="0">
                <a:latin typeface="Arial"/>
                <a:cs typeface="Arial"/>
              </a:rPr>
              <a:t> </a:t>
            </a:r>
            <a:r>
              <a:rPr sz="1200" b="1" i="1" spc="-5" dirty="0">
                <a:latin typeface="Arial"/>
                <a:cs typeface="Arial"/>
              </a:rPr>
              <a:t>On  </a:t>
            </a:r>
            <a:r>
              <a:rPr sz="1200" b="1" i="1" dirty="0">
                <a:latin typeface="Arial"/>
                <a:cs typeface="Arial"/>
              </a:rPr>
              <a:t>découvre</a:t>
            </a:r>
            <a:r>
              <a:rPr sz="1200" b="1" i="1" spc="-85" dirty="0">
                <a:latin typeface="Arial"/>
                <a:cs typeface="Arial"/>
              </a:rPr>
              <a:t> </a:t>
            </a:r>
            <a:r>
              <a:rPr sz="1200" b="1" i="1" spc="-5" dirty="0">
                <a:latin typeface="Arial"/>
                <a:cs typeface="Arial"/>
              </a:rPr>
              <a:t>chaque  jour de</a:t>
            </a:r>
            <a:r>
              <a:rPr sz="1200" b="1" i="1" spc="-35" dirty="0">
                <a:latin typeface="Arial"/>
                <a:cs typeface="Arial"/>
              </a:rPr>
              <a:t> </a:t>
            </a:r>
            <a:r>
              <a:rPr sz="1200" b="1" i="1" spc="-5" dirty="0">
                <a:latin typeface="Arial"/>
                <a:cs typeface="Arial"/>
              </a:rPr>
              <a:t>nouveaux  </a:t>
            </a:r>
            <a:r>
              <a:rPr sz="1200" b="1" i="1" dirty="0">
                <a:latin typeface="Arial"/>
                <a:cs typeface="Arial"/>
              </a:rPr>
              <a:t>problèmes”</a:t>
            </a:r>
            <a:endParaRPr sz="1200">
              <a:latin typeface="Arial"/>
              <a:cs typeface="Arial"/>
            </a:endParaRPr>
          </a:p>
        </p:txBody>
      </p:sp>
      <p:grpSp>
        <p:nvGrpSpPr>
          <p:cNvPr id="15" name="object 15"/>
          <p:cNvGrpSpPr/>
          <p:nvPr/>
        </p:nvGrpSpPr>
        <p:grpSpPr>
          <a:xfrm>
            <a:off x="1463676" y="2639060"/>
            <a:ext cx="5176520" cy="3609340"/>
            <a:chOff x="1463676" y="1976548"/>
            <a:chExt cx="5176520" cy="3609340"/>
          </a:xfrm>
        </p:grpSpPr>
        <p:sp>
          <p:nvSpPr>
            <p:cNvPr id="16" name="object 16"/>
            <p:cNvSpPr/>
            <p:nvPr/>
          </p:nvSpPr>
          <p:spPr>
            <a:xfrm>
              <a:off x="4596384" y="2013204"/>
              <a:ext cx="2043684" cy="687324"/>
            </a:xfrm>
            <a:prstGeom prst="rect">
              <a:avLst/>
            </a:prstGeom>
            <a:blipFill>
              <a:blip r:embed="rId10" cstate="print"/>
              <a:stretch>
                <a:fillRect/>
              </a:stretch>
            </a:blipFill>
          </p:spPr>
          <p:txBody>
            <a:bodyPr wrap="square" lIns="0" tIns="0" rIns="0" bIns="0" rtlCol="0"/>
            <a:lstStyle/>
            <a:p>
              <a:endParaRPr/>
            </a:p>
          </p:txBody>
        </p:sp>
        <p:sp>
          <p:nvSpPr>
            <p:cNvPr id="17" name="object 17"/>
            <p:cNvSpPr/>
            <p:nvPr/>
          </p:nvSpPr>
          <p:spPr>
            <a:xfrm>
              <a:off x="4572340" y="1989248"/>
              <a:ext cx="2015489" cy="652780"/>
            </a:xfrm>
            <a:custGeom>
              <a:avLst/>
              <a:gdLst/>
              <a:ahLst/>
              <a:cxnLst/>
              <a:rect l="l" t="t" r="r" b="b"/>
              <a:pathLst>
                <a:path w="2015490" h="652780">
                  <a:moveTo>
                    <a:pt x="983241" y="0"/>
                  </a:moveTo>
                  <a:lnTo>
                    <a:pt x="929939" y="771"/>
                  </a:lnTo>
                  <a:lnTo>
                    <a:pt x="876840" y="2344"/>
                  </a:lnTo>
                  <a:lnTo>
                    <a:pt x="824062" y="4715"/>
                  </a:lnTo>
                  <a:lnTo>
                    <a:pt x="771728" y="7883"/>
                  </a:lnTo>
                  <a:lnTo>
                    <a:pt x="719956" y="11846"/>
                  </a:lnTo>
                  <a:lnTo>
                    <a:pt x="668867" y="16602"/>
                  </a:lnTo>
                  <a:lnTo>
                    <a:pt x="618581" y="22151"/>
                  </a:lnTo>
                  <a:lnTo>
                    <a:pt x="569219" y="28489"/>
                  </a:lnTo>
                  <a:lnTo>
                    <a:pt x="520900" y="35615"/>
                  </a:lnTo>
                  <a:lnTo>
                    <a:pt x="473745" y="43527"/>
                  </a:lnTo>
                  <a:lnTo>
                    <a:pt x="427873" y="52224"/>
                  </a:lnTo>
                  <a:lnTo>
                    <a:pt x="383406" y="61704"/>
                  </a:lnTo>
                  <a:lnTo>
                    <a:pt x="340462" y="71964"/>
                  </a:lnTo>
                  <a:lnTo>
                    <a:pt x="299163" y="83004"/>
                  </a:lnTo>
                  <a:lnTo>
                    <a:pt x="259628" y="94821"/>
                  </a:lnTo>
                  <a:lnTo>
                    <a:pt x="206698" y="113001"/>
                  </a:lnTo>
                  <a:lnTo>
                    <a:pt x="159831" y="132038"/>
                  </a:lnTo>
                  <a:lnTo>
                    <a:pt x="119010" y="151828"/>
                  </a:lnTo>
                  <a:lnTo>
                    <a:pt x="84216" y="172265"/>
                  </a:lnTo>
                  <a:lnTo>
                    <a:pt x="32634" y="214664"/>
                  </a:lnTo>
                  <a:lnTo>
                    <a:pt x="4937" y="258397"/>
                  </a:lnTo>
                  <a:lnTo>
                    <a:pt x="0" y="280501"/>
                  </a:lnTo>
                  <a:lnTo>
                    <a:pt x="977" y="302625"/>
                  </a:lnTo>
                  <a:lnTo>
                    <a:pt x="20604" y="346509"/>
                  </a:lnTo>
                  <a:lnTo>
                    <a:pt x="63671" y="389213"/>
                  </a:lnTo>
                  <a:lnTo>
                    <a:pt x="130027" y="429898"/>
                  </a:lnTo>
                  <a:lnTo>
                    <a:pt x="171893" y="449221"/>
                  </a:lnTo>
                  <a:lnTo>
                    <a:pt x="219526" y="467725"/>
                  </a:lnTo>
                  <a:lnTo>
                    <a:pt x="272907" y="485305"/>
                  </a:lnTo>
                  <a:lnTo>
                    <a:pt x="332018" y="501856"/>
                  </a:lnTo>
                  <a:lnTo>
                    <a:pt x="238927" y="652351"/>
                  </a:lnTo>
                  <a:lnTo>
                    <a:pt x="661456" y="558625"/>
                  </a:lnTo>
                  <a:lnTo>
                    <a:pt x="1353825" y="558625"/>
                  </a:lnTo>
                  <a:lnTo>
                    <a:pt x="1402639" y="553120"/>
                  </a:lnTo>
                  <a:lnTo>
                    <a:pt x="1451604" y="546716"/>
                  </a:lnTo>
                  <a:lnTo>
                    <a:pt x="1499424" y="539555"/>
                  </a:lnTo>
                  <a:lnTo>
                    <a:pt x="1545982" y="531645"/>
                  </a:lnTo>
                  <a:lnTo>
                    <a:pt x="1591164" y="522995"/>
                  </a:lnTo>
                  <a:lnTo>
                    <a:pt x="1634853" y="513613"/>
                  </a:lnTo>
                  <a:lnTo>
                    <a:pt x="1676935" y="503506"/>
                  </a:lnTo>
                  <a:lnTo>
                    <a:pt x="1717295" y="492684"/>
                  </a:lnTo>
                  <a:lnTo>
                    <a:pt x="1755815" y="481155"/>
                  </a:lnTo>
                  <a:lnTo>
                    <a:pt x="1808746" y="462976"/>
                  </a:lnTo>
                  <a:lnTo>
                    <a:pt x="1855613" y="443941"/>
                  </a:lnTo>
                  <a:lnTo>
                    <a:pt x="1896434" y="424155"/>
                  </a:lnTo>
                  <a:lnTo>
                    <a:pt x="1931228" y="403723"/>
                  </a:lnTo>
                  <a:lnTo>
                    <a:pt x="1982809" y="361339"/>
                  </a:lnTo>
                  <a:lnTo>
                    <a:pt x="2010506" y="317624"/>
                  </a:lnTo>
                  <a:lnTo>
                    <a:pt x="2015444" y="295528"/>
                  </a:lnTo>
                  <a:lnTo>
                    <a:pt x="2014467" y="273415"/>
                  </a:lnTo>
                  <a:lnTo>
                    <a:pt x="1994840" y="229549"/>
                  </a:lnTo>
                  <a:lnTo>
                    <a:pt x="1951773" y="186862"/>
                  </a:lnTo>
                  <a:lnTo>
                    <a:pt x="1885416" y="146192"/>
                  </a:lnTo>
                  <a:lnTo>
                    <a:pt x="1843550" y="126874"/>
                  </a:lnTo>
                  <a:lnTo>
                    <a:pt x="1795918" y="108375"/>
                  </a:lnTo>
                  <a:lnTo>
                    <a:pt x="1742536" y="90797"/>
                  </a:lnTo>
                  <a:lnTo>
                    <a:pt x="1683425" y="74247"/>
                  </a:lnTo>
                  <a:lnTo>
                    <a:pt x="1639908" y="63624"/>
                  </a:lnTo>
                  <a:lnTo>
                    <a:pt x="1594910" y="53827"/>
                  </a:lnTo>
                  <a:lnTo>
                    <a:pt x="1548553" y="44854"/>
                  </a:lnTo>
                  <a:lnTo>
                    <a:pt x="1500955" y="36702"/>
                  </a:lnTo>
                  <a:lnTo>
                    <a:pt x="1452239" y="29371"/>
                  </a:lnTo>
                  <a:lnTo>
                    <a:pt x="1402523" y="22858"/>
                  </a:lnTo>
                  <a:lnTo>
                    <a:pt x="1351928" y="17161"/>
                  </a:lnTo>
                  <a:lnTo>
                    <a:pt x="1300574" y="12280"/>
                  </a:lnTo>
                  <a:lnTo>
                    <a:pt x="1248582" y="8211"/>
                  </a:lnTo>
                  <a:lnTo>
                    <a:pt x="1196070" y="4953"/>
                  </a:lnTo>
                  <a:lnTo>
                    <a:pt x="1143160" y="2505"/>
                  </a:lnTo>
                  <a:lnTo>
                    <a:pt x="1089972" y="865"/>
                  </a:lnTo>
                  <a:lnTo>
                    <a:pt x="1036626" y="30"/>
                  </a:lnTo>
                  <a:lnTo>
                    <a:pt x="983241" y="0"/>
                  </a:lnTo>
                  <a:close/>
                </a:path>
                <a:path w="2015490" h="652780">
                  <a:moveTo>
                    <a:pt x="1353825" y="558625"/>
                  </a:moveTo>
                  <a:lnTo>
                    <a:pt x="661456" y="558625"/>
                  </a:lnTo>
                  <a:lnTo>
                    <a:pt x="714343" y="563693"/>
                  </a:lnTo>
                  <a:lnTo>
                    <a:pt x="767699" y="567887"/>
                  </a:lnTo>
                  <a:lnTo>
                    <a:pt x="821410" y="571216"/>
                  </a:lnTo>
                  <a:lnTo>
                    <a:pt x="875361" y="573689"/>
                  </a:lnTo>
                  <a:lnTo>
                    <a:pt x="929436" y="575313"/>
                  </a:lnTo>
                  <a:lnTo>
                    <a:pt x="983519" y="576097"/>
                  </a:lnTo>
                  <a:lnTo>
                    <a:pt x="1037495" y="576049"/>
                  </a:lnTo>
                  <a:lnTo>
                    <a:pt x="1091249" y="575178"/>
                  </a:lnTo>
                  <a:lnTo>
                    <a:pt x="1144665" y="573491"/>
                  </a:lnTo>
                  <a:lnTo>
                    <a:pt x="1197628" y="570998"/>
                  </a:lnTo>
                  <a:lnTo>
                    <a:pt x="1250022" y="567705"/>
                  </a:lnTo>
                  <a:lnTo>
                    <a:pt x="1301732" y="563623"/>
                  </a:lnTo>
                  <a:lnTo>
                    <a:pt x="1352643" y="558758"/>
                  </a:lnTo>
                  <a:lnTo>
                    <a:pt x="1353825" y="558625"/>
                  </a:lnTo>
                  <a:close/>
                </a:path>
              </a:pathLst>
            </a:custGeom>
            <a:solidFill>
              <a:srgbClr val="FFE67C"/>
            </a:solidFill>
          </p:spPr>
          <p:txBody>
            <a:bodyPr wrap="square" lIns="0" tIns="0" rIns="0" bIns="0" rtlCol="0"/>
            <a:lstStyle/>
            <a:p>
              <a:endParaRPr/>
            </a:p>
          </p:txBody>
        </p:sp>
        <p:sp>
          <p:nvSpPr>
            <p:cNvPr id="18" name="object 18"/>
            <p:cNvSpPr/>
            <p:nvPr/>
          </p:nvSpPr>
          <p:spPr>
            <a:xfrm>
              <a:off x="4572340" y="1989248"/>
              <a:ext cx="2015489" cy="652780"/>
            </a:xfrm>
            <a:custGeom>
              <a:avLst/>
              <a:gdLst/>
              <a:ahLst/>
              <a:cxnLst/>
              <a:rect l="l" t="t" r="r" b="b"/>
              <a:pathLst>
                <a:path w="2015490" h="652780">
                  <a:moveTo>
                    <a:pt x="238927" y="652351"/>
                  </a:moveTo>
                  <a:lnTo>
                    <a:pt x="332018" y="501856"/>
                  </a:lnTo>
                  <a:lnTo>
                    <a:pt x="272907" y="485305"/>
                  </a:lnTo>
                  <a:lnTo>
                    <a:pt x="219526" y="467725"/>
                  </a:lnTo>
                  <a:lnTo>
                    <a:pt x="171893" y="449221"/>
                  </a:lnTo>
                  <a:lnTo>
                    <a:pt x="130027" y="429898"/>
                  </a:lnTo>
                  <a:lnTo>
                    <a:pt x="93947" y="409860"/>
                  </a:lnTo>
                  <a:lnTo>
                    <a:pt x="39217" y="368061"/>
                  </a:lnTo>
                  <a:lnTo>
                    <a:pt x="7851" y="324662"/>
                  </a:lnTo>
                  <a:lnTo>
                    <a:pt x="0" y="280501"/>
                  </a:lnTo>
                  <a:lnTo>
                    <a:pt x="4937" y="258397"/>
                  </a:lnTo>
                  <a:lnTo>
                    <a:pt x="32634" y="214664"/>
                  </a:lnTo>
                  <a:lnTo>
                    <a:pt x="84216" y="172265"/>
                  </a:lnTo>
                  <a:lnTo>
                    <a:pt x="119010" y="151828"/>
                  </a:lnTo>
                  <a:lnTo>
                    <a:pt x="159831" y="132038"/>
                  </a:lnTo>
                  <a:lnTo>
                    <a:pt x="206698" y="113001"/>
                  </a:lnTo>
                  <a:lnTo>
                    <a:pt x="259628" y="94821"/>
                  </a:lnTo>
                  <a:lnTo>
                    <a:pt x="299163" y="83004"/>
                  </a:lnTo>
                  <a:lnTo>
                    <a:pt x="340462" y="71964"/>
                  </a:lnTo>
                  <a:lnTo>
                    <a:pt x="383406" y="61704"/>
                  </a:lnTo>
                  <a:lnTo>
                    <a:pt x="427873" y="52224"/>
                  </a:lnTo>
                  <a:lnTo>
                    <a:pt x="473745" y="43527"/>
                  </a:lnTo>
                  <a:lnTo>
                    <a:pt x="520900" y="35615"/>
                  </a:lnTo>
                  <a:lnTo>
                    <a:pt x="569219" y="28489"/>
                  </a:lnTo>
                  <a:lnTo>
                    <a:pt x="618581" y="22151"/>
                  </a:lnTo>
                  <a:lnTo>
                    <a:pt x="668867" y="16602"/>
                  </a:lnTo>
                  <a:lnTo>
                    <a:pt x="719956" y="11846"/>
                  </a:lnTo>
                  <a:lnTo>
                    <a:pt x="771728" y="7883"/>
                  </a:lnTo>
                  <a:lnTo>
                    <a:pt x="824062" y="4715"/>
                  </a:lnTo>
                  <a:lnTo>
                    <a:pt x="876840" y="2344"/>
                  </a:lnTo>
                  <a:lnTo>
                    <a:pt x="929939" y="771"/>
                  </a:lnTo>
                  <a:lnTo>
                    <a:pt x="983241" y="0"/>
                  </a:lnTo>
                  <a:lnTo>
                    <a:pt x="1036626" y="30"/>
                  </a:lnTo>
                  <a:lnTo>
                    <a:pt x="1089972" y="865"/>
                  </a:lnTo>
                  <a:lnTo>
                    <a:pt x="1143160" y="2505"/>
                  </a:lnTo>
                  <a:lnTo>
                    <a:pt x="1196070" y="4953"/>
                  </a:lnTo>
                  <a:lnTo>
                    <a:pt x="1248582" y="8211"/>
                  </a:lnTo>
                  <a:lnTo>
                    <a:pt x="1300574" y="12280"/>
                  </a:lnTo>
                  <a:lnTo>
                    <a:pt x="1351928" y="17161"/>
                  </a:lnTo>
                  <a:lnTo>
                    <a:pt x="1402523" y="22858"/>
                  </a:lnTo>
                  <a:lnTo>
                    <a:pt x="1452239" y="29371"/>
                  </a:lnTo>
                  <a:lnTo>
                    <a:pt x="1500955" y="36702"/>
                  </a:lnTo>
                  <a:lnTo>
                    <a:pt x="1548553" y="44854"/>
                  </a:lnTo>
                  <a:lnTo>
                    <a:pt x="1594910" y="53827"/>
                  </a:lnTo>
                  <a:lnTo>
                    <a:pt x="1639908" y="63624"/>
                  </a:lnTo>
                  <a:lnTo>
                    <a:pt x="1683425" y="74247"/>
                  </a:lnTo>
                  <a:lnTo>
                    <a:pt x="1742536" y="90797"/>
                  </a:lnTo>
                  <a:lnTo>
                    <a:pt x="1795918" y="108375"/>
                  </a:lnTo>
                  <a:lnTo>
                    <a:pt x="1843550" y="126874"/>
                  </a:lnTo>
                  <a:lnTo>
                    <a:pt x="1885416" y="146192"/>
                  </a:lnTo>
                  <a:lnTo>
                    <a:pt x="1921497" y="166223"/>
                  </a:lnTo>
                  <a:lnTo>
                    <a:pt x="1976227" y="208006"/>
                  </a:lnTo>
                  <a:lnTo>
                    <a:pt x="2007592" y="251386"/>
                  </a:lnTo>
                  <a:lnTo>
                    <a:pt x="2015444" y="295528"/>
                  </a:lnTo>
                  <a:lnTo>
                    <a:pt x="2010506" y="317624"/>
                  </a:lnTo>
                  <a:lnTo>
                    <a:pt x="1982809" y="361339"/>
                  </a:lnTo>
                  <a:lnTo>
                    <a:pt x="1931228" y="403723"/>
                  </a:lnTo>
                  <a:lnTo>
                    <a:pt x="1896434" y="424155"/>
                  </a:lnTo>
                  <a:lnTo>
                    <a:pt x="1855613" y="443941"/>
                  </a:lnTo>
                  <a:lnTo>
                    <a:pt x="1808746" y="462976"/>
                  </a:lnTo>
                  <a:lnTo>
                    <a:pt x="1755815" y="481155"/>
                  </a:lnTo>
                  <a:lnTo>
                    <a:pt x="1717295" y="492684"/>
                  </a:lnTo>
                  <a:lnTo>
                    <a:pt x="1676935" y="503506"/>
                  </a:lnTo>
                  <a:lnTo>
                    <a:pt x="1634853" y="513613"/>
                  </a:lnTo>
                  <a:lnTo>
                    <a:pt x="1591164" y="522995"/>
                  </a:lnTo>
                  <a:lnTo>
                    <a:pt x="1545982" y="531645"/>
                  </a:lnTo>
                  <a:lnTo>
                    <a:pt x="1499424" y="539555"/>
                  </a:lnTo>
                  <a:lnTo>
                    <a:pt x="1451604" y="546716"/>
                  </a:lnTo>
                  <a:lnTo>
                    <a:pt x="1402639" y="553120"/>
                  </a:lnTo>
                  <a:lnTo>
                    <a:pt x="1352643" y="558758"/>
                  </a:lnTo>
                  <a:lnTo>
                    <a:pt x="1301732" y="563623"/>
                  </a:lnTo>
                  <a:lnTo>
                    <a:pt x="1250022" y="567705"/>
                  </a:lnTo>
                  <a:lnTo>
                    <a:pt x="1197628" y="570998"/>
                  </a:lnTo>
                  <a:lnTo>
                    <a:pt x="1144665" y="573491"/>
                  </a:lnTo>
                  <a:lnTo>
                    <a:pt x="1091249" y="575178"/>
                  </a:lnTo>
                  <a:lnTo>
                    <a:pt x="1037495" y="576049"/>
                  </a:lnTo>
                  <a:lnTo>
                    <a:pt x="983519" y="576097"/>
                  </a:lnTo>
                  <a:lnTo>
                    <a:pt x="929436" y="575313"/>
                  </a:lnTo>
                  <a:lnTo>
                    <a:pt x="875361" y="573689"/>
                  </a:lnTo>
                  <a:lnTo>
                    <a:pt x="821410" y="571216"/>
                  </a:lnTo>
                  <a:lnTo>
                    <a:pt x="767699" y="567887"/>
                  </a:lnTo>
                  <a:lnTo>
                    <a:pt x="714343" y="563693"/>
                  </a:lnTo>
                  <a:lnTo>
                    <a:pt x="661456" y="558625"/>
                  </a:lnTo>
                  <a:lnTo>
                    <a:pt x="238927" y="652351"/>
                  </a:lnTo>
                  <a:close/>
                </a:path>
              </a:pathLst>
            </a:custGeom>
            <a:ln w="25399">
              <a:solidFill>
                <a:srgbClr val="808080"/>
              </a:solidFill>
            </a:ln>
          </p:spPr>
          <p:txBody>
            <a:bodyPr wrap="square" lIns="0" tIns="0" rIns="0" bIns="0" rtlCol="0"/>
            <a:lstStyle/>
            <a:p>
              <a:endParaRPr/>
            </a:p>
          </p:txBody>
        </p:sp>
        <p:sp>
          <p:nvSpPr>
            <p:cNvPr id="19" name="object 19"/>
            <p:cNvSpPr/>
            <p:nvPr/>
          </p:nvSpPr>
          <p:spPr>
            <a:xfrm>
              <a:off x="4648200" y="2066544"/>
              <a:ext cx="1746503" cy="263651"/>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5103876" y="2249424"/>
              <a:ext cx="794003" cy="263651"/>
            </a:xfrm>
            <a:prstGeom prst="rect">
              <a:avLst/>
            </a:prstGeom>
            <a:blipFill>
              <a:blip r:embed="rId12" cstate="print"/>
              <a:stretch>
                <a:fillRect/>
              </a:stretch>
            </a:blipFill>
          </p:spPr>
          <p:txBody>
            <a:bodyPr wrap="square" lIns="0" tIns="0" rIns="0" bIns="0" rtlCol="0"/>
            <a:lstStyle/>
            <a:p>
              <a:endParaRPr/>
            </a:p>
          </p:txBody>
        </p:sp>
        <p:sp>
          <p:nvSpPr>
            <p:cNvPr id="21" name="object 21"/>
            <p:cNvSpPr/>
            <p:nvPr/>
          </p:nvSpPr>
          <p:spPr>
            <a:xfrm>
              <a:off x="1499616" y="4559808"/>
              <a:ext cx="2189988" cy="1025652"/>
            </a:xfrm>
            <a:prstGeom prst="rect">
              <a:avLst/>
            </a:prstGeom>
            <a:blipFill>
              <a:blip r:embed="rId13" cstate="print"/>
              <a:stretch>
                <a:fillRect/>
              </a:stretch>
            </a:blipFill>
          </p:spPr>
          <p:txBody>
            <a:bodyPr wrap="square" lIns="0" tIns="0" rIns="0" bIns="0" rtlCol="0"/>
            <a:lstStyle/>
            <a:p>
              <a:endParaRPr/>
            </a:p>
          </p:txBody>
        </p:sp>
        <p:sp>
          <p:nvSpPr>
            <p:cNvPr id="22" name="object 22"/>
            <p:cNvSpPr/>
            <p:nvPr/>
          </p:nvSpPr>
          <p:spPr>
            <a:xfrm>
              <a:off x="1476376" y="4535452"/>
              <a:ext cx="2160622" cy="992984"/>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476376" y="4535452"/>
              <a:ext cx="2160905" cy="993140"/>
            </a:xfrm>
            <a:custGeom>
              <a:avLst/>
              <a:gdLst/>
              <a:ahLst/>
              <a:cxnLst/>
              <a:rect l="l" t="t" r="r" b="b"/>
              <a:pathLst>
                <a:path w="2160904" h="993139">
                  <a:moveTo>
                    <a:pt x="90422" y="992984"/>
                  </a:moveTo>
                  <a:lnTo>
                    <a:pt x="219581" y="786990"/>
                  </a:lnTo>
                  <a:lnTo>
                    <a:pt x="176869" y="759557"/>
                  </a:lnTo>
                  <a:lnTo>
                    <a:pt x="138852" y="731268"/>
                  </a:lnTo>
                  <a:lnTo>
                    <a:pt x="105499" y="702226"/>
                  </a:lnTo>
                  <a:lnTo>
                    <a:pt x="76778" y="672534"/>
                  </a:lnTo>
                  <a:lnTo>
                    <a:pt x="52658" y="642293"/>
                  </a:lnTo>
                  <a:lnTo>
                    <a:pt x="18100" y="580578"/>
                  </a:lnTo>
                  <a:lnTo>
                    <a:pt x="1576" y="517898"/>
                  </a:lnTo>
                  <a:lnTo>
                    <a:pt x="0" y="486454"/>
                  </a:lnTo>
                  <a:lnTo>
                    <a:pt x="2839" y="455075"/>
                  </a:lnTo>
                  <a:lnTo>
                    <a:pt x="21640" y="392927"/>
                  </a:lnTo>
                  <a:lnTo>
                    <a:pt x="57733" y="332273"/>
                  </a:lnTo>
                  <a:lnTo>
                    <a:pt x="82186" y="302763"/>
                  </a:lnTo>
                  <a:lnTo>
                    <a:pt x="110868" y="273933"/>
                  </a:lnTo>
                  <a:lnTo>
                    <a:pt x="143750" y="245887"/>
                  </a:lnTo>
                  <a:lnTo>
                    <a:pt x="180799" y="218726"/>
                  </a:lnTo>
                  <a:lnTo>
                    <a:pt x="221986" y="192554"/>
                  </a:lnTo>
                  <a:lnTo>
                    <a:pt x="267278" y="167472"/>
                  </a:lnTo>
                  <a:lnTo>
                    <a:pt x="316645" y="143583"/>
                  </a:lnTo>
                  <a:lnTo>
                    <a:pt x="370056" y="120989"/>
                  </a:lnTo>
                  <a:lnTo>
                    <a:pt x="427480" y="99793"/>
                  </a:lnTo>
                  <a:lnTo>
                    <a:pt x="472610" y="85037"/>
                  </a:lnTo>
                  <a:lnTo>
                    <a:pt x="518832" y="71483"/>
                  </a:lnTo>
                  <a:lnTo>
                    <a:pt x="566049" y="59124"/>
                  </a:lnTo>
                  <a:lnTo>
                    <a:pt x="614167" y="47955"/>
                  </a:lnTo>
                  <a:lnTo>
                    <a:pt x="663091" y="37971"/>
                  </a:lnTo>
                  <a:lnTo>
                    <a:pt x="712725" y="29164"/>
                  </a:lnTo>
                  <a:lnTo>
                    <a:pt x="762975" y="21529"/>
                  </a:lnTo>
                  <a:lnTo>
                    <a:pt x="813744" y="15060"/>
                  </a:lnTo>
                  <a:lnTo>
                    <a:pt x="864939" y="9752"/>
                  </a:lnTo>
                  <a:lnTo>
                    <a:pt x="916464" y="5597"/>
                  </a:lnTo>
                  <a:lnTo>
                    <a:pt x="968224" y="2591"/>
                  </a:lnTo>
                  <a:lnTo>
                    <a:pt x="1020123" y="727"/>
                  </a:lnTo>
                  <a:lnTo>
                    <a:pt x="1072067" y="0"/>
                  </a:lnTo>
                  <a:lnTo>
                    <a:pt x="1123960" y="402"/>
                  </a:lnTo>
                  <a:lnTo>
                    <a:pt x="1175708" y="1929"/>
                  </a:lnTo>
                  <a:lnTo>
                    <a:pt x="1227215" y="4575"/>
                  </a:lnTo>
                  <a:lnTo>
                    <a:pt x="1278386" y="8333"/>
                  </a:lnTo>
                  <a:lnTo>
                    <a:pt x="1329125" y="13197"/>
                  </a:lnTo>
                  <a:lnTo>
                    <a:pt x="1379339" y="19163"/>
                  </a:lnTo>
                  <a:lnTo>
                    <a:pt x="1428931" y="26222"/>
                  </a:lnTo>
                  <a:lnTo>
                    <a:pt x="1477806" y="34371"/>
                  </a:lnTo>
                  <a:lnTo>
                    <a:pt x="1525870" y="43602"/>
                  </a:lnTo>
                  <a:lnTo>
                    <a:pt x="1573027" y="53910"/>
                  </a:lnTo>
                  <a:lnTo>
                    <a:pt x="1619182" y="65289"/>
                  </a:lnTo>
                  <a:lnTo>
                    <a:pt x="1664241" y="77732"/>
                  </a:lnTo>
                  <a:lnTo>
                    <a:pt x="1708106" y="91235"/>
                  </a:lnTo>
                  <a:lnTo>
                    <a:pt x="1750685" y="105791"/>
                  </a:lnTo>
                  <a:lnTo>
                    <a:pt x="1791881" y="121393"/>
                  </a:lnTo>
                  <a:lnTo>
                    <a:pt x="1831600" y="138037"/>
                  </a:lnTo>
                  <a:lnTo>
                    <a:pt x="1869746" y="155715"/>
                  </a:lnTo>
                  <a:lnTo>
                    <a:pt x="1906224" y="174423"/>
                  </a:lnTo>
                  <a:lnTo>
                    <a:pt x="1940939" y="194154"/>
                  </a:lnTo>
                  <a:lnTo>
                    <a:pt x="1983666" y="221588"/>
                  </a:lnTo>
                  <a:lnTo>
                    <a:pt x="2021697" y="249876"/>
                  </a:lnTo>
                  <a:lnTo>
                    <a:pt x="2055063" y="278918"/>
                  </a:lnTo>
                  <a:lnTo>
                    <a:pt x="2083796" y="308610"/>
                  </a:lnTo>
                  <a:lnTo>
                    <a:pt x="2107926" y="338851"/>
                  </a:lnTo>
                  <a:lnTo>
                    <a:pt x="2142502" y="400567"/>
                  </a:lnTo>
                  <a:lnTo>
                    <a:pt x="2159040" y="463246"/>
                  </a:lnTo>
                  <a:lnTo>
                    <a:pt x="2160622" y="494691"/>
                  </a:lnTo>
                  <a:lnTo>
                    <a:pt x="2157788" y="526069"/>
                  </a:lnTo>
                  <a:lnTo>
                    <a:pt x="2138994" y="588217"/>
                  </a:lnTo>
                  <a:lnTo>
                    <a:pt x="2102907" y="648871"/>
                  </a:lnTo>
                  <a:lnTo>
                    <a:pt x="2078456" y="678382"/>
                  </a:lnTo>
                  <a:lnTo>
                    <a:pt x="2049775" y="707211"/>
                  </a:lnTo>
                  <a:lnTo>
                    <a:pt x="2016895" y="735257"/>
                  </a:lnTo>
                  <a:lnTo>
                    <a:pt x="1979846" y="762418"/>
                  </a:lnTo>
                  <a:lnTo>
                    <a:pt x="1938661" y="788591"/>
                  </a:lnTo>
                  <a:lnTo>
                    <a:pt x="1893369" y="813673"/>
                  </a:lnTo>
                  <a:lnTo>
                    <a:pt x="1844002" y="837562"/>
                  </a:lnTo>
                  <a:lnTo>
                    <a:pt x="1790591" y="860155"/>
                  </a:lnTo>
                  <a:lnTo>
                    <a:pt x="1733167" y="881351"/>
                  </a:lnTo>
                  <a:lnTo>
                    <a:pt x="1688662" y="895897"/>
                  </a:lnTo>
                  <a:lnTo>
                    <a:pt x="1642939" y="909306"/>
                  </a:lnTo>
                  <a:lnTo>
                    <a:pt x="1596096" y="921577"/>
                  </a:lnTo>
                  <a:lnTo>
                    <a:pt x="1548230" y="932707"/>
                  </a:lnTo>
                  <a:lnTo>
                    <a:pt x="1499438" y="942693"/>
                  </a:lnTo>
                  <a:lnTo>
                    <a:pt x="1449820" y="951532"/>
                  </a:lnTo>
                  <a:lnTo>
                    <a:pt x="1399472" y="959224"/>
                  </a:lnTo>
                  <a:lnTo>
                    <a:pt x="1348493" y="965764"/>
                  </a:lnTo>
                  <a:lnTo>
                    <a:pt x="1296981" y="971150"/>
                  </a:lnTo>
                  <a:lnTo>
                    <a:pt x="1245032" y="975381"/>
                  </a:lnTo>
                  <a:lnTo>
                    <a:pt x="1192746" y="978453"/>
                  </a:lnTo>
                  <a:lnTo>
                    <a:pt x="1140220" y="980363"/>
                  </a:lnTo>
                  <a:lnTo>
                    <a:pt x="1087551" y="981111"/>
                  </a:lnTo>
                  <a:lnTo>
                    <a:pt x="1034838" y="980692"/>
                  </a:lnTo>
                  <a:lnTo>
                    <a:pt x="982179" y="979105"/>
                  </a:lnTo>
                  <a:lnTo>
                    <a:pt x="929671" y="976347"/>
                  </a:lnTo>
                  <a:lnTo>
                    <a:pt x="877412" y="972416"/>
                  </a:lnTo>
                  <a:lnTo>
                    <a:pt x="825500" y="967308"/>
                  </a:lnTo>
                  <a:lnTo>
                    <a:pt x="774033" y="961023"/>
                  </a:lnTo>
                  <a:lnTo>
                    <a:pt x="723108" y="953556"/>
                  </a:lnTo>
                  <a:lnTo>
                    <a:pt x="672824" y="944906"/>
                  </a:lnTo>
                  <a:lnTo>
                    <a:pt x="623279" y="935070"/>
                  </a:lnTo>
                  <a:lnTo>
                    <a:pt x="574569" y="924046"/>
                  </a:lnTo>
                  <a:lnTo>
                    <a:pt x="526794" y="911831"/>
                  </a:lnTo>
                  <a:lnTo>
                    <a:pt x="90422" y="992984"/>
                  </a:lnTo>
                  <a:close/>
                </a:path>
              </a:pathLst>
            </a:custGeom>
            <a:ln w="25399">
              <a:solidFill>
                <a:srgbClr val="808080"/>
              </a:solidFill>
            </a:ln>
          </p:spPr>
          <p:txBody>
            <a:bodyPr wrap="square" lIns="0" tIns="0" rIns="0" bIns="0" rtlCol="0"/>
            <a:lstStyle/>
            <a:p>
              <a:endParaRPr/>
            </a:p>
          </p:txBody>
        </p:sp>
        <p:sp>
          <p:nvSpPr>
            <p:cNvPr id="24" name="object 24"/>
            <p:cNvSpPr/>
            <p:nvPr/>
          </p:nvSpPr>
          <p:spPr>
            <a:xfrm>
              <a:off x="1652016" y="4716780"/>
              <a:ext cx="1656587" cy="263651"/>
            </a:xfrm>
            <a:prstGeom prst="rect">
              <a:avLst/>
            </a:prstGeom>
            <a:blipFill>
              <a:blip r:embed="rId15" cstate="print"/>
              <a:stretch>
                <a:fillRect/>
              </a:stretch>
            </a:blipFill>
          </p:spPr>
          <p:txBody>
            <a:bodyPr wrap="square" lIns="0" tIns="0" rIns="0" bIns="0" rtlCol="0"/>
            <a:lstStyle/>
            <a:p>
              <a:endParaRPr/>
            </a:p>
          </p:txBody>
        </p:sp>
        <p:sp>
          <p:nvSpPr>
            <p:cNvPr id="25" name="object 25"/>
            <p:cNvSpPr/>
            <p:nvPr/>
          </p:nvSpPr>
          <p:spPr>
            <a:xfrm>
              <a:off x="1504188" y="4899660"/>
              <a:ext cx="1952243" cy="263651"/>
            </a:xfrm>
            <a:prstGeom prst="rect">
              <a:avLst/>
            </a:prstGeom>
            <a:blipFill>
              <a:blip r:embed="rId16" cstate="print"/>
              <a:stretch>
                <a:fillRect/>
              </a:stretch>
            </a:blipFill>
          </p:spPr>
          <p:txBody>
            <a:bodyPr wrap="square" lIns="0" tIns="0" rIns="0" bIns="0" rtlCol="0"/>
            <a:lstStyle/>
            <a:p>
              <a:endParaRPr/>
            </a:p>
          </p:txBody>
        </p:sp>
        <p:sp>
          <p:nvSpPr>
            <p:cNvPr id="26" name="object 26"/>
            <p:cNvSpPr/>
            <p:nvPr/>
          </p:nvSpPr>
          <p:spPr>
            <a:xfrm>
              <a:off x="1557528" y="5082540"/>
              <a:ext cx="1847088" cy="263652"/>
            </a:xfrm>
            <a:prstGeom prst="rect">
              <a:avLst/>
            </a:prstGeom>
            <a:blipFill>
              <a:blip r:embed="rId17" cstate="print"/>
              <a:stretch>
                <a:fillRect/>
              </a:stretch>
            </a:blipFill>
          </p:spPr>
          <p:txBody>
            <a:bodyPr wrap="square" lIns="0" tIns="0" rIns="0" bIns="0" rtlCol="0"/>
            <a:lstStyle/>
            <a:p>
              <a:endParaRPr/>
            </a:p>
          </p:txBody>
        </p:sp>
      </p:grpSp>
      <p:sp>
        <p:nvSpPr>
          <p:cNvPr id="27" name="object 27"/>
          <p:cNvSpPr txBox="1"/>
          <p:nvPr/>
        </p:nvSpPr>
        <p:spPr>
          <a:xfrm>
            <a:off x="1589024" y="5416248"/>
            <a:ext cx="1760855" cy="574040"/>
          </a:xfrm>
          <a:prstGeom prst="rect">
            <a:avLst/>
          </a:prstGeom>
        </p:spPr>
        <p:txBody>
          <a:bodyPr vert="horz" wrap="square" lIns="0" tIns="12700" rIns="0" bIns="0" rtlCol="0">
            <a:spAutoFit/>
          </a:bodyPr>
          <a:lstStyle/>
          <a:p>
            <a:pPr marL="12700" marR="5080" indent="-635" algn="ctr">
              <a:lnSpc>
                <a:spcPct val="100000"/>
              </a:lnSpc>
              <a:spcBef>
                <a:spcPts val="100"/>
              </a:spcBef>
            </a:pPr>
            <a:r>
              <a:rPr sz="1200" b="1" i="1" dirty="0">
                <a:solidFill>
                  <a:srgbClr val="FFFFFF"/>
                </a:solidFill>
                <a:latin typeface="Arial"/>
                <a:cs typeface="Arial"/>
              </a:rPr>
              <a:t>“ </a:t>
            </a:r>
            <a:r>
              <a:rPr sz="1200" b="1" i="1" spc="-5" dirty="0">
                <a:solidFill>
                  <a:srgbClr val="FFFFFF"/>
                </a:solidFill>
                <a:latin typeface="Arial"/>
                <a:cs typeface="Arial"/>
              </a:rPr>
              <a:t>Nous </a:t>
            </a:r>
            <a:r>
              <a:rPr sz="1200" b="1" i="1" dirty="0">
                <a:solidFill>
                  <a:srgbClr val="FFFFFF"/>
                </a:solidFill>
                <a:latin typeface="Arial"/>
                <a:cs typeface="Arial"/>
              </a:rPr>
              <a:t>ne pouvions  </a:t>
            </a:r>
            <a:r>
              <a:rPr sz="1200" b="1" i="1" spc="-5" dirty="0">
                <a:solidFill>
                  <a:srgbClr val="FFFFFF"/>
                </a:solidFill>
                <a:latin typeface="Arial"/>
                <a:cs typeface="Arial"/>
              </a:rPr>
              <a:t>obtenir </a:t>
            </a:r>
            <a:r>
              <a:rPr sz="1200" b="1" i="1" dirty="0">
                <a:solidFill>
                  <a:srgbClr val="FFFFFF"/>
                </a:solidFill>
                <a:latin typeface="Arial"/>
                <a:cs typeface="Arial"/>
              </a:rPr>
              <a:t>les</a:t>
            </a:r>
            <a:r>
              <a:rPr sz="1200" b="1" i="1" spc="-30" dirty="0">
                <a:solidFill>
                  <a:srgbClr val="FFFFFF"/>
                </a:solidFill>
                <a:latin typeface="Arial"/>
                <a:cs typeface="Arial"/>
              </a:rPr>
              <a:t> </a:t>
            </a:r>
            <a:r>
              <a:rPr sz="1200" b="1" i="1" spc="-5" dirty="0">
                <a:solidFill>
                  <a:srgbClr val="FFFFFF"/>
                </a:solidFill>
                <a:latin typeface="Arial"/>
                <a:cs typeface="Arial"/>
              </a:rPr>
              <a:t>informations  nécessaires </a:t>
            </a:r>
            <a:r>
              <a:rPr sz="1200" b="1" i="1" dirty="0">
                <a:solidFill>
                  <a:srgbClr val="FFFFFF"/>
                </a:solidFill>
                <a:latin typeface="Arial"/>
                <a:cs typeface="Arial"/>
              </a:rPr>
              <a:t>au</a:t>
            </a:r>
            <a:r>
              <a:rPr sz="1200" b="1" i="1" spc="-85" dirty="0">
                <a:solidFill>
                  <a:srgbClr val="FFFFFF"/>
                </a:solidFill>
                <a:latin typeface="Arial"/>
                <a:cs typeface="Arial"/>
              </a:rPr>
              <a:t> </a:t>
            </a:r>
            <a:r>
              <a:rPr sz="1200" b="1" i="1" dirty="0">
                <a:solidFill>
                  <a:srgbClr val="FFFFFF"/>
                </a:solidFill>
                <a:latin typeface="Arial"/>
                <a:cs typeface="Arial"/>
              </a:rPr>
              <a:t>projet”</a:t>
            </a:r>
            <a:endParaRPr sz="1200">
              <a:latin typeface="Arial"/>
              <a:cs typeface="Arial"/>
            </a:endParaRPr>
          </a:p>
        </p:txBody>
      </p:sp>
      <p:grpSp>
        <p:nvGrpSpPr>
          <p:cNvPr id="28" name="object 28"/>
          <p:cNvGrpSpPr/>
          <p:nvPr/>
        </p:nvGrpSpPr>
        <p:grpSpPr>
          <a:xfrm>
            <a:off x="5567405" y="5086903"/>
            <a:ext cx="2595245" cy="1099185"/>
            <a:chOff x="5567405" y="4424391"/>
            <a:chExt cx="2595245" cy="1099185"/>
          </a:xfrm>
        </p:grpSpPr>
        <p:sp>
          <p:nvSpPr>
            <p:cNvPr id="29" name="object 29"/>
            <p:cNvSpPr/>
            <p:nvPr/>
          </p:nvSpPr>
          <p:spPr>
            <a:xfrm>
              <a:off x="5603747" y="4460748"/>
              <a:ext cx="2558796" cy="1062227"/>
            </a:xfrm>
            <a:prstGeom prst="rect">
              <a:avLst/>
            </a:prstGeom>
            <a:blipFill>
              <a:blip r:embed="rId18" cstate="print"/>
              <a:stretch>
                <a:fillRect/>
              </a:stretch>
            </a:blipFill>
          </p:spPr>
          <p:txBody>
            <a:bodyPr wrap="square" lIns="0" tIns="0" rIns="0" bIns="0" rtlCol="0"/>
            <a:lstStyle/>
            <a:p>
              <a:endParaRPr/>
            </a:p>
          </p:txBody>
        </p:sp>
        <p:sp>
          <p:nvSpPr>
            <p:cNvPr id="30" name="object 30"/>
            <p:cNvSpPr/>
            <p:nvPr/>
          </p:nvSpPr>
          <p:spPr>
            <a:xfrm>
              <a:off x="5580105" y="4437091"/>
              <a:ext cx="2530389" cy="1029623"/>
            </a:xfrm>
            <a:prstGeom prst="rect">
              <a:avLst/>
            </a:prstGeom>
            <a:blipFill>
              <a:blip r:embed="rId19" cstate="print"/>
              <a:stretch>
                <a:fillRect/>
              </a:stretch>
            </a:blipFill>
          </p:spPr>
          <p:txBody>
            <a:bodyPr wrap="square" lIns="0" tIns="0" rIns="0" bIns="0" rtlCol="0"/>
            <a:lstStyle/>
            <a:p>
              <a:endParaRPr/>
            </a:p>
          </p:txBody>
        </p:sp>
        <p:sp>
          <p:nvSpPr>
            <p:cNvPr id="31" name="object 31"/>
            <p:cNvSpPr/>
            <p:nvPr/>
          </p:nvSpPr>
          <p:spPr>
            <a:xfrm>
              <a:off x="5580105" y="4437091"/>
              <a:ext cx="2530475" cy="1029969"/>
            </a:xfrm>
            <a:custGeom>
              <a:avLst/>
              <a:gdLst/>
              <a:ahLst/>
              <a:cxnLst/>
              <a:rect l="l" t="t" r="r" b="b"/>
              <a:pathLst>
                <a:path w="2530475" h="1029970">
                  <a:moveTo>
                    <a:pt x="93111" y="1029623"/>
                  </a:moveTo>
                  <a:lnTo>
                    <a:pt x="247162" y="817152"/>
                  </a:lnTo>
                  <a:lnTo>
                    <a:pt x="204748" y="792396"/>
                  </a:lnTo>
                  <a:lnTo>
                    <a:pt x="166398" y="766993"/>
                  </a:lnTo>
                  <a:lnTo>
                    <a:pt x="132087" y="741011"/>
                  </a:lnTo>
                  <a:lnTo>
                    <a:pt x="101789" y="714518"/>
                  </a:lnTo>
                  <a:lnTo>
                    <a:pt x="53136" y="660266"/>
                  </a:lnTo>
                  <a:lnTo>
                    <a:pt x="20240" y="604774"/>
                  </a:lnTo>
                  <a:lnTo>
                    <a:pt x="2899" y="548582"/>
                  </a:lnTo>
                  <a:lnTo>
                    <a:pt x="0" y="520391"/>
                  </a:lnTo>
                  <a:lnTo>
                    <a:pt x="914" y="492227"/>
                  </a:lnTo>
                  <a:lnTo>
                    <a:pt x="14086" y="436248"/>
                  </a:lnTo>
                  <a:lnTo>
                    <a:pt x="42213" y="381182"/>
                  </a:lnTo>
                  <a:lnTo>
                    <a:pt x="85097" y="327568"/>
                  </a:lnTo>
                  <a:lnTo>
                    <a:pt x="142537" y="275944"/>
                  </a:lnTo>
                  <a:lnTo>
                    <a:pt x="176654" y="251046"/>
                  </a:lnTo>
                  <a:lnTo>
                    <a:pt x="214334" y="226848"/>
                  </a:lnTo>
                  <a:lnTo>
                    <a:pt x="255553" y="203416"/>
                  </a:lnTo>
                  <a:lnTo>
                    <a:pt x="300287" y="180818"/>
                  </a:lnTo>
                  <a:lnTo>
                    <a:pt x="348510" y="159121"/>
                  </a:lnTo>
                  <a:lnTo>
                    <a:pt x="400196" y="138393"/>
                  </a:lnTo>
                  <a:lnTo>
                    <a:pt x="455322" y="118700"/>
                  </a:lnTo>
                  <a:lnTo>
                    <a:pt x="513862" y="100110"/>
                  </a:lnTo>
                  <a:lnTo>
                    <a:pt x="561244" y="86599"/>
                  </a:lnTo>
                  <a:lnTo>
                    <a:pt x="609612" y="74084"/>
                  </a:lnTo>
                  <a:lnTo>
                    <a:pt x="658886" y="62563"/>
                  </a:lnTo>
                  <a:lnTo>
                    <a:pt x="708991" y="52030"/>
                  </a:lnTo>
                  <a:lnTo>
                    <a:pt x="759847" y="42480"/>
                  </a:lnTo>
                  <a:lnTo>
                    <a:pt x="811376" y="33909"/>
                  </a:lnTo>
                  <a:lnTo>
                    <a:pt x="863500" y="26312"/>
                  </a:lnTo>
                  <a:lnTo>
                    <a:pt x="916142" y="19684"/>
                  </a:lnTo>
                  <a:lnTo>
                    <a:pt x="969223" y="14020"/>
                  </a:lnTo>
                  <a:lnTo>
                    <a:pt x="1022665" y="9316"/>
                  </a:lnTo>
                  <a:lnTo>
                    <a:pt x="1076390" y="5567"/>
                  </a:lnTo>
                  <a:lnTo>
                    <a:pt x="1130320" y="2767"/>
                  </a:lnTo>
                  <a:lnTo>
                    <a:pt x="1184378" y="913"/>
                  </a:lnTo>
                  <a:lnTo>
                    <a:pt x="1238484" y="0"/>
                  </a:lnTo>
                  <a:lnTo>
                    <a:pt x="1292561" y="22"/>
                  </a:lnTo>
                  <a:lnTo>
                    <a:pt x="1346531" y="975"/>
                  </a:lnTo>
                  <a:lnTo>
                    <a:pt x="1400316" y="2854"/>
                  </a:lnTo>
                  <a:lnTo>
                    <a:pt x="1453837" y="5654"/>
                  </a:lnTo>
                  <a:lnTo>
                    <a:pt x="1507017" y="9371"/>
                  </a:lnTo>
                  <a:lnTo>
                    <a:pt x="1559778" y="14000"/>
                  </a:lnTo>
                  <a:lnTo>
                    <a:pt x="1612041" y="19537"/>
                  </a:lnTo>
                  <a:lnTo>
                    <a:pt x="1663729" y="25975"/>
                  </a:lnTo>
                  <a:lnTo>
                    <a:pt x="1714764" y="33311"/>
                  </a:lnTo>
                  <a:lnTo>
                    <a:pt x="1765066" y="41540"/>
                  </a:lnTo>
                  <a:lnTo>
                    <a:pt x="1814560" y="50657"/>
                  </a:lnTo>
                  <a:lnTo>
                    <a:pt x="1863165" y="60657"/>
                  </a:lnTo>
                  <a:lnTo>
                    <a:pt x="1910805" y="71535"/>
                  </a:lnTo>
                  <a:lnTo>
                    <a:pt x="1957401" y="83288"/>
                  </a:lnTo>
                  <a:lnTo>
                    <a:pt x="2002875" y="95909"/>
                  </a:lnTo>
                  <a:lnTo>
                    <a:pt x="2047149" y="109394"/>
                  </a:lnTo>
                  <a:lnTo>
                    <a:pt x="2090146" y="123739"/>
                  </a:lnTo>
                  <a:lnTo>
                    <a:pt x="2131786" y="138939"/>
                  </a:lnTo>
                  <a:lnTo>
                    <a:pt x="2171992" y="154988"/>
                  </a:lnTo>
                  <a:lnTo>
                    <a:pt x="2210686" y="171882"/>
                  </a:lnTo>
                  <a:lnTo>
                    <a:pt x="2247790" y="189617"/>
                  </a:lnTo>
                  <a:lnTo>
                    <a:pt x="2283226" y="208187"/>
                  </a:lnTo>
                  <a:lnTo>
                    <a:pt x="2325641" y="232944"/>
                  </a:lnTo>
                  <a:lnTo>
                    <a:pt x="2363991" y="258347"/>
                  </a:lnTo>
                  <a:lnTo>
                    <a:pt x="2398302" y="284329"/>
                  </a:lnTo>
                  <a:lnTo>
                    <a:pt x="2428600" y="310822"/>
                  </a:lnTo>
                  <a:lnTo>
                    <a:pt x="2477252" y="365074"/>
                  </a:lnTo>
                  <a:lnTo>
                    <a:pt x="2510149" y="420566"/>
                  </a:lnTo>
                  <a:lnTo>
                    <a:pt x="2527490" y="476758"/>
                  </a:lnTo>
                  <a:lnTo>
                    <a:pt x="2530389" y="504949"/>
                  </a:lnTo>
                  <a:lnTo>
                    <a:pt x="2529475" y="533113"/>
                  </a:lnTo>
                  <a:lnTo>
                    <a:pt x="2516303" y="589092"/>
                  </a:lnTo>
                  <a:lnTo>
                    <a:pt x="2488175" y="644158"/>
                  </a:lnTo>
                  <a:lnTo>
                    <a:pt x="2445292" y="697772"/>
                  </a:lnTo>
                  <a:lnTo>
                    <a:pt x="2387851" y="749396"/>
                  </a:lnTo>
                  <a:lnTo>
                    <a:pt x="2353735" y="774294"/>
                  </a:lnTo>
                  <a:lnTo>
                    <a:pt x="2316055" y="798492"/>
                  </a:lnTo>
                  <a:lnTo>
                    <a:pt x="2274835" y="821924"/>
                  </a:lnTo>
                  <a:lnTo>
                    <a:pt x="2230102" y="844522"/>
                  </a:lnTo>
                  <a:lnTo>
                    <a:pt x="2181879" y="866219"/>
                  </a:lnTo>
                  <a:lnTo>
                    <a:pt x="2130192" y="886947"/>
                  </a:lnTo>
                  <a:lnTo>
                    <a:pt x="2075066" y="906640"/>
                  </a:lnTo>
                  <a:lnTo>
                    <a:pt x="2016526" y="925229"/>
                  </a:lnTo>
                  <a:lnTo>
                    <a:pt x="1971518" y="938086"/>
                  </a:lnTo>
                  <a:lnTo>
                    <a:pt x="1925478" y="950065"/>
                  </a:lnTo>
                  <a:lnTo>
                    <a:pt x="1878478" y="961166"/>
                  </a:lnTo>
                  <a:lnTo>
                    <a:pt x="1830591" y="971387"/>
                  </a:lnTo>
                  <a:lnTo>
                    <a:pt x="1781888" y="980727"/>
                  </a:lnTo>
                  <a:lnTo>
                    <a:pt x="1732443" y="989185"/>
                  </a:lnTo>
                  <a:lnTo>
                    <a:pt x="1682326" y="996760"/>
                  </a:lnTo>
                  <a:lnTo>
                    <a:pt x="1631610" y="1003450"/>
                  </a:lnTo>
                  <a:lnTo>
                    <a:pt x="1580369" y="1009254"/>
                  </a:lnTo>
                  <a:lnTo>
                    <a:pt x="1528672" y="1014171"/>
                  </a:lnTo>
                  <a:lnTo>
                    <a:pt x="1476594" y="1018200"/>
                  </a:lnTo>
                  <a:lnTo>
                    <a:pt x="1424206" y="1021338"/>
                  </a:lnTo>
                  <a:lnTo>
                    <a:pt x="1371580" y="1023585"/>
                  </a:lnTo>
                  <a:lnTo>
                    <a:pt x="1318788" y="1024940"/>
                  </a:lnTo>
                  <a:lnTo>
                    <a:pt x="1265904" y="1025402"/>
                  </a:lnTo>
                  <a:lnTo>
                    <a:pt x="1212998" y="1024968"/>
                  </a:lnTo>
                  <a:lnTo>
                    <a:pt x="1160143" y="1023638"/>
                  </a:lnTo>
                  <a:lnTo>
                    <a:pt x="1107411" y="1021410"/>
                  </a:lnTo>
                  <a:lnTo>
                    <a:pt x="1054876" y="1018284"/>
                  </a:lnTo>
                  <a:lnTo>
                    <a:pt x="1002607" y="1014257"/>
                  </a:lnTo>
                  <a:lnTo>
                    <a:pt x="950679" y="1009329"/>
                  </a:lnTo>
                  <a:lnTo>
                    <a:pt x="899163" y="1003499"/>
                  </a:lnTo>
                  <a:lnTo>
                    <a:pt x="848131" y="996764"/>
                  </a:lnTo>
                  <a:lnTo>
                    <a:pt x="797655" y="989124"/>
                  </a:lnTo>
                  <a:lnTo>
                    <a:pt x="747808" y="980578"/>
                  </a:lnTo>
                  <a:lnTo>
                    <a:pt x="698663" y="971124"/>
                  </a:lnTo>
                  <a:lnTo>
                    <a:pt x="650290" y="960760"/>
                  </a:lnTo>
                  <a:lnTo>
                    <a:pt x="602762" y="949486"/>
                  </a:lnTo>
                  <a:lnTo>
                    <a:pt x="93111" y="1029623"/>
                  </a:lnTo>
                  <a:close/>
                </a:path>
              </a:pathLst>
            </a:custGeom>
            <a:ln w="25400">
              <a:solidFill>
                <a:srgbClr val="808080"/>
              </a:solidFill>
            </a:ln>
          </p:spPr>
          <p:txBody>
            <a:bodyPr wrap="square" lIns="0" tIns="0" rIns="0" bIns="0" rtlCol="0"/>
            <a:lstStyle/>
            <a:p>
              <a:endParaRPr/>
            </a:p>
          </p:txBody>
        </p:sp>
        <p:sp>
          <p:nvSpPr>
            <p:cNvPr id="32" name="object 32"/>
            <p:cNvSpPr/>
            <p:nvPr/>
          </p:nvSpPr>
          <p:spPr>
            <a:xfrm>
              <a:off x="5961887" y="4634484"/>
              <a:ext cx="1808988" cy="263651"/>
            </a:xfrm>
            <a:prstGeom prst="rect">
              <a:avLst/>
            </a:prstGeom>
            <a:blipFill>
              <a:blip r:embed="rId20" cstate="print"/>
              <a:stretch>
                <a:fillRect/>
              </a:stretch>
            </a:blipFill>
          </p:spPr>
          <p:txBody>
            <a:bodyPr wrap="square" lIns="0" tIns="0" rIns="0" bIns="0" rtlCol="0"/>
            <a:lstStyle/>
            <a:p>
              <a:endParaRPr/>
            </a:p>
          </p:txBody>
        </p:sp>
        <p:sp>
          <p:nvSpPr>
            <p:cNvPr id="33" name="object 33"/>
            <p:cNvSpPr/>
            <p:nvPr/>
          </p:nvSpPr>
          <p:spPr>
            <a:xfrm>
              <a:off x="5961887" y="4817364"/>
              <a:ext cx="1808988" cy="263651"/>
            </a:xfrm>
            <a:prstGeom prst="rect">
              <a:avLst/>
            </a:prstGeom>
            <a:blipFill>
              <a:blip r:embed="rId21" cstate="print"/>
              <a:stretch>
                <a:fillRect/>
              </a:stretch>
            </a:blipFill>
          </p:spPr>
          <p:txBody>
            <a:bodyPr wrap="square" lIns="0" tIns="0" rIns="0" bIns="0" rtlCol="0"/>
            <a:lstStyle/>
            <a:p>
              <a:endParaRPr/>
            </a:p>
          </p:txBody>
        </p:sp>
        <p:sp>
          <p:nvSpPr>
            <p:cNvPr id="34" name="object 34"/>
            <p:cNvSpPr/>
            <p:nvPr/>
          </p:nvSpPr>
          <p:spPr>
            <a:xfrm>
              <a:off x="5952743" y="5000244"/>
              <a:ext cx="1827276" cy="263652"/>
            </a:xfrm>
            <a:prstGeom prst="rect">
              <a:avLst/>
            </a:prstGeom>
            <a:blipFill>
              <a:blip r:embed="rId22" cstate="print"/>
              <a:stretch>
                <a:fillRect/>
              </a:stretch>
            </a:blipFill>
          </p:spPr>
          <p:txBody>
            <a:bodyPr wrap="square" lIns="0" tIns="0" rIns="0" bIns="0" rtlCol="0"/>
            <a:lstStyle/>
            <a:p>
              <a:endParaRPr/>
            </a:p>
          </p:txBody>
        </p:sp>
        <p:sp>
          <p:nvSpPr>
            <p:cNvPr id="35" name="object 35"/>
            <p:cNvSpPr/>
            <p:nvPr/>
          </p:nvSpPr>
          <p:spPr>
            <a:xfrm>
              <a:off x="6263639" y="5183124"/>
              <a:ext cx="1165860" cy="263651"/>
            </a:xfrm>
            <a:prstGeom prst="rect">
              <a:avLst/>
            </a:prstGeom>
            <a:blipFill>
              <a:blip r:embed="rId23" cstate="print"/>
              <a:stretch>
                <a:fillRect/>
              </a:stretch>
            </a:blipFill>
          </p:spPr>
          <p:txBody>
            <a:bodyPr wrap="square" lIns="0" tIns="0" rIns="0" bIns="0" rtlCol="0"/>
            <a:lstStyle/>
            <a:p>
              <a:endParaRPr/>
            </a:p>
          </p:txBody>
        </p:sp>
      </p:grpSp>
      <p:sp>
        <p:nvSpPr>
          <p:cNvPr id="36" name="object 36"/>
          <p:cNvSpPr txBox="1"/>
          <p:nvPr/>
        </p:nvSpPr>
        <p:spPr>
          <a:xfrm>
            <a:off x="6038215" y="5333953"/>
            <a:ext cx="1636395" cy="756920"/>
          </a:xfrm>
          <a:prstGeom prst="rect">
            <a:avLst/>
          </a:prstGeom>
        </p:spPr>
        <p:txBody>
          <a:bodyPr vert="horz" wrap="square" lIns="0" tIns="12700" rIns="0" bIns="0" rtlCol="0">
            <a:spAutoFit/>
          </a:bodyPr>
          <a:lstStyle/>
          <a:p>
            <a:pPr marL="12700" marR="5080" indent="-1905" algn="ctr">
              <a:lnSpc>
                <a:spcPct val="100000"/>
              </a:lnSpc>
              <a:spcBef>
                <a:spcPts val="100"/>
              </a:spcBef>
            </a:pPr>
            <a:r>
              <a:rPr sz="1200" b="1" i="1" spc="-5" dirty="0">
                <a:solidFill>
                  <a:srgbClr val="FFFFFF"/>
                </a:solidFill>
                <a:latin typeface="Arial"/>
                <a:cs typeface="Arial"/>
              </a:rPr>
              <a:t>“Nous </a:t>
            </a:r>
            <a:r>
              <a:rPr sz="1200" b="1" i="1" dirty="0">
                <a:solidFill>
                  <a:srgbClr val="FFFFFF"/>
                </a:solidFill>
                <a:latin typeface="Arial"/>
                <a:cs typeface="Arial"/>
              </a:rPr>
              <a:t>ne savions</a:t>
            </a:r>
            <a:r>
              <a:rPr sz="1200" b="1" i="1" spc="-95" dirty="0">
                <a:solidFill>
                  <a:srgbClr val="FFFFFF"/>
                </a:solidFill>
                <a:latin typeface="Arial"/>
                <a:cs typeface="Arial"/>
              </a:rPr>
              <a:t> </a:t>
            </a:r>
            <a:r>
              <a:rPr sz="1200" b="1" i="1" dirty="0">
                <a:solidFill>
                  <a:srgbClr val="FFFFFF"/>
                </a:solidFill>
                <a:latin typeface="Arial"/>
                <a:cs typeface="Arial"/>
              </a:rPr>
              <a:t>pas  </a:t>
            </a:r>
            <a:r>
              <a:rPr sz="1200" b="1" i="1" spc="-5" dirty="0">
                <a:solidFill>
                  <a:srgbClr val="FFFFFF"/>
                </a:solidFill>
                <a:latin typeface="Arial"/>
                <a:cs typeface="Arial"/>
              </a:rPr>
              <a:t>si le travail des autres  équipes</a:t>
            </a:r>
            <a:r>
              <a:rPr sz="1200" b="1" i="1" spc="-70" dirty="0">
                <a:solidFill>
                  <a:srgbClr val="FFFFFF"/>
                </a:solidFill>
                <a:latin typeface="Arial"/>
                <a:cs typeface="Arial"/>
              </a:rPr>
              <a:t> </a:t>
            </a:r>
            <a:r>
              <a:rPr sz="1200" b="1" i="1" dirty="0">
                <a:solidFill>
                  <a:srgbClr val="FFFFFF"/>
                </a:solidFill>
                <a:latin typeface="Arial"/>
                <a:cs typeface="Arial"/>
              </a:rPr>
              <a:t>impacteraient  </a:t>
            </a:r>
            <a:r>
              <a:rPr sz="1200" b="1" i="1" spc="-5" dirty="0">
                <a:solidFill>
                  <a:srgbClr val="FFFFFF"/>
                </a:solidFill>
                <a:latin typeface="Arial"/>
                <a:cs typeface="Arial"/>
              </a:rPr>
              <a:t>notre</a:t>
            </a:r>
            <a:r>
              <a:rPr sz="1200" b="1" i="1" spc="-15" dirty="0">
                <a:solidFill>
                  <a:srgbClr val="FFFFFF"/>
                </a:solidFill>
                <a:latin typeface="Arial"/>
                <a:cs typeface="Arial"/>
              </a:rPr>
              <a:t> </a:t>
            </a:r>
            <a:r>
              <a:rPr sz="1200" b="1" i="1" dirty="0">
                <a:solidFill>
                  <a:srgbClr val="FFFFFF"/>
                </a:solidFill>
                <a:latin typeface="Arial"/>
                <a:cs typeface="Arial"/>
              </a:rPr>
              <a:t>travail”</a:t>
            </a:r>
            <a:endParaRPr sz="1200">
              <a:latin typeface="Arial"/>
              <a:cs typeface="Arial"/>
            </a:endParaRPr>
          </a:p>
        </p:txBody>
      </p:sp>
      <p:grpSp>
        <p:nvGrpSpPr>
          <p:cNvPr id="37" name="object 37"/>
          <p:cNvGrpSpPr/>
          <p:nvPr/>
        </p:nvGrpSpPr>
        <p:grpSpPr>
          <a:xfrm>
            <a:off x="3860291" y="1918471"/>
            <a:ext cx="1772920" cy="1071245"/>
            <a:chOff x="3860291" y="1255959"/>
            <a:chExt cx="1772920" cy="1071245"/>
          </a:xfrm>
        </p:grpSpPr>
        <p:sp>
          <p:nvSpPr>
            <p:cNvPr id="38" name="object 38"/>
            <p:cNvSpPr/>
            <p:nvPr/>
          </p:nvSpPr>
          <p:spPr>
            <a:xfrm>
              <a:off x="3860291" y="1292352"/>
              <a:ext cx="1772412" cy="1034796"/>
            </a:xfrm>
            <a:prstGeom prst="rect">
              <a:avLst/>
            </a:prstGeom>
            <a:blipFill>
              <a:blip r:embed="rId24" cstate="print"/>
              <a:stretch>
                <a:fillRect/>
              </a:stretch>
            </a:blipFill>
          </p:spPr>
          <p:txBody>
            <a:bodyPr wrap="square" lIns="0" tIns="0" rIns="0" bIns="0" rtlCol="0"/>
            <a:lstStyle/>
            <a:p>
              <a:endParaRPr/>
            </a:p>
          </p:txBody>
        </p:sp>
        <p:sp>
          <p:nvSpPr>
            <p:cNvPr id="39" name="object 39"/>
            <p:cNvSpPr/>
            <p:nvPr/>
          </p:nvSpPr>
          <p:spPr>
            <a:xfrm>
              <a:off x="3875785" y="1268659"/>
              <a:ext cx="1704339" cy="983615"/>
            </a:xfrm>
            <a:custGeom>
              <a:avLst/>
              <a:gdLst/>
              <a:ahLst/>
              <a:cxnLst/>
              <a:rect l="l" t="t" r="r" b="b"/>
              <a:pathLst>
                <a:path w="1704339" h="983614">
                  <a:moveTo>
                    <a:pt x="885730" y="0"/>
                  </a:moveTo>
                  <a:lnTo>
                    <a:pt x="832879" y="1749"/>
                  </a:lnTo>
                  <a:lnTo>
                    <a:pt x="780265" y="5264"/>
                  </a:lnTo>
                  <a:lnTo>
                    <a:pt x="728080" y="10552"/>
                  </a:lnTo>
                  <a:lnTo>
                    <a:pt x="676511" y="17618"/>
                  </a:lnTo>
                  <a:lnTo>
                    <a:pt x="625748" y="26470"/>
                  </a:lnTo>
                  <a:lnTo>
                    <a:pt x="575981" y="37114"/>
                  </a:lnTo>
                  <a:lnTo>
                    <a:pt x="527398" y="49556"/>
                  </a:lnTo>
                  <a:lnTo>
                    <a:pt x="480190" y="63802"/>
                  </a:lnTo>
                  <a:lnTo>
                    <a:pt x="434544" y="79859"/>
                  </a:lnTo>
                  <a:lnTo>
                    <a:pt x="390651" y="97733"/>
                  </a:lnTo>
                  <a:lnTo>
                    <a:pt x="341117" y="121309"/>
                  </a:lnTo>
                  <a:lnTo>
                    <a:pt x="296521" y="146486"/>
                  </a:lnTo>
                  <a:lnTo>
                    <a:pt x="256886" y="173095"/>
                  </a:lnTo>
                  <a:lnTo>
                    <a:pt x="222235" y="200969"/>
                  </a:lnTo>
                  <a:lnTo>
                    <a:pt x="192590" y="229940"/>
                  </a:lnTo>
                  <a:lnTo>
                    <a:pt x="167974" y="259839"/>
                  </a:lnTo>
                  <a:lnTo>
                    <a:pt x="133918" y="321750"/>
                  </a:lnTo>
                  <a:lnTo>
                    <a:pt x="120249" y="385358"/>
                  </a:lnTo>
                  <a:lnTo>
                    <a:pt x="121115" y="417377"/>
                  </a:lnTo>
                  <a:lnTo>
                    <a:pt x="138362" y="481009"/>
                  </a:lnTo>
                  <a:lnTo>
                    <a:pt x="176447" y="542975"/>
                  </a:lnTo>
                  <a:lnTo>
                    <a:pt x="203359" y="572913"/>
                  </a:lnTo>
                  <a:lnTo>
                    <a:pt x="235549" y="601931"/>
                  </a:lnTo>
                  <a:lnTo>
                    <a:pt x="273038" y="629860"/>
                  </a:lnTo>
                  <a:lnTo>
                    <a:pt x="315849" y="656533"/>
                  </a:lnTo>
                  <a:lnTo>
                    <a:pt x="0" y="983177"/>
                  </a:lnTo>
                  <a:lnTo>
                    <a:pt x="554609" y="749243"/>
                  </a:lnTo>
                  <a:lnTo>
                    <a:pt x="1269203" y="749243"/>
                  </a:lnTo>
                  <a:lnTo>
                    <a:pt x="1304076" y="740062"/>
                  </a:lnTo>
                  <a:lnTo>
                    <a:pt x="1348899" y="726289"/>
                  </a:lnTo>
                  <a:lnTo>
                    <a:pt x="1392122" y="710931"/>
                  </a:lnTo>
                  <a:lnTo>
                    <a:pt x="1433576" y="693998"/>
                  </a:lnTo>
                  <a:lnTo>
                    <a:pt x="1483110" y="670404"/>
                  </a:lnTo>
                  <a:lnTo>
                    <a:pt x="1527706" y="645213"/>
                  </a:lnTo>
                  <a:lnTo>
                    <a:pt x="1567341" y="618593"/>
                  </a:lnTo>
                  <a:lnTo>
                    <a:pt x="1601992" y="590710"/>
                  </a:lnTo>
                  <a:lnTo>
                    <a:pt x="1631637" y="561734"/>
                  </a:lnTo>
                  <a:lnTo>
                    <a:pt x="1656253" y="531832"/>
                  </a:lnTo>
                  <a:lnTo>
                    <a:pt x="1690309" y="469918"/>
                  </a:lnTo>
                  <a:lnTo>
                    <a:pt x="1703978" y="406310"/>
                  </a:lnTo>
                  <a:lnTo>
                    <a:pt x="1703112" y="374290"/>
                  </a:lnTo>
                  <a:lnTo>
                    <a:pt x="1685865" y="310656"/>
                  </a:lnTo>
                  <a:lnTo>
                    <a:pt x="1647780" y="248680"/>
                  </a:lnTo>
                  <a:lnTo>
                    <a:pt x="1620868" y="218734"/>
                  </a:lnTo>
                  <a:lnTo>
                    <a:pt x="1588678" y="189705"/>
                  </a:lnTo>
                  <a:lnTo>
                    <a:pt x="1551189" y="161762"/>
                  </a:lnTo>
                  <a:lnTo>
                    <a:pt x="1508378" y="135071"/>
                  </a:lnTo>
                  <a:lnTo>
                    <a:pt x="1469651" y="114442"/>
                  </a:lnTo>
                  <a:lnTo>
                    <a:pt x="1428702" y="95496"/>
                  </a:lnTo>
                  <a:lnTo>
                    <a:pt x="1385719" y="78239"/>
                  </a:lnTo>
                  <a:lnTo>
                    <a:pt x="1340893" y="62679"/>
                  </a:lnTo>
                  <a:lnTo>
                    <a:pt x="1294413" y="48820"/>
                  </a:lnTo>
                  <a:lnTo>
                    <a:pt x="1246468" y="36670"/>
                  </a:lnTo>
                  <a:lnTo>
                    <a:pt x="1197247" y="26235"/>
                  </a:lnTo>
                  <a:lnTo>
                    <a:pt x="1146940" y="17522"/>
                  </a:lnTo>
                  <a:lnTo>
                    <a:pt x="1095735" y="10536"/>
                  </a:lnTo>
                  <a:lnTo>
                    <a:pt x="1043823" y="5285"/>
                  </a:lnTo>
                  <a:lnTo>
                    <a:pt x="991392" y="1774"/>
                  </a:lnTo>
                  <a:lnTo>
                    <a:pt x="938631" y="10"/>
                  </a:lnTo>
                  <a:lnTo>
                    <a:pt x="885730" y="0"/>
                  </a:lnTo>
                  <a:close/>
                </a:path>
                <a:path w="1704339" h="983614">
                  <a:moveTo>
                    <a:pt x="1269203" y="749243"/>
                  </a:moveTo>
                  <a:lnTo>
                    <a:pt x="554609" y="749243"/>
                  </a:lnTo>
                  <a:lnTo>
                    <a:pt x="603159" y="760517"/>
                  </a:lnTo>
                  <a:lnTo>
                    <a:pt x="652644" y="770048"/>
                  </a:lnTo>
                  <a:lnTo>
                    <a:pt x="702893" y="777844"/>
                  </a:lnTo>
                  <a:lnTo>
                    <a:pt x="753739" y="783919"/>
                  </a:lnTo>
                  <a:lnTo>
                    <a:pt x="805012" y="788281"/>
                  </a:lnTo>
                  <a:lnTo>
                    <a:pt x="856544" y="790941"/>
                  </a:lnTo>
                  <a:lnTo>
                    <a:pt x="908165" y="791911"/>
                  </a:lnTo>
                  <a:lnTo>
                    <a:pt x="959706" y="791200"/>
                  </a:lnTo>
                  <a:lnTo>
                    <a:pt x="1010999" y="788819"/>
                  </a:lnTo>
                  <a:lnTo>
                    <a:pt x="1061874" y="784780"/>
                  </a:lnTo>
                  <a:lnTo>
                    <a:pt x="1112163" y="779091"/>
                  </a:lnTo>
                  <a:lnTo>
                    <a:pt x="1161697" y="771764"/>
                  </a:lnTo>
                  <a:lnTo>
                    <a:pt x="1210306" y="762810"/>
                  </a:lnTo>
                  <a:lnTo>
                    <a:pt x="1257822" y="752239"/>
                  </a:lnTo>
                  <a:lnTo>
                    <a:pt x="1269203" y="749243"/>
                  </a:lnTo>
                  <a:close/>
                </a:path>
              </a:pathLst>
            </a:custGeom>
            <a:solidFill>
              <a:srgbClr val="FFE67C"/>
            </a:solidFill>
          </p:spPr>
          <p:txBody>
            <a:bodyPr wrap="square" lIns="0" tIns="0" rIns="0" bIns="0" rtlCol="0"/>
            <a:lstStyle/>
            <a:p>
              <a:endParaRPr/>
            </a:p>
          </p:txBody>
        </p:sp>
        <p:sp>
          <p:nvSpPr>
            <p:cNvPr id="40" name="object 40"/>
            <p:cNvSpPr/>
            <p:nvPr/>
          </p:nvSpPr>
          <p:spPr>
            <a:xfrm>
              <a:off x="3875785" y="1268659"/>
              <a:ext cx="1704339" cy="983615"/>
            </a:xfrm>
            <a:custGeom>
              <a:avLst/>
              <a:gdLst/>
              <a:ahLst/>
              <a:cxnLst/>
              <a:rect l="l" t="t" r="r" b="b"/>
              <a:pathLst>
                <a:path w="1704339" h="983614">
                  <a:moveTo>
                    <a:pt x="0" y="983177"/>
                  </a:moveTo>
                  <a:lnTo>
                    <a:pt x="315849" y="656533"/>
                  </a:lnTo>
                  <a:lnTo>
                    <a:pt x="273038" y="629860"/>
                  </a:lnTo>
                  <a:lnTo>
                    <a:pt x="235549" y="601931"/>
                  </a:lnTo>
                  <a:lnTo>
                    <a:pt x="203359" y="572913"/>
                  </a:lnTo>
                  <a:lnTo>
                    <a:pt x="176447" y="542975"/>
                  </a:lnTo>
                  <a:lnTo>
                    <a:pt x="138362" y="481009"/>
                  </a:lnTo>
                  <a:lnTo>
                    <a:pt x="121115" y="417377"/>
                  </a:lnTo>
                  <a:lnTo>
                    <a:pt x="120249" y="385358"/>
                  </a:lnTo>
                  <a:lnTo>
                    <a:pt x="124524" y="353426"/>
                  </a:lnTo>
                  <a:lnTo>
                    <a:pt x="148409" y="290498"/>
                  </a:lnTo>
                  <a:lnTo>
                    <a:pt x="192590" y="229940"/>
                  </a:lnTo>
                  <a:lnTo>
                    <a:pt x="222235" y="200969"/>
                  </a:lnTo>
                  <a:lnTo>
                    <a:pt x="256886" y="173095"/>
                  </a:lnTo>
                  <a:lnTo>
                    <a:pt x="296521" y="146486"/>
                  </a:lnTo>
                  <a:lnTo>
                    <a:pt x="341117" y="121309"/>
                  </a:lnTo>
                  <a:lnTo>
                    <a:pt x="390651" y="97733"/>
                  </a:lnTo>
                  <a:lnTo>
                    <a:pt x="434544" y="79859"/>
                  </a:lnTo>
                  <a:lnTo>
                    <a:pt x="480190" y="63802"/>
                  </a:lnTo>
                  <a:lnTo>
                    <a:pt x="527398" y="49556"/>
                  </a:lnTo>
                  <a:lnTo>
                    <a:pt x="575981" y="37114"/>
                  </a:lnTo>
                  <a:lnTo>
                    <a:pt x="625748" y="26470"/>
                  </a:lnTo>
                  <a:lnTo>
                    <a:pt x="676511" y="17618"/>
                  </a:lnTo>
                  <a:lnTo>
                    <a:pt x="728080" y="10552"/>
                  </a:lnTo>
                  <a:lnTo>
                    <a:pt x="780265" y="5264"/>
                  </a:lnTo>
                  <a:lnTo>
                    <a:pt x="832879" y="1749"/>
                  </a:lnTo>
                  <a:lnTo>
                    <a:pt x="885730" y="0"/>
                  </a:lnTo>
                  <a:lnTo>
                    <a:pt x="938631" y="10"/>
                  </a:lnTo>
                  <a:lnTo>
                    <a:pt x="991392" y="1774"/>
                  </a:lnTo>
                  <a:lnTo>
                    <a:pt x="1043823" y="5285"/>
                  </a:lnTo>
                  <a:lnTo>
                    <a:pt x="1095735" y="10536"/>
                  </a:lnTo>
                  <a:lnTo>
                    <a:pt x="1146940" y="17522"/>
                  </a:lnTo>
                  <a:lnTo>
                    <a:pt x="1197247" y="26235"/>
                  </a:lnTo>
                  <a:lnTo>
                    <a:pt x="1246468" y="36670"/>
                  </a:lnTo>
                  <a:lnTo>
                    <a:pt x="1294413" y="48820"/>
                  </a:lnTo>
                  <a:lnTo>
                    <a:pt x="1340893" y="62679"/>
                  </a:lnTo>
                  <a:lnTo>
                    <a:pt x="1385719" y="78239"/>
                  </a:lnTo>
                  <a:lnTo>
                    <a:pt x="1428702" y="95496"/>
                  </a:lnTo>
                  <a:lnTo>
                    <a:pt x="1469651" y="114442"/>
                  </a:lnTo>
                  <a:lnTo>
                    <a:pt x="1508378" y="135071"/>
                  </a:lnTo>
                  <a:lnTo>
                    <a:pt x="1551189" y="161762"/>
                  </a:lnTo>
                  <a:lnTo>
                    <a:pt x="1588678" y="189705"/>
                  </a:lnTo>
                  <a:lnTo>
                    <a:pt x="1620868" y="218734"/>
                  </a:lnTo>
                  <a:lnTo>
                    <a:pt x="1647780" y="248680"/>
                  </a:lnTo>
                  <a:lnTo>
                    <a:pt x="1685865" y="310656"/>
                  </a:lnTo>
                  <a:lnTo>
                    <a:pt x="1703112" y="374290"/>
                  </a:lnTo>
                  <a:lnTo>
                    <a:pt x="1703978" y="406310"/>
                  </a:lnTo>
                  <a:lnTo>
                    <a:pt x="1699703" y="438242"/>
                  </a:lnTo>
                  <a:lnTo>
                    <a:pt x="1675818" y="501170"/>
                  </a:lnTo>
                  <a:lnTo>
                    <a:pt x="1631637" y="561734"/>
                  </a:lnTo>
                  <a:lnTo>
                    <a:pt x="1601992" y="590710"/>
                  </a:lnTo>
                  <a:lnTo>
                    <a:pt x="1567341" y="618593"/>
                  </a:lnTo>
                  <a:lnTo>
                    <a:pt x="1527706" y="645213"/>
                  </a:lnTo>
                  <a:lnTo>
                    <a:pt x="1483110" y="670404"/>
                  </a:lnTo>
                  <a:lnTo>
                    <a:pt x="1433576" y="693998"/>
                  </a:lnTo>
                  <a:lnTo>
                    <a:pt x="1392122" y="710931"/>
                  </a:lnTo>
                  <a:lnTo>
                    <a:pt x="1348899" y="726289"/>
                  </a:lnTo>
                  <a:lnTo>
                    <a:pt x="1304076" y="740062"/>
                  </a:lnTo>
                  <a:lnTo>
                    <a:pt x="1257822" y="752239"/>
                  </a:lnTo>
                  <a:lnTo>
                    <a:pt x="1210306" y="762810"/>
                  </a:lnTo>
                  <a:lnTo>
                    <a:pt x="1161697" y="771764"/>
                  </a:lnTo>
                  <a:lnTo>
                    <a:pt x="1112163" y="779091"/>
                  </a:lnTo>
                  <a:lnTo>
                    <a:pt x="1061874" y="784780"/>
                  </a:lnTo>
                  <a:lnTo>
                    <a:pt x="1010999" y="788819"/>
                  </a:lnTo>
                  <a:lnTo>
                    <a:pt x="959706" y="791200"/>
                  </a:lnTo>
                  <a:lnTo>
                    <a:pt x="908165" y="791911"/>
                  </a:lnTo>
                  <a:lnTo>
                    <a:pt x="856544" y="790941"/>
                  </a:lnTo>
                  <a:lnTo>
                    <a:pt x="805012" y="788281"/>
                  </a:lnTo>
                  <a:lnTo>
                    <a:pt x="753739" y="783919"/>
                  </a:lnTo>
                  <a:lnTo>
                    <a:pt x="702893" y="777844"/>
                  </a:lnTo>
                  <a:lnTo>
                    <a:pt x="652644" y="770048"/>
                  </a:lnTo>
                  <a:lnTo>
                    <a:pt x="603159" y="760517"/>
                  </a:lnTo>
                  <a:lnTo>
                    <a:pt x="554609" y="749243"/>
                  </a:lnTo>
                  <a:lnTo>
                    <a:pt x="0" y="983177"/>
                  </a:lnTo>
                  <a:close/>
                </a:path>
              </a:pathLst>
            </a:custGeom>
            <a:ln w="25400">
              <a:solidFill>
                <a:srgbClr val="808080"/>
              </a:solidFill>
            </a:ln>
          </p:spPr>
          <p:txBody>
            <a:bodyPr wrap="square" lIns="0" tIns="0" rIns="0" bIns="0" rtlCol="0"/>
            <a:lstStyle/>
            <a:p>
              <a:endParaRPr/>
            </a:p>
          </p:txBody>
        </p:sp>
        <p:sp>
          <p:nvSpPr>
            <p:cNvPr id="41" name="object 41"/>
            <p:cNvSpPr/>
            <p:nvPr/>
          </p:nvSpPr>
          <p:spPr>
            <a:xfrm>
              <a:off x="4346447" y="1392936"/>
              <a:ext cx="935736" cy="263651"/>
            </a:xfrm>
            <a:prstGeom prst="rect">
              <a:avLst/>
            </a:prstGeom>
            <a:blipFill>
              <a:blip r:embed="rId25" cstate="print"/>
              <a:stretch>
                <a:fillRect/>
              </a:stretch>
            </a:blipFill>
          </p:spPr>
          <p:txBody>
            <a:bodyPr wrap="square" lIns="0" tIns="0" rIns="0" bIns="0" rtlCol="0"/>
            <a:lstStyle/>
            <a:p>
              <a:endParaRPr/>
            </a:p>
          </p:txBody>
        </p:sp>
        <p:sp>
          <p:nvSpPr>
            <p:cNvPr id="42" name="object 42"/>
            <p:cNvSpPr/>
            <p:nvPr/>
          </p:nvSpPr>
          <p:spPr>
            <a:xfrm>
              <a:off x="4261103" y="1575815"/>
              <a:ext cx="1106424" cy="263651"/>
            </a:xfrm>
            <a:prstGeom prst="rect">
              <a:avLst/>
            </a:prstGeom>
            <a:blipFill>
              <a:blip r:embed="rId26" cstate="print"/>
              <a:stretch>
                <a:fillRect/>
              </a:stretch>
            </a:blipFill>
          </p:spPr>
          <p:txBody>
            <a:bodyPr wrap="square" lIns="0" tIns="0" rIns="0" bIns="0" rtlCol="0"/>
            <a:lstStyle/>
            <a:p>
              <a:endParaRPr/>
            </a:p>
          </p:txBody>
        </p:sp>
        <p:sp>
          <p:nvSpPr>
            <p:cNvPr id="43" name="object 43"/>
            <p:cNvSpPr/>
            <p:nvPr/>
          </p:nvSpPr>
          <p:spPr>
            <a:xfrm>
              <a:off x="4140707" y="1758695"/>
              <a:ext cx="1348739" cy="263651"/>
            </a:xfrm>
            <a:prstGeom prst="rect">
              <a:avLst/>
            </a:prstGeom>
            <a:blipFill>
              <a:blip r:embed="rId27" cstate="print"/>
              <a:stretch>
                <a:fillRect/>
              </a:stretch>
            </a:blipFill>
          </p:spPr>
          <p:txBody>
            <a:bodyPr wrap="square" lIns="0" tIns="0" rIns="0" bIns="0" rtlCol="0"/>
            <a:lstStyle/>
            <a:p>
              <a:endParaRPr/>
            </a:p>
          </p:txBody>
        </p:sp>
      </p:grpSp>
      <p:sp>
        <p:nvSpPr>
          <p:cNvPr id="44" name="object 44"/>
          <p:cNvSpPr txBox="1"/>
          <p:nvPr/>
        </p:nvSpPr>
        <p:spPr>
          <a:xfrm>
            <a:off x="4225797" y="2091770"/>
            <a:ext cx="2021839" cy="1064895"/>
          </a:xfrm>
          <a:prstGeom prst="rect">
            <a:avLst/>
          </a:prstGeom>
        </p:spPr>
        <p:txBody>
          <a:bodyPr vert="horz" wrap="square" lIns="0" tIns="12700" rIns="0" bIns="0" rtlCol="0">
            <a:spAutoFit/>
          </a:bodyPr>
          <a:lstStyle/>
          <a:p>
            <a:pPr marL="132715" marR="991235" indent="635" algn="ctr">
              <a:lnSpc>
                <a:spcPct val="100000"/>
              </a:lnSpc>
              <a:spcBef>
                <a:spcPts val="100"/>
              </a:spcBef>
            </a:pPr>
            <a:r>
              <a:rPr sz="1200" b="1" i="1" dirty="0">
                <a:latin typeface="Arial"/>
                <a:cs typeface="Arial"/>
              </a:rPr>
              <a:t>“Le projet  </a:t>
            </a:r>
            <a:r>
              <a:rPr sz="1200" b="1" i="1" spc="-5" dirty="0">
                <a:latin typeface="Arial"/>
                <a:cs typeface="Arial"/>
              </a:rPr>
              <a:t>fut en</a:t>
            </a:r>
            <a:r>
              <a:rPr sz="1200" b="1" i="1" spc="-45" dirty="0">
                <a:latin typeface="Arial"/>
                <a:cs typeface="Arial"/>
              </a:rPr>
              <a:t> </a:t>
            </a:r>
            <a:r>
              <a:rPr sz="1200" b="1" i="1" spc="-5" dirty="0">
                <a:latin typeface="Arial"/>
                <a:cs typeface="Arial"/>
              </a:rPr>
              <a:t>retard</a:t>
            </a:r>
            <a:endParaRPr sz="1200">
              <a:latin typeface="Arial"/>
              <a:cs typeface="Arial"/>
            </a:endParaRPr>
          </a:p>
          <a:p>
            <a:pPr marR="855980" algn="ctr">
              <a:lnSpc>
                <a:spcPct val="100000"/>
              </a:lnSpc>
            </a:pPr>
            <a:r>
              <a:rPr sz="1200" b="1" i="1" dirty="0">
                <a:latin typeface="Arial"/>
                <a:cs typeface="Arial"/>
              </a:rPr>
              <a:t>et hors</a:t>
            </a:r>
            <a:r>
              <a:rPr sz="1200" b="1" i="1" spc="-85" dirty="0">
                <a:latin typeface="Arial"/>
                <a:cs typeface="Arial"/>
              </a:rPr>
              <a:t> </a:t>
            </a:r>
            <a:r>
              <a:rPr sz="1200" b="1" i="1" spc="-5" dirty="0">
                <a:latin typeface="Arial"/>
                <a:cs typeface="Arial"/>
              </a:rPr>
              <a:t>budget”</a:t>
            </a:r>
            <a:endParaRPr sz="1200">
              <a:latin typeface="Arial"/>
              <a:cs typeface="Arial"/>
            </a:endParaRPr>
          </a:p>
          <a:p>
            <a:pPr marL="508000" algn="ctr">
              <a:lnSpc>
                <a:spcPct val="100000"/>
              </a:lnSpc>
              <a:spcBef>
                <a:spcPts val="980"/>
              </a:spcBef>
            </a:pPr>
            <a:r>
              <a:rPr sz="1200" b="1" i="1" spc="-5" dirty="0">
                <a:latin typeface="Arial"/>
                <a:cs typeface="Arial"/>
              </a:rPr>
              <a:t>“C’est trop difficile</a:t>
            </a:r>
            <a:r>
              <a:rPr sz="1200" b="1" i="1" spc="-45" dirty="0">
                <a:latin typeface="Arial"/>
                <a:cs typeface="Arial"/>
              </a:rPr>
              <a:t> </a:t>
            </a:r>
            <a:r>
              <a:rPr sz="1200" b="1" i="1" dirty="0">
                <a:latin typeface="Arial"/>
                <a:cs typeface="Arial"/>
              </a:rPr>
              <a:t>à</a:t>
            </a:r>
            <a:endParaRPr sz="1200">
              <a:latin typeface="Arial"/>
              <a:cs typeface="Arial"/>
            </a:endParaRPr>
          </a:p>
          <a:p>
            <a:pPr marL="508634" algn="ctr">
              <a:lnSpc>
                <a:spcPct val="100000"/>
              </a:lnSpc>
            </a:pPr>
            <a:r>
              <a:rPr sz="1200" b="1" i="1" spc="-5" dirty="0">
                <a:latin typeface="Arial"/>
                <a:cs typeface="Arial"/>
              </a:rPr>
              <a:t>utiliser”</a:t>
            </a:r>
            <a:endParaRPr sz="1200">
              <a:latin typeface="Arial"/>
              <a:cs typeface="Arial"/>
            </a:endParaRPr>
          </a:p>
        </p:txBody>
      </p:sp>
      <p:grpSp>
        <p:nvGrpSpPr>
          <p:cNvPr id="45" name="object 45"/>
          <p:cNvGrpSpPr/>
          <p:nvPr/>
        </p:nvGrpSpPr>
        <p:grpSpPr>
          <a:xfrm>
            <a:off x="6215123" y="1754805"/>
            <a:ext cx="2010410" cy="1265555"/>
            <a:chOff x="6215123" y="1092293"/>
            <a:chExt cx="2010410" cy="1265555"/>
          </a:xfrm>
        </p:grpSpPr>
        <p:sp>
          <p:nvSpPr>
            <p:cNvPr id="46" name="object 46"/>
            <p:cNvSpPr/>
            <p:nvPr/>
          </p:nvSpPr>
          <p:spPr>
            <a:xfrm>
              <a:off x="6251448" y="1129284"/>
              <a:ext cx="1973579" cy="1228344"/>
            </a:xfrm>
            <a:prstGeom prst="rect">
              <a:avLst/>
            </a:prstGeom>
            <a:blipFill>
              <a:blip r:embed="rId28" cstate="print"/>
              <a:stretch>
                <a:fillRect/>
              </a:stretch>
            </a:blipFill>
          </p:spPr>
          <p:txBody>
            <a:bodyPr wrap="square" lIns="0" tIns="0" rIns="0" bIns="0" rtlCol="0"/>
            <a:lstStyle/>
            <a:p>
              <a:endParaRPr/>
            </a:p>
          </p:txBody>
        </p:sp>
        <p:sp>
          <p:nvSpPr>
            <p:cNvPr id="47" name="object 47"/>
            <p:cNvSpPr/>
            <p:nvPr/>
          </p:nvSpPr>
          <p:spPr>
            <a:xfrm>
              <a:off x="6227823" y="1104993"/>
              <a:ext cx="1945005" cy="1177925"/>
            </a:xfrm>
            <a:custGeom>
              <a:avLst/>
              <a:gdLst/>
              <a:ahLst/>
              <a:cxnLst/>
              <a:rect l="l" t="t" r="r" b="b"/>
              <a:pathLst>
                <a:path w="1945004" h="1177925">
                  <a:moveTo>
                    <a:pt x="955400" y="0"/>
                  </a:moveTo>
                  <a:lnTo>
                    <a:pt x="902102" y="1071"/>
                  </a:lnTo>
                  <a:lnTo>
                    <a:pt x="849045" y="3430"/>
                  </a:lnTo>
                  <a:lnTo>
                    <a:pt x="796356" y="7070"/>
                  </a:lnTo>
                  <a:lnTo>
                    <a:pt x="744164" y="11982"/>
                  </a:lnTo>
                  <a:lnTo>
                    <a:pt x="692597" y="18159"/>
                  </a:lnTo>
                  <a:lnTo>
                    <a:pt x="641783" y="25595"/>
                  </a:lnTo>
                  <a:lnTo>
                    <a:pt x="591850" y="34281"/>
                  </a:lnTo>
                  <a:lnTo>
                    <a:pt x="542925" y="44211"/>
                  </a:lnTo>
                  <a:lnTo>
                    <a:pt x="495137" y="55377"/>
                  </a:lnTo>
                  <a:lnTo>
                    <a:pt x="448614" y="67773"/>
                  </a:lnTo>
                  <a:lnTo>
                    <a:pt x="403484" y="81390"/>
                  </a:lnTo>
                  <a:lnTo>
                    <a:pt x="359874" y="96221"/>
                  </a:lnTo>
                  <a:lnTo>
                    <a:pt x="317913" y="112260"/>
                  </a:lnTo>
                  <a:lnTo>
                    <a:pt x="277729" y="129499"/>
                  </a:lnTo>
                  <a:lnTo>
                    <a:pt x="239449" y="147930"/>
                  </a:lnTo>
                  <a:lnTo>
                    <a:pt x="203202" y="167546"/>
                  </a:lnTo>
                  <a:lnTo>
                    <a:pt x="160914" y="193773"/>
                  </a:lnTo>
                  <a:lnTo>
                    <a:pt x="123632" y="220906"/>
                  </a:lnTo>
                  <a:lnTo>
                    <a:pt x="91322" y="248829"/>
                  </a:lnTo>
                  <a:lnTo>
                    <a:pt x="63951" y="277423"/>
                  </a:lnTo>
                  <a:lnTo>
                    <a:pt x="23891" y="336158"/>
                  </a:lnTo>
                  <a:lnTo>
                    <a:pt x="3182" y="396175"/>
                  </a:lnTo>
                  <a:lnTo>
                    <a:pt x="0" y="426372"/>
                  </a:lnTo>
                  <a:lnTo>
                    <a:pt x="1554" y="456537"/>
                  </a:lnTo>
                  <a:lnTo>
                    <a:pt x="18740" y="516306"/>
                  </a:lnTo>
                  <a:lnTo>
                    <a:pt x="54470" y="574546"/>
                  </a:lnTo>
                  <a:lnTo>
                    <a:pt x="108474" y="630319"/>
                  </a:lnTo>
                  <a:lnTo>
                    <a:pt x="142245" y="656987"/>
                  </a:lnTo>
                  <a:lnTo>
                    <a:pt x="180484" y="682687"/>
                  </a:lnTo>
                  <a:lnTo>
                    <a:pt x="223158" y="707302"/>
                  </a:lnTo>
                  <a:lnTo>
                    <a:pt x="270231" y="730714"/>
                  </a:lnTo>
                  <a:lnTo>
                    <a:pt x="321672" y="752807"/>
                  </a:lnTo>
                  <a:lnTo>
                    <a:pt x="377446" y="773463"/>
                  </a:lnTo>
                  <a:lnTo>
                    <a:pt x="127383" y="1177323"/>
                  </a:lnTo>
                  <a:lnTo>
                    <a:pt x="708789" y="847504"/>
                  </a:lnTo>
                  <a:lnTo>
                    <a:pt x="1234858" y="847504"/>
                  </a:lnTo>
                  <a:lnTo>
                    <a:pt x="1251453" y="845517"/>
                  </a:lnTo>
                  <a:lnTo>
                    <a:pt x="1302919" y="837966"/>
                  </a:lnTo>
                  <a:lnTo>
                    <a:pt x="1353376" y="829151"/>
                  </a:lnTo>
                  <a:lnTo>
                    <a:pt x="1402698" y="819091"/>
                  </a:lnTo>
                  <a:lnTo>
                    <a:pt x="1450761" y="807805"/>
                  </a:lnTo>
                  <a:lnTo>
                    <a:pt x="1497439" y="795310"/>
                  </a:lnTo>
                  <a:lnTo>
                    <a:pt x="1542607" y="781625"/>
                  </a:lnTo>
                  <a:lnTo>
                    <a:pt x="1586140" y="766769"/>
                  </a:lnTo>
                  <a:lnTo>
                    <a:pt x="1627914" y="750759"/>
                  </a:lnTo>
                  <a:lnTo>
                    <a:pt x="1667803" y="733614"/>
                  </a:lnTo>
                  <a:lnTo>
                    <a:pt x="1705682" y="715353"/>
                  </a:lnTo>
                  <a:lnTo>
                    <a:pt x="1741426" y="695993"/>
                  </a:lnTo>
                  <a:lnTo>
                    <a:pt x="1783714" y="669783"/>
                  </a:lnTo>
                  <a:lnTo>
                    <a:pt x="1820996" y="642665"/>
                  </a:lnTo>
                  <a:lnTo>
                    <a:pt x="1853305" y="614756"/>
                  </a:lnTo>
                  <a:lnTo>
                    <a:pt x="1880676" y="586174"/>
                  </a:lnTo>
                  <a:lnTo>
                    <a:pt x="1920737" y="527460"/>
                  </a:lnTo>
                  <a:lnTo>
                    <a:pt x="1941446" y="467458"/>
                  </a:lnTo>
                  <a:lnTo>
                    <a:pt x="1944628" y="437269"/>
                  </a:lnTo>
                  <a:lnTo>
                    <a:pt x="1943073" y="407109"/>
                  </a:lnTo>
                  <a:lnTo>
                    <a:pt x="1925888" y="347348"/>
                  </a:lnTo>
                  <a:lnTo>
                    <a:pt x="1890158" y="289114"/>
                  </a:lnTo>
                  <a:lnTo>
                    <a:pt x="1836154" y="233345"/>
                  </a:lnTo>
                  <a:lnTo>
                    <a:pt x="1802382" y="206678"/>
                  </a:lnTo>
                  <a:lnTo>
                    <a:pt x="1764143" y="180979"/>
                  </a:lnTo>
                  <a:lnTo>
                    <a:pt x="1721470" y="156364"/>
                  </a:lnTo>
                  <a:lnTo>
                    <a:pt x="1674396" y="132952"/>
                  </a:lnTo>
                  <a:lnTo>
                    <a:pt x="1622956" y="110859"/>
                  </a:lnTo>
                  <a:lnTo>
                    <a:pt x="1567182" y="90203"/>
                  </a:lnTo>
                  <a:lnTo>
                    <a:pt x="1520976" y="75258"/>
                  </a:lnTo>
                  <a:lnTo>
                    <a:pt x="1473475" y="61688"/>
                  </a:lnTo>
                  <a:lnTo>
                    <a:pt x="1424807" y="49486"/>
                  </a:lnTo>
                  <a:lnTo>
                    <a:pt x="1375100" y="38644"/>
                  </a:lnTo>
                  <a:lnTo>
                    <a:pt x="1324482" y="29155"/>
                  </a:lnTo>
                  <a:lnTo>
                    <a:pt x="1273081" y="21011"/>
                  </a:lnTo>
                  <a:lnTo>
                    <a:pt x="1221026" y="14206"/>
                  </a:lnTo>
                  <a:lnTo>
                    <a:pt x="1168443" y="8731"/>
                  </a:lnTo>
                  <a:lnTo>
                    <a:pt x="1115461" y="4581"/>
                  </a:lnTo>
                  <a:lnTo>
                    <a:pt x="1062208" y="1747"/>
                  </a:lnTo>
                  <a:lnTo>
                    <a:pt x="1008812" y="222"/>
                  </a:lnTo>
                  <a:lnTo>
                    <a:pt x="955400" y="0"/>
                  </a:lnTo>
                  <a:close/>
                </a:path>
                <a:path w="1945004" h="1177925">
                  <a:moveTo>
                    <a:pt x="1234858" y="847504"/>
                  </a:moveTo>
                  <a:lnTo>
                    <a:pt x="708789" y="847504"/>
                  </a:lnTo>
                  <a:lnTo>
                    <a:pt x="763470" y="853596"/>
                  </a:lnTo>
                  <a:lnTo>
                    <a:pt x="818393" y="858242"/>
                  </a:lnTo>
                  <a:lnTo>
                    <a:pt x="873432" y="861458"/>
                  </a:lnTo>
                  <a:lnTo>
                    <a:pt x="928462" y="863265"/>
                  </a:lnTo>
                  <a:lnTo>
                    <a:pt x="983359" y="863679"/>
                  </a:lnTo>
                  <a:lnTo>
                    <a:pt x="1037996" y="862720"/>
                  </a:lnTo>
                  <a:lnTo>
                    <a:pt x="1092249" y="860406"/>
                  </a:lnTo>
                  <a:lnTo>
                    <a:pt x="1145993" y="856756"/>
                  </a:lnTo>
                  <a:lnTo>
                    <a:pt x="1199103" y="851786"/>
                  </a:lnTo>
                  <a:lnTo>
                    <a:pt x="1234858" y="847504"/>
                  </a:lnTo>
                  <a:close/>
                </a:path>
              </a:pathLst>
            </a:custGeom>
            <a:solidFill>
              <a:srgbClr val="FFE67C"/>
            </a:solidFill>
          </p:spPr>
          <p:txBody>
            <a:bodyPr wrap="square" lIns="0" tIns="0" rIns="0" bIns="0" rtlCol="0"/>
            <a:lstStyle/>
            <a:p>
              <a:endParaRPr/>
            </a:p>
          </p:txBody>
        </p:sp>
        <p:sp>
          <p:nvSpPr>
            <p:cNvPr id="48" name="object 48"/>
            <p:cNvSpPr/>
            <p:nvPr/>
          </p:nvSpPr>
          <p:spPr>
            <a:xfrm>
              <a:off x="6227823" y="1104993"/>
              <a:ext cx="1945005" cy="1177925"/>
            </a:xfrm>
            <a:custGeom>
              <a:avLst/>
              <a:gdLst/>
              <a:ahLst/>
              <a:cxnLst/>
              <a:rect l="l" t="t" r="r" b="b"/>
              <a:pathLst>
                <a:path w="1945004" h="1177925">
                  <a:moveTo>
                    <a:pt x="127383" y="1177323"/>
                  </a:moveTo>
                  <a:lnTo>
                    <a:pt x="377446" y="773463"/>
                  </a:lnTo>
                  <a:lnTo>
                    <a:pt x="321672" y="752807"/>
                  </a:lnTo>
                  <a:lnTo>
                    <a:pt x="270231" y="730714"/>
                  </a:lnTo>
                  <a:lnTo>
                    <a:pt x="223158" y="707302"/>
                  </a:lnTo>
                  <a:lnTo>
                    <a:pt x="180484" y="682687"/>
                  </a:lnTo>
                  <a:lnTo>
                    <a:pt x="142245" y="656987"/>
                  </a:lnTo>
                  <a:lnTo>
                    <a:pt x="108474" y="630319"/>
                  </a:lnTo>
                  <a:lnTo>
                    <a:pt x="79204" y="602799"/>
                  </a:lnTo>
                  <a:lnTo>
                    <a:pt x="34304" y="545676"/>
                  </a:lnTo>
                  <a:lnTo>
                    <a:pt x="7812" y="486554"/>
                  </a:lnTo>
                  <a:lnTo>
                    <a:pt x="0" y="426372"/>
                  </a:lnTo>
                  <a:lnTo>
                    <a:pt x="3182" y="396175"/>
                  </a:lnTo>
                  <a:lnTo>
                    <a:pt x="23891" y="336158"/>
                  </a:lnTo>
                  <a:lnTo>
                    <a:pt x="63951" y="277423"/>
                  </a:lnTo>
                  <a:lnTo>
                    <a:pt x="91322" y="248829"/>
                  </a:lnTo>
                  <a:lnTo>
                    <a:pt x="123632" y="220906"/>
                  </a:lnTo>
                  <a:lnTo>
                    <a:pt x="160914" y="193773"/>
                  </a:lnTo>
                  <a:lnTo>
                    <a:pt x="203202" y="167546"/>
                  </a:lnTo>
                  <a:lnTo>
                    <a:pt x="239449" y="147930"/>
                  </a:lnTo>
                  <a:lnTo>
                    <a:pt x="277729" y="129499"/>
                  </a:lnTo>
                  <a:lnTo>
                    <a:pt x="317913" y="112260"/>
                  </a:lnTo>
                  <a:lnTo>
                    <a:pt x="359874" y="96221"/>
                  </a:lnTo>
                  <a:lnTo>
                    <a:pt x="403484" y="81390"/>
                  </a:lnTo>
                  <a:lnTo>
                    <a:pt x="448614" y="67773"/>
                  </a:lnTo>
                  <a:lnTo>
                    <a:pt x="495137" y="55377"/>
                  </a:lnTo>
                  <a:lnTo>
                    <a:pt x="542925" y="44211"/>
                  </a:lnTo>
                  <a:lnTo>
                    <a:pt x="591850" y="34281"/>
                  </a:lnTo>
                  <a:lnTo>
                    <a:pt x="641783" y="25595"/>
                  </a:lnTo>
                  <a:lnTo>
                    <a:pt x="692597" y="18159"/>
                  </a:lnTo>
                  <a:lnTo>
                    <a:pt x="744164" y="11982"/>
                  </a:lnTo>
                  <a:lnTo>
                    <a:pt x="796356" y="7070"/>
                  </a:lnTo>
                  <a:lnTo>
                    <a:pt x="849045" y="3430"/>
                  </a:lnTo>
                  <a:lnTo>
                    <a:pt x="902102" y="1071"/>
                  </a:lnTo>
                  <a:lnTo>
                    <a:pt x="955400" y="0"/>
                  </a:lnTo>
                  <a:lnTo>
                    <a:pt x="1008812" y="222"/>
                  </a:lnTo>
                  <a:lnTo>
                    <a:pt x="1062208" y="1747"/>
                  </a:lnTo>
                  <a:lnTo>
                    <a:pt x="1115461" y="4581"/>
                  </a:lnTo>
                  <a:lnTo>
                    <a:pt x="1168443" y="8731"/>
                  </a:lnTo>
                  <a:lnTo>
                    <a:pt x="1221026" y="14206"/>
                  </a:lnTo>
                  <a:lnTo>
                    <a:pt x="1273081" y="21011"/>
                  </a:lnTo>
                  <a:lnTo>
                    <a:pt x="1324482" y="29155"/>
                  </a:lnTo>
                  <a:lnTo>
                    <a:pt x="1375100" y="38644"/>
                  </a:lnTo>
                  <a:lnTo>
                    <a:pt x="1424807" y="49486"/>
                  </a:lnTo>
                  <a:lnTo>
                    <a:pt x="1473475" y="61688"/>
                  </a:lnTo>
                  <a:lnTo>
                    <a:pt x="1520976" y="75258"/>
                  </a:lnTo>
                  <a:lnTo>
                    <a:pt x="1567182" y="90203"/>
                  </a:lnTo>
                  <a:lnTo>
                    <a:pt x="1622956" y="110859"/>
                  </a:lnTo>
                  <a:lnTo>
                    <a:pt x="1674396" y="132952"/>
                  </a:lnTo>
                  <a:lnTo>
                    <a:pt x="1721470" y="156364"/>
                  </a:lnTo>
                  <a:lnTo>
                    <a:pt x="1764143" y="180979"/>
                  </a:lnTo>
                  <a:lnTo>
                    <a:pt x="1802382" y="206678"/>
                  </a:lnTo>
                  <a:lnTo>
                    <a:pt x="1836154" y="233345"/>
                  </a:lnTo>
                  <a:lnTo>
                    <a:pt x="1865423" y="260863"/>
                  </a:lnTo>
                  <a:lnTo>
                    <a:pt x="1910324" y="317982"/>
                  </a:lnTo>
                  <a:lnTo>
                    <a:pt x="1936815" y="377096"/>
                  </a:lnTo>
                  <a:lnTo>
                    <a:pt x="1944628" y="437269"/>
                  </a:lnTo>
                  <a:lnTo>
                    <a:pt x="1941446" y="467458"/>
                  </a:lnTo>
                  <a:lnTo>
                    <a:pt x="1920737" y="527460"/>
                  </a:lnTo>
                  <a:lnTo>
                    <a:pt x="1880676" y="586174"/>
                  </a:lnTo>
                  <a:lnTo>
                    <a:pt x="1853305" y="614756"/>
                  </a:lnTo>
                  <a:lnTo>
                    <a:pt x="1820996" y="642665"/>
                  </a:lnTo>
                  <a:lnTo>
                    <a:pt x="1783714" y="669783"/>
                  </a:lnTo>
                  <a:lnTo>
                    <a:pt x="1741426" y="695993"/>
                  </a:lnTo>
                  <a:lnTo>
                    <a:pt x="1705682" y="715353"/>
                  </a:lnTo>
                  <a:lnTo>
                    <a:pt x="1667803" y="733614"/>
                  </a:lnTo>
                  <a:lnTo>
                    <a:pt x="1627914" y="750759"/>
                  </a:lnTo>
                  <a:lnTo>
                    <a:pt x="1586140" y="766769"/>
                  </a:lnTo>
                  <a:lnTo>
                    <a:pt x="1542607" y="781625"/>
                  </a:lnTo>
                  <a:lnTo>
                    <a:pt x="1497439" y="795310"/>
                  </a:lnTo>
                  <a:lnTo>
                    <a:pt x="1450761" y="807805"/>
                  </a:lnTo>
                  <a:lnTo>
                    <a:pt x="1402698" y="819091"/>
                  </a:lnTo>
                  <a:lnTo>
                    <a:pt x="1353376" y="829151"/>
                  </a:lnTo>
                  <a:lnTo>
                    <a:pt x="1302919" y="837966"/>
                  </a:lnTo>
                  <a:lnTo>
                    <a:pt x="1251453" y="845517"/>
                  </a:lnTo>
                  <a:lnTo>
                    <a:pt x="1199103" y="851786"/>
                  </a:lnTo>
                  <a:lnTo>
                    <a:pt x="1145993" y="856756"/>
                  </a:lnTo>
                  <a:lnTo>
                    <a:pt x="1092249" y="860406"/>
                  </a:lnTo>
                  <a:lnTo>
                    <a:pt x="1037996" y="862720"/>
                  </a:lnTo>
                  <a:lnTo>
                    <a:pt x="983359" y="863679"/>
                  </a:lnTo>
                  <a:lnTo>
                    <a:pt x="928462" y="863265"/>
                  </a:lnTo>
                  <a:lnTo>
                    <a:pt x="873432" y="861458"/>
                  </a:lnTo>
                  <a:lnTo>
                    <a:pt x="818393" y="858242"/>
                  </a:lnTo>
                  <a:lnTo>
                    <a:pt x="763470" y="853596"/>
                  </a:lnTo>
                  <a:lnTo>
                    <a:pt x="708789" y="847504"/>
                  </a:lnTo>
                  <a:lnTo>
                    <a:pt x="127383" y="1177323"/>
                  </a:lnTo>
                  <a:close/>
                </a:path>
              </a:pathLst>
            </a:custGeom>
            <a:ln w="25400">
              <a:solidFill>
                <a:srgbClr val="808080"/>
              </a:solidFill>
            </a:ln>
          </p:spPr>
          <p:txBody>
            <a:bodyPr wrap="square" lIns="0" tIns="0" rIns="0" bIns="0" rtlCol="0"/>
            <a:lstStyle/>
            <a:p>
              <a:endParaRPr/>
            </a:p>
          </p:txBody>
        </p:sp>
        <p:sp>
          <p:nvSpPr>
            <p:cNvPr id="49" name="object 49"/>
            <p:cNvSpPr/>
            <p:nvPr/>
          </p:nvSpPr>
          <p:spPr>
            <a:xfrm>
              <a:off x="6734556" y="1159764"/>
              <a:ext cx="292607" cy="263651"/>
            </a:xfrm>
            <a:prstGeom prst="rect">
              <a:avLst/>
            </a:prstGeom>
            <a:blipFill>
              <a:blip r:embed="rId29" cstate="print"/>
              <a:stretch>
                <a:fillRect/>
              </a:stretch>
            </a:blipFill>
          </p:spPr>
          <p:txBody>
            <a:bodyPr wrap="square" lIns="0" tIns="0" rIns="0" bIns="0" rtlCol="0"/>
            <a:lstStyle/>
            <a:p>
              <a:endParaRPr/>
            </a:p>
          </p:txBody>
        </p:sp>
        <p:sp>
          <p:nvSpPr>
            <p:cNvPr id="50" name="object 50"/>
            <p:cNvSpPr/>
            <p:nvPr/>
          </p:nvSpPr>
          <p:spPr>
            <a:xfrm>
              <a:off x="6851904" y="1159764"/>
              <a:ext cx="819911" cy="263651"/>
            </a:xfrm>
            <a:prstGeom prst="rect">
              <a:avLst/>
            </a:prstGeom>
            <a:blipFill>
              <a:blip r:embed="rId30" cstate="print"/>
              <a:stretch>
                <a:fillRect/>
              </a:stretch>
            </a:blipFill>
          </p:spPr>
          <p:txBody>
            <a:bodyPr wrap="square" lIns="0" tIns="0" rIns="0" bIns="0" rtlCol="0"/>
            <a:lstStyle/>
            <a:p>
              <a:endParaRPr/>
            </a:p>
          </p:txBody>
        </p:sp>
        <p:sp>
          <p:nvSpPr>
            <p:cNvPr id="51" name="object 51"/>
            <p:cNvSpPr/>
            <p:nvPr/>
          </p:nvSpPr>
          <p:spPr>
            <a:xfrm>
              <a:off x="6659880" y="1342643"/>
              <a:ext cx="1088135" cy="263651"/>
            </a:xfrm>
            <a:prstGeom prst="rect">
              <a:avLst/>
            </a:prstGeom>
            <a:blipFill>
              <a:blip r:embed="rId31" cstate="print"/>
              <a:stretch>
                <a:fillRect/>
              </a:stretch>
            </a:blipFill>
          </p:spPr>
          <p:txBody>
            <a:bodyPr wrap="square" lIns="0" tIns="0" rIns="0" bIns="0" rtlCol="0"/>
            <a:lstStyle/>
            <a:p>
              <a:endParaRPr/>
            </a:p>
          </p:txBody>
        </p:sp>
        <p:sp>
          <p:nvSpPr>
            <p:cNvPr id="52" name="object 52"/>
            <p:cNvSpPr/>
            <p:nvPr/>
          </p:nvSpPr>
          <p:spPr>
            <a:xfrm>
              <a:off x="6621780" y="1525523"/>
              <a:ext cx="1164335" cy="263651"/>
            </a:xfrm>
            <a:prstGeom prst="rect">
              <a:avLst/>
            </a:prstGeom>
            <a:blipFill>
              <a:blip r:embed="rId32" cstate="print"/>
              <a:stretch>
                <a:fillRect/>
              </a:stretch>
            </a:blipFill>
          </p:spPr>
          <p:txBody>
            <a:bodyPr wrap="square" lIns="0" tIns="0" rIns="0" bIns="0" rtlCol="0"/>
            <a:lstStyle/>
            <a:p>
              <a:endParaRPr/>
            </a:p>
          </p:txBody>
        </p:sp>
        <p:sp>
          <p:nvSpPr>
            <p:cNvPr id="53" name="object 53"/>
            <p:cNvSpPr/>
            <p:nvPr/>
          </p:nvSpPr>
          <p:spPr>
            <a:xfrm>
              <a:off x="6548628" y="1708404"/>
              <a:ext cx="1309116" cy="263651"/>
            </a:xfrm>
            <a:prstGeom prst="rect">
              <a:avLst/>
            </a:prstGeom>
            <a:blipFill>
              <a:blip r:embed="rId33" cstate="print"/>
              <a:stretch>
                <a:fillRect/>
              </a:stretch>
            </a:blipFill>
          </p:spPr>
          <p:txBody>
            <a:bodyPr wrap="square" lIns="0" tIns="0" rIns="0" bIns="0" rtlCol="0"/>
            <a:lstStyle/>
            <a:p>
              <a:endParaRPr/>
            </a:p>
          </p:txBody>
        </p:sp>
      </p:grpSp>
      <p:sp>
        <p:nvSpPr>
          <p:cNvPr id="54" name="object 54"/>
          <p:cNvSpPr txBox="1"/>
          <p:nvPr/>
        </p:nvSpPr>
        <p:spPr>
          <a:xfrm>
            <a:off x="6634098" y="1858344"/>
            <a:ext cx="1118235" cy="757555"/>
          </a:xfrm>
          <a:prstGeom prst="rect">
            <a:avLst/>
          </a:prstGeom>
        </p:spPr>
        <p:txBody>
          <a:bodyPr vert="horz" wrap="square" lIns="0" tIns="12700" rIns="0" bIns="0" rtlCol="0">
            <a:spAutoFit/>
          </a:bodyPr>
          <a:lstStyle/>
          <a:p>
            <a:pPr marL="85725" marR="76835" indent="113030">
              <a:lnSpc>
                <a:spcPct val="100000"/>
              </a:lnSpc>
              <a:spcBef>
                <a:spcPts val="100"/>
              </a:spcBef>
            </a:pPr>
            <a:r>
              <a:rPr sz="1200" b="1" i="1" dirty="0">
                <a:latin typeface="Arial"/>
                <a:cs typeface="Arial"/>
              </a:rPr>
              <a:t>“ </a:t>
            </a:r>
            <a:r>
              <a:rPr sz="1200" b="1" i="1" spc="-5" dirty="0">
                <a:latin typeface="Arial"/>
                <a:cs typeface="Arial"/>
              </a:rPr>
              <a:t>Au </a:t>
            </a:r>
            <a:r>
              <a:rPr sz="1200" b="1" i="1" dirty="0">
                <a:latin typeface="Arial"/>
                <a:cs typeface="Arial"/>
              </a:rPr>
              <a:t>final,  ce n’est pas  </a:t>
            </a:r>
            <a:r>
              <a:rPr sz="1200" b="1" i="1" spc="-5" dirty="0">
                <a:latin typeface="Arial"/>
                <a:cs typeface="Arial"/>
              </a:rPr>
              <a:t>ce </a:t>
            </a:r>
            <a:r>
              <a:rPr sz="1200" b="1" i="1" dirty="0">
                <a:latin typeface="Arial"/>
                <a:cs typeface="Arial"/>
              </a:rPr>
              <a:t>dont</a:t>
            </a:r>
            <a:r>
              <a:rPr sz="1200" b="1" i="1" spc="-100" dirty="0">
                <a:latin typeface="Arial"/>
                <a:cs typeface="Arial"/>
              </a:rPr>
              <a:t> </a:t>
            </a:r>
            <a:r>
              <a:rPr sz="1200" b="1" i="1" dirty="0">
                <a:latin typeface="Arial"/>
                <a:cs typeface="Arial"/>
              </a:rPr>
              <a:t>nous</a:t>
            </a:r>
            <a:endParaRPr sz="1200" dirty="0">
              <a:latin typeface="Arial"/>
              <a:cs typeface="Arial"/>
            </a:endParaRPr>
          </a:p>
          <a:p>
            <a:pPr marL="12700">
              <a:lnSpc>
                <a:spcPct val="100000"/>
              </a:lnSpc>
            </a:pPr>
            <a:r>
              <a:rPr sz="1200" b="1" i="1" dirty="0">
                <a:latin typeface="Arial"/>
                <a:cs typeface="Arial"/>
              </a:rPr>
              <a:t>avions</a:t>
            </a:r>
            <a:r>
              <a:rPr sz="1200" b="1" i="1" spc="-90" dirty="0">
                <a:latin typeface="Arial"/>
                <a:cs typeface="Arial"/>
              </a:rPr>
              <a:t> </a:t>
            </a:r>
            <a:r>
              <a:rPr sz="1200" b="1" i="1" dirty="0">
                <a:latin typeface="Arial"/>
                <a:cs typeface="Arial"/>
              </a:rPr>
              <a:t>besoin”</a:t>
            </a:r>
            <a:endParaRPr sz="1200" dirty="0">
              <a:latin typeface="Arial"/>
              <a:cs typeface="Arial"/>
            </a:endParaRPr>
          </a:p>
        </p:txBody>
      </p:sp>
      <p:grpSp>
        <p:nvGrpSpPr>
          <p:cNvPr id="55" name="object 55"/>
          <p:cNvGrpSpPr/>
          <p:nvPr/>
        </p:nvGrpSpPr>
        <p:grpSpPr>
          <a:xfrm>
            <a:off x="1833769" y="2529414"/>
            <a:ext cx="4230370" cy="3340735"/>
            <a:chOff x="1833769" y="1866902"/>
            <a:chExt cx="4230370" cy="3340735"/>
          </a:xfrm>
        </p:grpSpPr>
        <p:sp>
          <p:nvSpPr>
            <p:cNvPr id="56" name="object 56"/>
            <p:cNvSpPr/>
            <p:nvPr/>
          </p:nvSpPr>
          <p:spPr>
            <a:xfrm>
              <a:off x="1869947" y="1903476"/>
              <a:ext cx="2106168" cy="1056132"/>
            </a:xfrm>
            <a:prstGeom prst="rect">
              <a:avLst/>
            </a:prstGeom>
            <a:blipFill>
              <a:blip r:embed="rId34" cstate="print"/>
              <a:stretch>
                <a:fillRect/>
              </a:stretch>
            </a:blipFill>
          </p:spPr>
          <p:txBody>
            <a:bodyPr wrap="square" lIns="0" tIns="0" rIns="0" bIns="0" rtlCol="0"/>
            <a:lstStyle/>
            <a:p>
              <a:endParaRPr/>
            </a:p>
          </p:txBody>
        </p:sp>
        <p:sp>
          <p:nvSpPr>
            <p:cNvPr id="57" name="object 57"/>
            <p:cNvSpPr/>
            <p:nvPr/>
          </p:nvSpPr>
          <p:spPr>
            <a:xfrm>
              <a:off x="1846469" y="1879602"/>
              <a:ext cx="2077720" cy="1020444"/>
            </a:xfrm>
            <a:custGeom>
              <a:avLst/>
              <a:gdLst/>
              <a:ahLst/>
              <a:cxnLst/>
              <a:rect l="l" t="t" r="r" b="b"/>
              <a:pathLst>
                <a:path w="2077720" h="1020444">
                  <a:moveTo>
                    <a:pt x="1042045" y="0"/>
                  </a:moveTo>
                  <a:lnTo>
                    <a:pt x="988799" y="546"/>
                  </a:lnTo>
                  <a:lnTo>
                    <a:pt x="935603" y="2369"/>
                  </a:lnTo>
                  <a:lnTo>
                    <a:pt x="882568" y="5473"/>
                  </a:lnTo>
                  <a:lnTo>
                    <a:pt x="829804" y="9863"/>
                  </a:lnTo>
                  <a:lnTo>
                    <a:pt x="777424" y="15547"/>
                  </a:lnTo>
                  <a:lnTo>
                    <a:pt x="725539" y="22528"/>
                  </a:lnTo>
                  <a:lnTo>
                    <a:pt x="674260" y="30813"/>
                  </a:lnTo>
                  <a:lnTo>
                    <a:pt x="623699" y="40406"/>
                  </a:lnTo>
                  <a:lnTo>
                    <a:pt x="573966" y="51314"/>
                  </a:lnTo>
                  <a:lnTo>
                    <a:pt x="525175" y="63543"/>
                  </a:lnTo>
                  <a:lnTo>
                    <a:pt x="477434" y="77096"/>
                  </a:lnTo>
                  <a:lnTo>
                    <a:pt x="430858" y="91981"/>
                  </a:lnTo>
                  <a:lnTo>
                    <a:pt x="385555" y="108201"/>
                  </a:lnTo>
                  <a:lnTo>
                    <a:pt x="331738" y="130015"/>
                  </a:lnTo>
                  <a:lnTo>
                    <a:pt x="281872" y="153158"/>
                  </a:lnTo>
                  <a:lnTo>
                    <a:pt x="235979" y="177531"/>
                  </a:lnTo>
                  <a:lnTo>
                    <a:pt x="194084" y="203030"/>
                  </a:lnTo>
                  <a:lnTo>
                    <a:pt x="156207" y="229554"/>
                  </a:lnTo>
                  <a:lnTo>
                    <a:pt x="122374" y="257000"/>
                  </a:lnTo>
                  <a:lnTo>
                    <a:pt x="92606" y="285267"/>
                  </a:lnTo>
                  <a:lnTo>
                    <a:pt x="66927" y="314252"/>
                  </a:lnTo>
                  <a:lnTo>
                    <a:pt x="27926" y="373970"/>
                  </a:lnTo>
                  <a:lnTo>
                    <a:pt x="5556" y="435338"/>
                  </a:lnTo>
                  <a:lnTo>
                    <a:pt x="0" y="497539"/>
                  </a:lnTo>
                  <a:lnTo>
                    <a:pt x="3584" y="528697"/>
                  </a:lnTo>
                  <a:lnTo>
                    <a:pt x="23594" y="590618"/>
                  </a:lnTo>
                  <a:lnTo>
                    <a:pt x="60879" y="651331"/>
                  </a:lnTo>
                  <a:lnTo>
                    <a:pt x="86056" y="680980"/>
                  </a:lnTo>
                  <a:lnTo>
                    <a:pt x="115621" y="710021"/>
                  </a:lnTo>
                  <a:lnTo>
                    <a:pt x="149596" y="738353"/>
                  </a:lnTo>
                  <a:lnTo>
                    <a:pt x="188004" y="765872"/>
                  </a:lnTo>
                  <a:lnTo>
                    <a:pt x="230869" y="792477"/>
                  </a:lnTo>
                  <a:lnTo>
                    <a:pt x="81390" y="1020061"/>
                  </a:lnTo>
                  <a:lnTo>
                    <a:pt x="534399" y="911984"/>
                  </a:lnTo>
                  <a:lnTo>
                    <a:pt x="1542683" y="911984"/>
                  </a:lnTo>
                  <a:lnTo>
                    <a:pt x="1557141" y="908320"/>
                  </a:lnTo>
                  <a:lnTo>
                    <a:pt x="1603418" y="895087"/>
                  </a:lnTo>
                  <a:lnTo>
                    <a:pt x="1648450" y="880644"/>
                  </a:lnTo>
                  <a:lnTo>
                    <a:pt x="1692131" y="864994"/>
                  </a:lnTo>
                  <a:lnTo>
                    <a:pt x="1745934" y="843167"/>
                  </a:lnTo>
                  <a:lnTo>
                    <a:pt x="1795788" y="820011"/>
                  </a:lnTo>
                  <a:lnTo>
                    <a:pt x="1841671" y="795628"/>
                  </a:lnTo>
                  <a:lnTo>
                    <a:pt x="1883559" y="770121"/>
                  </a:lnTo>
                  <a:lnTo>
                    <a:pt x="1921430" y="743591"/>
                  </a:lnTo>
                  <a:lnTo>
                    <a:pt x="1955260" y="716141"/>
                  </a:lnTo>
                  <a:lnTo>
                    <a:pt x="1985025" y="687870"/>
                  </a:lnTo>
                  <a:lnTo>
                    <a:pt x="2010704" y="658883"/>
                  </a:lnTo>
                  <a:lnTo>
                    <a:pt x="2049707" y="599163"/>
                  </a:lnTo>
                  <a:lnTo>
                    <a:pt x="2072084" y="537795"/>
                  </a:lnTo>
                  <a:lnTo>
                    <a:pt x="2077649" y="475593"/>
                  </a:lnTo>
                  <a:lnTo>
                    <a:pt x="2074069" y="444435"/>
                  </a:lnTo>
                  <a:lnTo>
                    <a:pt x="2054069" y="382510"/>
                  </a:lnTo>
                  <a:lnTo>
                    <a:pt x="2016795" y="321789"/>
                  </a:lnTo>
                  <a:lnTo>
                    <a:pt x="1991622" y="292133"/>
                  </a:lnTo>
                  <a:lnTo>
                    <a:pt x="1962061" y="263084"/>
                  </a:lnTo>
                  <a:lnTo>
                    <a:pt x="1928089" y="234743"/>
                  </a:lnTo>
                  <a:lnTo>
                    <a:pt x="1889682" y="207211"/>
                  </a:lnTo>
                  <a:lnTo>
                    <a:pt x="1846817" y="180591"/>
                  </a:lnTo>
                  <a:lnTo>
                    <a:pt x="1809777" y="160289"/>
                  </a:lnTo>
                  <a:lnTo>
                    <a:pt x="1770893" y="141170"/>
                  </a:lnTo>
                  <a:lnTo>
                    <a:pt x="1730275" y="123238"/>
                  </a:lnTo>
                  <a:lnTo>
                    <a:pt x="1688036" y="106499"/>
                  </a:lnTo>
                  <a:lnTo>
                    <a:pt x="1644287" y="90959"/>
                  </a:lnTo>
                  <a:lnTo>
                    <a:pt x="1599139" y="76624"/>
                  </a:lnTo>
                  <a:lnTo>
                    <a:pt x="1552703" y="63499"/>
                  </a:lnTo>
                  <a:lnTo>
                    <a:pt x="1505092" y="51589"/>
                  </a:lnTo>
                  <a:lnTo>
                    <a:pt x="1456415" y="40900"/>
                  </a:lnTo>
                  <a:lnTo>
                    <a:pt x="1406786" y="31437"/>
                  </a:lnTo>
                  <a:lnTo>
                    <a:pt x="1356315" y="23206"/>
                  </a:lnTo>
                  <a:lnTo>
                    <a:pt x="1305113" y="16213"/>
                  </a:lnTo>
                  <a:lnTo>
                    <a:pt x="1253292" y="10462"/>
                  </a:lnTo>
                  <a:lnTo>
                    <a:pt x="1200963" y="5960"/>
                  </a:lnTo>
                  <a:lnTo>
                    <a:pt x="1148238" y="2712"/>
                  </a:lnTo>
                  <a:lnTo>
                    <a:pt x="1095228" y="723"/>
                  </a:lnTo>
                  <a:lnTo>
                    <a:pt x="1042045" y="0"/>
                  </a:lnTo>
                  <a:close/>
                </a:path>
                <a:path w="2077720" h="1020444">
                  <a:moveTo>
                    <a:pt x="1542683" y="911984"/>
                  </a:moveTo>
                  <a:lnTo>
                    <a:pt x="534399" y="911984"/>
                  </a:lnTo>
                  <a:lnTo>
                    <a:pt x="583183" y="923890"/>
                  </a:lnTo>
                  <a:lnTo>
                    <a:pt x="632853" y="934496"/>
                  </a:lnTo>
                  <a:lnTo>
                    <a:pt x="683305" y="943808"/>
                  </a:lnTo>
                  <a:lnTo>
                    <a:pt x="734430" y="951829"/>
                  </a:lnTo>
                  <a:lnTo>
                    <a:pt x="786123" y="958564"/>
                  </a:lnTo>
                  <a:lnTo>
                    <a:pt x="838278" y="964018"/>
                  </a:lnTo>
                  <a:lnTo>
                    <a:pt x="890786" y="968195"/>
                  </a:lnTo>
                  <a:lnTo>
                    <a:pt x="943542" y="971100"/>
                  </a:lnTo>
                  <a:lnTo>
                    <a:pt x="996439" y="972736"/>
                  </a:lnTo>
                  <a:lnTo>
                    <a:pt x="1049371" y="973109"/>
                  </a:lnTo>
                  <a:lnTo>
                    <a:pt x="1102231" y="972223"/>
                  </a:lnTo>
                  <a:lnTo>
                    <a:pt x="1154912" y="970082"/>
                  </a:lnTo>
                  <a:lnTo>
                    <a:pt x="1207308" y="966691"/>
                  </a:lnTo>
                  <a:lnTo>
                    <a:pt x="1259313" y="962054"/>
                  </a:lnTo>
                  <a:lnTo>
                    <a:pt x="1310818" y="956176"/>
                  </a:lnTo>
                  <a:lnTo>
                    <a:pt x="1361719" y="949061"/>
                  </a:lnTo>
                  <a:lnTo>
                    <a:pt x="1411908" y="940713"/>
                  </a:lnTo>
                  <a:lnTo>
                    <a:pt x="1461279" y="931137"/>
                  </a:lnTo>
                  <a:lnTo>
                    <a:pt x="1509726" y="920338"/>
                  </a:lnTo>
                  <a:lnTo>
                    <a:pt x="1542683" y="911984"/>
                  </a:lnTo>
                  <a:close/>
                </a:path>
              </a:pathLst>
            </a:custGeom>
            <a:solidFill>
              <a:srgbClr val="FFE67C"/>
            </a:solidFill>
          </p:spPr>
          <p:txBody>
            <a:bodyPr wrap="square" lIns="0" tIns="0" rIns="0" bIns="0" rtlCol="0"/>
            <a:lstStyle/>
            <a:p>
              <a:endParaRPr/>
            </a:p>
          </p:txBody>
        </p:sp>
        <p:sp>
          <p:nvSpPr>
            <p:cNvPr id="58" name="object 58"/>
            <p:cNvSpPr/>
            <p:nvPr/>
          </p:nvSpPr>
          <p:spPr>
            <a:xfrm>
              <a:off x="1846469" y="1879602"/>
              <a:ext cx="2077720" cy="1020444"/>
            </a:xfrm>
            <a:custGeom>
              <a:avLst/>
              <a:gdLst/>
              <a:ahLst/>
              <a:cxnLst/>
              <a:rect l="l" t="t" r="r" b="b"/>
              <a:pathLst>
                <a:path w="2077720" h="1020444">
                  <a:moveTo>
                    <a:pt x="81390" y="1020061"/>
                  </a:moveTo>
                  <a:lnTo>
                    <a:pt x="230869" y="792477"/>
                  </a:lnTo>
                  <a:lnTo>
                    <a:pt x="188004" y="765872"/>
                  </a:lnTo>
                  <a:lnTo>
                    <a:pt x="149596" y="738353"/>
                  </a:lnTo>
                  <a:lnTo>
                    <a:pt x="115621" y="710021"/>
                  </a:lnTo>
                  <a:lnTo>
                    <a:pt x="86056" y="680980"/>
                  </a:lnTo>
                  <a:lnTo>
                    <a:pt x="60879" y="651331"/>
                  </a:lnTo>
                  <a:lnTo>
                    <a:pt x="23594" y="590618"/>
                  </a:lnTo>
                  <a:lnTo>
                    <a:pt x="3584" y="528697"/>
                  </a:lnTo>
                  <a:lnTo>
                    <a:pt x="0" y="497539"/>
                  </a:lnTo>
                  <a:lnTo>
                    <a:pt x="664" y="466385"/>
                  </a:lnTo>
                  <a:lnTo>
                    <a:pt x="14650" y="404499"/>
                  </a:lnTo>
                  <a:lnTo>
                    <a:pt x="45359" y="343854"/>
                  </a:lnTo>
                  <a:lnTo>
                    <a:pt x="92606" y="285267"/>
                  </a:lnTo>
                  <a:lnTo>
                    <a:pt x="122374" y="257000"/>
                  </a:lnTo>
                  <a:lnTo>
                    <a:pt x="156207" y="229554"/>
                  </a:lnTo>
                  <a:lnTo>
                    <a:pt x="194084" y="203030"/>
                  </a:lnTo>
                  <a:lnTo>
                    <a:pt x="235979" y="177531"/>
                  </a:lnTo>
                  <a:lnTo>
                    <a:pt x="281872" y="153158"/>
                  </a:lnTo>
                  <a:lnTo>
                    <a:pt x="331738" y="130015"/>
                  </a:lnTo>
                  <a:lnTo>
                    <a:pt x="385555" y="108201"/>
                  </a:lnTo>
                  <a:lnTo>
                    <a:pt x="430858" y="91981"/>
                  </a:lnTo>
                  <a:lnTo>
                    <a:pt x="477434" y="77096"/>
                  </a:lnTo>
                  <a:lnTo>
                    <a:pt x="525175" y="63543"/>
                  </a:lnTo>
                  <a:lnTo>
                    <a:pt x="573966" y="51314"/>
                  </a:lnTo>
                  <a:lnTo>
                    <a:pt x="623699" y="40406"/>
                  </a:lnTo>
                  <a:lnTo>
                    <a:pt x="674260" y="30813"/>
                  </a:lnTo>
                  <a:lnTo>
                    <a:pt x="725539" y="22528"/>
                  </a:lnTo>
                  <a:lnTo>
                    <a:pt x="777424" y="15547"/>
                  </a:lnTo>
                  <a:lnTo>
                    <a:pt x="829804" y="9863"/>
                  </a:lnTo>
                  <a:lnTo>
                    <a:pt x="882568" y="5473"/>
                  </a:lnTo>
                  <a:lnTo>
                    <a:pt x="935603" y="2369"/>
                  </a:lnTo>
                  <a:lnTo>
                    <a:pt x="988799" y="546"/>
                  </a:lnTo>
                  <a:lnTo>
                    <a:pt x="1042045" y="0"/>
                  </a:lnTo>
                  <a:lnTo>
                    <a:pt x="1095228" y="723"/>
                  </a:lnTo>
                  <a:lnTo>
                    <a:pt x="1148238" y="2712"/>
                  </a:lnTo>
                  <a:lnTo>
                    <a:pt x="1200963" y="5960"/>
                  </a:lnTo>
                  <a:lnTo>
                    <a:pt x="1253292" y="10462"/>
                  </a:lnTo>
                  <a:lnTo>
                    <a:pt x="1305113" y="16213"/>
                  </a:lnTo>
                  <a:lnTo>
                    <a:pt x="1356315" y="23206"/>
                  </a:lnTo>
                  <a:lnTo>
                    <a:pt x="1406786" y="31437"/>
                  </a:lnTo>
                  <a:lnTo>
                    <a:pt x="1456415" y="40900"/>
                  </a:lnTo>
                  <a:lnTo>
                    <a:pt x="1505092" y="51589"/>
                  </a:lnTo>
                  <a:lnTo>
                    <a:pt x="1552703" y="63499"/>
                  </a:lnTo>
                  <a:lnTo>
                    <a:pt x="1599139" y="76624"/>
                  </a:lnTo>
                  <a:lnTo>
                    <a:pt x="1644287" y="90959"/>
                  </a:lnTo>
                  <a:lnTo>
                    <a:pt x="1688036" y="106499"/>
                  </a:lnTo>
                  <a:lnTo>
                    <a:pt x="1730275" y="123238"/>
                  </a:lnTo>
                  <a:lnTo>
                    <a:pt x="1770893" y="141170"/>
                  </a:lnTo>
                  <a:lnTo>
                    <a:pt x="1809777" y="160289"/>
                  </a:lnTo>
                  <a:lnTo>
                    <a:pt x="1846817" y="180591"/>
                  </a:lnTo>
                  <a:lnTo>
                    <a:pt x="1889682" y="207211"/>
                  </a:lnTo>
                  <a:lnTo>
                    <a:pt x="1928089" y="234743"/>
                  </a:lnTo>
                  <a:lnTo>
                    <a:pt x="1962061" y="263084"/>
                  </a:lnTo>
                  <a:lnTo>
                    <a:pt x="1991622" y="292133"/>
                  </a:lnTo>
                  <a:lnTo>
                    <a:pt x="2016795" y="321789"/>
                  </a:lnTo>
                  <a:lnTo>
                    <a:pt x="2054069" y="382510"/>
                  </a:lnTo>
                  <a:lnTo>
                    <a:pt x="2074069" y="444435"/>
                  </a:lnTo>
                  <a:lnTo>
                    <a:pt x="2077649" y="475593"/>
                  </a:lnTo>
                  <a:lnTo>
                    <a:pt x="2076979" y="506747"/>
                  </a:lnTo>
                  <a:lnTo>
                    <a:pt x="2062985" y="568634"/>
                  </a:lnTo>
                  <a:lnTo>
                    <a:pt x="2032272" y="629280"/>
                  </a:lnTo>
                  <a:lnTo>
                    <a:pt x="1985025" y="687870"/>
                  </a:lnTo>
                  <a:lnTo>
                    <a:pt x="1955260" y="716141"/>
                  </a:lnTo>
                  <a:lnTo>
                    <a:pt x="1921430" y="743591"/>
                  </a:lnTo>
                  <a:lnTo>
                    <a:pt x="1883559" y="770121"/>
                  </a:lnTo>
                  <a:lnTo>
                    <a:pt x="1841671" y="795628"/>
                  </a:lnTo>
                  <a:lnTo>
                    <a:pt x="1795788" y="820011"/>
                  </a:lnTo>
                  <a:lnTo>
                    <a:pt x="1745934" y="843167"/>
                  </a:lnTo>
                  <a:lnTo>
                    <a:pt x="1692131" y="864994"/>
                  </a:lnTo>
                  <a:lnTo>
                    <a:pt x="1648450" y="880644"/>
                  </a:lnTo>
                  <a:lnTo>
                    <a:pt x="1603418" y="895087"/>
                  </a:lnTo>
                  <a:lnTo>
                    <a:pt x="1557141" y="908320"/>
                  </a:lnTo>
                  <a:lnTo>
                    <a:pt x="1509726" y="920338"/>
                  </a:lnTo>
                  <a:lnTo>
                    <a:pt x="1461279" y="931137"/>
                  </a:lnTo>
                  <a:lnTo>
                    <a:pt x="1411908" y="940713"/>
                  </a:lnTo>
                  <a:lnTo>
                    <a:pt x="1361719" y="949061"/>
                  </a:lnTo>
                  <a:lnTo>
                    <a:pt x="1310818" y="956176"/>
                  </a:lnTo>
                  <a:lnTo>
                    <a:pt x="1259313" y="962054"/>
                  </a:lnTo>
                  <a:lnTo>
                    <a:pt x="1207308" y="966691"/>
                  </a:lnTo>
                  <a:lnTo>
                    <a:pt x="1154912" y="970082"/>
                  </a:lnTo>
                  <a:lnTo>
                    <a:pt x="1102231" y="972223"/>
                  </a:lnTo>
                  <a:lnTo>
                    <a:pt x="1049371" y="973109"/>
                  </a:lnTo>
                  <a:lnTo>
                    <a:pt x="996439" y="972736"/>
                  </a:lnTo>
                  <a:lnTo>
                    <a:pt x="943542" y="971100"/>
                  </a:lnTo>
                  <a:lnTo>
                    <a:pt x="890786" y="968195"/>
                  </a:lnTo>
                  <a:lnTo>
                    <a:pt x="838278" y="964018"/>
                  </a:lnTo>
                  <a:lnTo>
                    <a:pt x="786123" y="958564"/>
                  </a:lnTo>
                  <a:lnTo>
                    <a:pt x="734430" y="951829"/>
                  </a:lnTo>
                  <a:lnTo>
                    <a:pt x="683305" y="943808"/>
                  </a:lnTo>
                  <a:lnTo>
                    <a:pt x="632853" y="934496"/>
                  </a:lnTo>
                  <a:lnTo>
                    <a:pt x="583183" y="923890"/>
                  </a:lnTo>
                  <a:lnTo>
                    <a:pt x="534399" y="911984"/>
                  </a:lnTo>
                  <a:lnTo>
                    <a:pt x="81390" y="1020061"/>
                  </a:lnTo>
                  <a:close/>
                </a:path>
              </a:pathLst>
            </a:custGeom>
            <a:ln w="25399">
              <a:solidFill>
                <a:srgbClr val="808080"/>
              </a:solidFill>
            </a:ln>
          </p:spPr>
          <p:txBody>
            <a:bodyPr wrap="square" lIns="0" tIns="0" rIns="0" bIns="0" rtlCol="0"/>
            <a:lstStyle/>
            <a:p>
              <a:endParaRPr/>
            </a:p>
          </p:txBody>
        </p:sp>
        <p:sp>
          <p:nvSpPr>
            <p:cNvPr id="59" name="object 59"/>
            <p:cNvSpPr/>
            <p:nvPr/>
          </p:nvSpPr>
          <p:spPr>
            <a:xfrm>
              <a:off x="2113787" y="2008632"/>
              <a:ext cx="1588008" cy="263651"/>
            </a:xfrm>
            <a:prstGeom prst="rect">
              <a:avLst/>
            </a:prstGeom>
            <a:blipFill>
              <a:blip r:embed="rId35" cstate="print"/>
              <a:stretch>
                <a:fillRect/>
              </a:stretch>
            </a:blipFill>
          </p:spPr>
          <p:txBody>
            <a:bodyPr wrap="square" lIns="0" tIns="0" rIns="0" bIns="0" rtlCol="0"/>
            <a:lstStyle/>
            <a:p>
              <a:endParaRPr/>
            </a:p>
          </p:txBody>
        </p:sp>
        <p:sp>
          <p:nvSpPr>
            <p:cNvPr id="60" name="object 60"/>
            <p:cNvSpPr/>
            <p:nvPr/>
          </p:nvSpPr>
          <p:spPr>
            <a:xfrm>
              <a:off x="2072639" y="2191512"/>
              <a:ext cx="1586484" cy="263651"/>
            </a:xfrm>
            <a:prstGeom prst="rect">
              <a:avLst/>
            </a:prstGeom>
            <a:blipFill>
              <a:blip r:embed="rId36" cstate="print"/>
              <a:stretch>
                <a:fillRect/>
              </a:stretch>
            </a:blipFill>
          </p:spPr>
          <p:txBody>
            <a:bodyPr wrap="square" lIns="0" tIns="0" rIns="0" bIns="0" rtlCol="0"/>
            <a:lstStyle/>
            <a:p>
              <a:endParaRPr/>
            </a:p>
          </p:txBody>
        </p:sp>
        <p:sp>
          <p:nvSpPr>
            <p:cNvPr id="61" name="object 61"/>
            <p:cNvSpPr/>
            <p:nvPr/>
          </p:nvSpPr>
          <p:spPr>
            <a:xfrm>
              <a:off x="3442716" y="2191512"/>
              <a:ext cx="300227" cy="263651"/>
            </a:xfrm>
            <a:prstGeom prst="rect">
              <a:avLst/>
            </a:prstGeom>
            <a:blipFill>
              <a:blip r:embed="rId37" cstate="print"/>
              <a:stretch>
                <a:fillRect/>
              </a:stretch>
            </a:blipFill>
          </p:spPr>
          <p:txBody>
            <a:bodyPr wrap="square" lIns="0" tIns="0" rIns="0" bIns="0" rtlCol="0"/>
            <a:lstStyle/>
            <a:p>
              <a:endParaRPr/>
            </a:p>
          </p:txBody>
        </p:sp>
        <p:sp>
          <p:nvSpPr>
            <p:cNvPr id="62" name="object 62"/>
            <p:cNvSpPr/>
            <p:nvPr/>
          </p:nvSpPr>
          <p:spPr>
            <a:xfrm>
              <a:off x="2278379" y="2374392"/>
              <a:ext cx="1258823" cy="263651"/>
            </a:xfrm>
            <a:prstGeom prst="rect">
              <a:avLst/>
            </a:prstGeom>
            <a:blipFill>
              <a:blip r:embed="rId38" cstate="print"/>
              <a:stretch>
                <a:fillRect/>
              </a:stretch>
            </a:blipFill>
          </p:spPr>
          <p:txBody>
            <a:bodyPr wrap="square" lIns="0" tIns="0" rIns="0" bIns="0" rtlCol="0"/>
            <a:lstStyle/>
            <a:p>
              <a:endParaRPr/>
            </a:p>
          </p:txBody>
        </p:sp>
        <p:sp>
          <p:nvSpPr>
            <p:cNvPr id="63" name="object 63"/>
            <p:cNvSpPr/>
            <p:nvPr/>
          </p:nvSpPr>
          <p:spPr>
            <a:xfrm>
              <a:off x="2333243" y="2557272"/>
              <a:ext cx="1149095" cy="263651"/>
            </a:xfrm>
            <a:prstGeom prst="rect">
              <a:avLst/>
            </a:prstGeom>
            <a:blipFill>
              <a:blip r:embed="rId39" cstate="print"/>
              <a:stretch>
                <a:fillRect/>
              </a:stretch>
            </a:blipFill>
          </p:spPr>
          <p:txBody>
            <a:bodyPr wrap="square" lIns="0" tIns="0" rIns="0" bIns="0" rtlCol="0"/>
            <a:lstStyle/>
            <a:p>
              <a:endParaRPr/>
            </a:p>
          </p:txBody>
        </p:sp>
        <p:sp>
          <p:nvSpPr>
            <p:cNvPr id="64" name="object 64"/>
            <p:cNvSpPr/>
            <p:nvPr/>
          </p:nvSpPr>
          <p:spPr>
            <a:xfrm>
              <a:off x="3659123" y="3976116"/>
              <a:ext cx="2404872" cy="1231392"/>
            </a:xfrm>
            <a:prstGeom prst="rect">
              <a:avLst/>
            </a:prstGeom>
            <a:blipFill>
              <a:blip r:embed="rId40" cstate="print"/>
              <a:stretch>
                <a:fillRect/>
              </a:stretch>
            </a:blipFill>
          </p:spPr>
          <p:txBody>
            <a:bodyPr wrap="square" lIns="0" tIns="0" rIns="0" bIns="0" rtlCol="0"/>
            <a:lstStyle/>
            <a:p>
              <a:endParaRPr/>
            </a:p>
          </p:txBody>
        </p:sp>
        <p:sp>
          <p:nvSpPr>
            <p:cNvPr id="65" name="object 65"/>
            <p:cNvSpPr/>
            <p:nvPr/>
          </p:nvSpPr>
          <p:spPr>
            <a:xfrm>
              <a:off x="3635266" y="3952888"/>
              <a:ext cx="2376647" cy="1192389"/>
            </a:xfrm>
            <a:prstGeom prst="rect">
              <a:avLst/>
            </a:prstGeom>
            <a:blipFill>
              <a:blip r:embed="rId41" cstate="print"/>
              <a:stretch>
                <a:fillRect/>
              </a:stretch>
            </a:blipFill>
          </p:spPr>
          <p:txBody>
            <a:bodyPr wrap="square" lIns="0" tIns="0" rIns="0" bIns="0" rtlCol="0"/>
            <a:lstStyle/>
            <a:p>
              <a:endParaRPr/>
            </a:p>
          </p:txBody>
        </p:sp>
        <p:sp>
          <p:nvSpPr>
            <p:cNvPr id="66" name="object 66"/>
            <p:cNvSpPr/>
            <p:nvPr/>
          </p:nvSpPr>
          <p:spPr>
            <a:xfrm>
              <a:off x="3635266" y="3952888"/>
              <a:ext cx="2376805" cy="1192530"/>
            </a:xfrm>
            <a:custGeom>
              <a:avLst/>
              <a:gdLst/>
              <a:ahLst/>
              <a:cxnLst/>
              <a:rect l="l" t="t" r="r" b="b"/>
              <a:pathLst>
                <a:path w="2376804" h="1192529">
                  <a:moveTo>
                    <a:pt x="411715" y="1192389"/>
                  </a:moveTo>
                  <a:lnTo>
                    <a:pt x="503409" y="882890"/>
                  </a:lnTo>
                  <a:lnTo>
                    <a:pt x="443343" y="864396"/>
                  </a:lnTo>
                  <a:lnTo>
                    <a:pt x="386935" y="844664"/>
                  </a:lnTo>
                  <a:lnTo>
                    <a:pt x="334218" y="823772"/>
                  </a:lnTo>
                  <a:lnTo>
                    <a:pt x="285225" y="801801"/>
                  </a:lnTo>
                  <a:lnTo>
                    <a:pt x="239990" y="778829"/>
                  </a:lnTo>
                  <a:lnTo>
                    <a:pt x="198547" y="754935"/>
                  </a:lnTo>
                  <a:lnTo>
                    <a:pt x="160928" y="730200"/>
                  </a:lnTo>
                  <a:lnTo>
                    <a:pt x="127168" y="704702"/>
                  </a:lnTo>
                  <a:lnTo>
                    <a:pt x="97299" y="678521"/>
                  </a:lnTo>
                  <a:lnTo>
                    <a:pt x="49371" y="624426"/>
                  </a:lnTo>
                  <a:lnTo>
                    <a:pt x="17412" y="568549"/>
                  </a:lnTo>
                  <a:lnTo>
                    <a:pt x="1689" y="511525"/>
                  </a:lnTo>
                  <a:lnTo>
                    <a:pt x="0" y="482780"/>
                  </a:lnTo>
                  <a:lnTo>
                    <a:pt x="2470" y="453987"/>
                  </a:lnTo>
                  <a:lnTo>
                    <a:pt x="20023" y="396570"/>
                  </a:lnTo>
                  <a:lnTo>
                    <a:pt x="54616" y="339910"/>
                  </a:lnTo>
                  <a:lnTo>
                    <a:pt x="106517" y="284639"/>
                  </a:lnTo>
                  <a:lnTo>
                    <a:pt x="139041" y="257723"/>
                  </a:lnTo>
                  <a:lnTo>
                    <a:pt x="175992" y="231392"/>
                  </a:lnTo>
                  <a:lnTo>
                    <a:pt x="217405" y="205726"/>
                  </a:lnTo>
                  <a:lnTo>
                    <a:pt x="251715" y="186819"/>
                  </a:lnTo>
                  <a:lnTo>
                    <a:pt x="287823" y="168784"/>
                  </a:lnTo>
                  <a:lnTo>
                    <a:pt x="325642" y="151627"/>
                  </a:lnTo>
                  <a:lnTo>
                    <a:pt x="365085" y="135355"/>
                  </a:lnTo>
                  <a:lnTo>
                    <a:pt x="406066" y="119974"/>
                  </a:lnTo>
                  <a:lnTo>
                    <a:pt x="448498" y="105489"/>
                  </a:lnTo>
                  <a:lnTo>
                    <a:pt x="492293" y="91907"/>
                  </a:lnTo>
                  <a:lnTo>
                    <a:pt x="537366" y="79235"/>
                  </a:lnTo>
                  <a:lnTo>
                    <a:pt x="583629" y="67477"/>
                  </a:lnTo>
                  <a:lnTo>
                    <a:pt x="630997" y="56641"/>
                  </a:lnTo>
                  <a:lnTo>
                    <a:pt x="679381" y="46732"/>
                  </a:lnTo>
                  <a:lnTo>
                    <a:pt x="728695" y="37757"/>
                  </a:lnTo>
                  <a:lnTo>
                    <a:pt x="778853" y="29721"/>
                  </a:lnTo>
                  <a:lnTo>
                    <a:pt x="829767" y="22631"/>
                  </a:lnTo>
                  <a:lnTo>
                    <a:pt x="881352" y="16494"/>
                  </a:lnTo>
                  <a:lnTo>
                    <a:pt x="933519" y="11314"/>
                  </a:lnTo>
                  <a:lnTo>
                    <a:pt x="986183" y="7098"/>
                  </a:lnTo>
                  <a:lnTo>
                    <a:pt x="1039257" y="3853"/>
                  </a:lnTo>
                  <a:lnTo>
                    <a:pt x="1092654" y="1584"/>
                  </a:lnTo>
                  <a:lnTo>
                    <a:pt x="1146287" y="297"/>
                  </a:lnTo>
                  <a:lnTo>
                    <a:pt x="1200069" y="0"/>
                  </a:lnTo>
                  <a:lnTo>
                    <a:pt x="1253914" y="697"/>
                  </a:lnTo>
                  <a:lnTo>
                    <a:pt x="1307734" y="2395"/>
                  </a:lnTo>
                  <a:lnTo>
                    <a:pt x="1361444" y="5100"/>
                  </a:lnTo>
                  <a:lnTo>
                    <a:pt x="1414956" y="8818"/>
                  </a:lnTo>
                  <a:lnTo>
                    <a:pt x="1468184" y="13555"/>
                  </a:lnTo>
                  <a:lnTo>
                    <a:pt x="1521041" y="19318"/>
                  </a:lnTo>
                  <a:lnTo>
                    <a:pt x="1573440" y="26113"/>
                  </a:lnTo>
                  <a:lnTo>
                    <a:pt x="1625294" y="33945"/>
                  </a:lnTo>
                  <a:lnTo>
                    <a:pt x="1676517" y="42821"/>
                  </a:lnTo>
                  <a:lnTo>
                    <a:pt x="1727021" y="52747"/>
                  </a:lnTo>
                  <a:lnTo>
                    <a:pt x="1776721" y="63729"/>
                  </a:lnTo>
                  <a:lnTo>
                    <a:pt x="1825528" y="75773"/>
                  </a:lnTo>
                  <a:lnTo>
                    <a:pt x="1873358" y="88886"/>
                  </a:lnTo>
                  <a:lnTo>
                    <a:pt x="1933409" y="107380"/>
                  </a:lnTo>
                  <a:lnTo>
                    <a:pt x="1989804" y="127112"/>
                  </a:lnTo>
                  <a:lnTo>
                    <a:pt x="2042510" y="148004"/>
                  </a:lnTo>
                  <a:lnTo>
                    <a:pt x="2091491" y="169975"/>
                  </a:lnTo>
                  <a:lnTo>
                    <a:pt x="2136716" y="192947"/>
                  </a:lnTo>
                  <a:lnTo>
                    <a:pt x="2178151" y="216839"/>
                  </a:lnTo>
                  <a:lnTo>
                    <a:pt x="2215761" y="241573"/>
                  </a:lnTo>
                  <a:lnTo>
                    <a:pt x="2249514" y="267070"/>
                  </a:lnTo>
                  <a:lnTo>
                    <a:pt x="2279376" y="293249"/>
                  </a:lnTo>
                  <a:lnTo>
                    <a:pt x="2327293" y="347340"/>
                  </a:lnTo>
                  <a:lnTo>
                    <a:pt x="2359244" y="403211"/>
                  </a:lnTo>
                  <a:lnTo>
                    <a:pt x="2374961" y="460227"/>
                  </a:lnTo>
                  <a:lnTo>
                    <a:pt x="2376647" y="488966"/>
                  </a:lnTo>
                  <a:lnTo>
                    <a:pt x="2374175" y="517754"/>
                  </a:lnTo>
                  <a:lnTo>
                    <a:pt x="2356619" y="575156"/>
                  </a:lnTo>
                  <a:lnTo>
                    <a:pt x="2322024" y="631800"/>
                  </a:lnTo>
                  <a:lnTo>
                    <a:pt x="2270123" y="687050"/>
                  </a:lnTo>
                  <a:lnTo>
                    <a:pt x="2237599" y="713954"/>
                  </a:lnTo>
                  <a:lnTo>
                    <a:pt x="2200647" y="740271"/>
                  </a:lnTo>
                  <a:lnTo>
                    <a:pt x="2159235" y="765923"/>
                  </a:lnTo>
                  <a:lnTo>
                    <a:pt x="2124732" y="784941"/>
                  </a:lnTo>
                  <a:lnTo>
                    <a:pt x="2088279" y="803123"/>
                  </a:lnTo>
                  <a:lnTo>
                    <a:pt x="2049965" y="820456"/>
                  </a:lnTo>
                  <a:lnTo>
                    <a:pt x="2009879" y="836926"/>
                  </a:lnTo>
                  <a:lnTo>
                    <a:pt x="1968111" y="852519"/>
                  </a:lnTo>
                  <a:lnTo>
                    <a:pt x="1924749" y="867221"/>
                  </a:lnTo>
                  <a:lnTo>
                    <a:pt x="1879884" y="881018"/>
                  </a:lnTo>
                  <a:lnTo>
                    <a:pt x="1833603" y="893898"/>
                  </a:lnTo>
                  <a:lnTo>
                    <a:pt x="1785998" y="905845"/>
                  </a:lnTo>
                  <a:lnTo>
                    <a:pt x="1737156" y="916846"/>
                  </a:lnTo>
                  <a:lnTo>
                    <a:pt x="1687167" y="926887"/>
                  </a:lnTo>
                  <a:lnTo>
                    <a:pt x="1636121" y="935955"/>
                  </a:lnTo>
                  <a:lnTo>
                    <a:pt x="1584107" y="944035"/>
                  </a:lnTo>
                  <a:lnTo>
                    <a:pt x="1531214" y="951115"/>
                  </a:lnTo>
                  <a:lnTo>
                    <a:pt x="1477531" y="957179"/>
                  </a:lnTo>
                  <a:lnTo>
                    <a:pt x="1423148" y="962214"/>
                  </a:lnTo>
                  <a:lnTo>
                    <a:pt x="1368154" y="966207"/>
                  </a:lnTo>
                  <a:lnTo>
                    <a:pt x="1312638" y="969144"/>
                  </a:lnTo>
                  <a:lnTo>
                    <a:pt x="1256690" y="971011"/>
                  </a:lnTo>
                  <a:lnTo>
                    <a:pt x="1200399" y="971793"/>
                  </a:lnTo>
                  <a:lnTo>
                    <a:pt x="1143854" y="971478"/>
                  </a:lnTo>
                  <a:lnTo>
                    <a:pt x="1087144" y="970051"/>
                  </a:lnTo>
                  <a:lnTo>
                    <a:pt x="1030359" y="967499"/>
                  </a:lnTo>
                  <a:lnTo>
                    <a:pt x="973588" y="963807"/>
                  </a:lnTo>
                  <a:lnTo>
                    <a:pt x="916921" y="958963"/>
                  </a:lnTo>
                  <a:lnTo>
                    <a:pt x="411715" y="1192389"/>
                  </a:lnTo>
                  <a:close/>
                </a:path>
              </a:pathLst>
            </a:custGeom>
            <a:ln w="25400">
              <a:solidFill>
                <a:srgbClr val="808080"/>
              </a:solidFill>
            </a:ln>
          </p:spPr>
          <p:txBody>
            <a:bodyPr wrap="square" lIns="0" tIns="0" rIns="0" bIns="0" rtlCol="0"/>
            <a:lstStyle/>
            <a:p>
              <a:endParaRPr/>
            </a:p>
          </p:txBody>
        </p:sp>
        <p:sp>
          <p:nvSpPr>
            <p:cNvPr id="67" name="object 67"/>
            <p:cNvSpPr/>
            <p:nvPr/>
          </p:nvSpPr>
          <p:spPr>
            <a:xfrm>
              <a:off x="4175760" y="4111752"/>
              <a:ext cx="1292352" cy="263651"/>
            </a:xfrm>
            <a:prstGeom prst="rect">
              <a:avLst/>
            </a:prstGeom>
            <a:blipFill>
              <a:blip r:embed="rId42" cstate="print"/>
              <a:stretch>
                <a:fillRect/>
              </a:stretch>
            </a:blipFill>
          </p:spPr>
          <p:txBody>
            <a:bodyPr wrap="square" lIns="0" tIns="0" rIns="0" bIns="0" rtlCol="0"/>
            <a:lstStyle/>
            <a:p>
              <a:endParaRPr/>
            </a:p>
          </p:txBody>
        </p:sp>
        <p:sp>
          <p:nvSpPr>
            <p:cNvPr id="68" name="object 68"/>
            <p:cNvSpPr/>
            <p:nvPr/>
          </p:nvSpPr>
          <p:spPr>
            <a:xfrm>
              <a:off x="3927348" y="4294632"/>
              <a:ext cx="1790700" cy="263651"/>
            </a:xfrm>
            <a:prstGeom prst="rect">
              <a:avLst/>
            </a:prstGeom>
            <a:blipFill>
              <a:blip r:embed="rId43" cstate="print"/>
              <a:stretch>
                <a:fillRect/>
              </a:stretch>
            </a:blipFill>
          </p:spPr>
          <p:txBody>
            <a:bodyPr wrap="square" lIns="0" tIns="0" rIns="0" bIns="0" rtlCol="0"/>
            <a:lstStyle/>
            <a:p>
              <a:endParaRPr/>
            </a:p>
          </p:txBody>
        </p:sp>
        <p:sp>
          <p:nvSpPr>
            <p:cNvPr id="69" name="object 69"/>
            <p:cNvSpPr/>
            <p:nvPr/>
          </p:nvSpPr>
          <p:spPr>
            <a:xfrm>
              <a:off x="3959351" y="4477512"/>
              <a:ext cx="1725168" cy="263651"/>
            </a:xfrm>
            <a:prstGeom prst="rect">
              <a:avLst/>
            </a:prstGeom>
            <a:blipFill>
              <a:blip r:embed="rId44" cstate="print"/>
              <a:stretch>
                <a:fillRect/>
              </a:stretch>
            </a:blipFill>
          </p:spPr>
          <p:txBody>
            <a:bodyPr wrap="square" lIns="0" tIns="0" rIns="0" bIns="0" rtlCol="0"/>
            <a:lstStyle/>
            <a:p>
              <a:endParaRPr/>
            </a:p>
          </p:txBody>
        </p:sp>
        <p:sp>
          <p:nvSpPr>
            <p:cNvPr id="70" name="object 70"/>
            <p:cNvSpPr/>
            <p:nvPr/>
          </p:nvSpPr>
          <p:spPr>
            <a:xfrm>
              <a:off x="4492751" y="4660392"/>
              <a:ext cx="658368" cy="263651"/>
            </a:xfrm>
            <a:prstGeom prst="rect">
              <a:avLst/>
            </a:prstGeom>
            <a:blipFill>
              <a:blip r:embed="rId45" cstate="print"/>
              <a:stretch>
                <a:fillRect/>
              </a:stretch>
            </a:blipFill>
          </p:spPr>
          <p:txBody>
            <a:bodyPr wrap="square" lIns="0" tIns="0" rIns="0" bIns="0" rtlCol="0"/>
            <a:lstStyle/>
            <a:p>
              <a:endParaRPr/>
            </a:p>
          </p:txBody>
        </p:sp>
      </p:grpSp>
      <p:sp>
        <p:nvSpPr>
          <p:cNvPr id="71" name="object 71"/>
          <p:cNvSpPr txBox="1"/>
          <p:nvPr/>
        </p:nvSpPr>
        <p:spPr>
          <a:xfrm>
            <a:off x="4013453" y="4811602"/>
            <a:ext cx="1598295" cy="757555"/>
          </a:xfrm>
          <a:prstGeom prst="rect">
            <a:avLst/>
          </a:prstGeom>
        </p:spPr>
        <p:txBody>
          <a:bodyPr vert="horz" wrap="square" lIns="0" tIns="12700" rIns="0" bIns="0" rtlCol="0">
            <a:spAutoFit/>
          </a:bodyPr>
          <a:lstStyle/>
          <a:p>
            <a:pPr marL="12700" marR="5080" indent="248285">
              <a:lnSpc>
                <a:spcPct val="100000"/>
              </a:lnSpc>
              <a:spcBef>
                <a:spcPts val="100"/>
              </a:spcBef>
            </a:pPr>
            <a:r>
              <a:rPr sz="1200" b="1" i="1" spc="-5" dirty="0">
                <a:solidFill>
                  <a:srgbClr val="FFFFFF"/>
                </a:solidFill>
                <a:latin typeface="Arial"/>
                <a:cs typeface="Arial"/>
              </a:rPr>
              <a:t>“Nous </a:t>
            </a:r>
            <a:r>
              <a:rPr sz="1200" b="1" i="1" dirty="0">
                <a:solidFill>
                  <a:srgbClr val="FFFFFF"/>
                </a:solidFill>
                <a:latin typeface="Arial"/>
                <a:cs typeface="Arial"/>
              </a:rPr>
              <a:t>n’avons  </a:t>
            </a:r>
            <a:r>
              <a:rPr sz="1200" b="1" i="1" spc="-5" dirty="0">
                <a:solidFill>
                  <a:srgbClr val="FFFFFF"/>
                </a:solidFill>
                <a:latin typeface="Arial"/>
                <a:cs typeface="Arial"/>
              </a:rPr>
              <a:t>pas vraiment</a:t>
            </a:r>
            <a:r>
              <a:rPr sz="1200" b="1" i="1" spc="-55" dirty="0">
                <a:solidFill>
                  <a:srgbClr val="FFFFFF"/>
                </a:solidFill>
                <a:latin typeface="Arial"/>
                <a:cs typeface="Arial"/>
              </a:rPr>
              <a:t> </a:t>
            </a:r>
            <a:r>
              <a:rPr sz="1200" b="1" i="1" spc="-5" dirty="0">
                <a:solidFill>
                  <a:srgbClr val="FFFFFF"/>
                </a:solidFill>
                <a:latin typeface="Arial"/>
                <a:cs typeface="Arial"/>
              </a:rPr>
              <a:t>compris  </a:t>
            </a:r>
            <a:r>
              <a:rPr sz="1200" b="1" i="1" dirty="0">
                <a:solidFill>
                  <a:srgbClr val="FFFFFF"/>
                </a:solidFill>
                <a:latin typeface="Arial"/>
                <a:cs typeface="Arial"/>
              </a:rPr>
              <a:t>ce </a:t>
            </a:r>
            <a:r>
              <a:rPr sz="1200" b="1" i="1" spc="-5" dirty="0">
                <a:solidFill>
                  <a:srgbClr val="FFFFFF"/>
                </a:solidFill>
                <a:latin typeface="Arial"/>
                <a:cs typeface="Arial"/>
              </a:rPr>
              <a:t>que </a:t>
            </a:r>
            <a:r>
              <a:rPr sz="1200" b="1" i="1" dirty="0">
                <a:solidFill>
                  <a:srgbClr val="FFFFFF"/>
                </a:solidFill>
                <a:latin typeface="Arial"/>
                <a:cs typeface="Arial"/>
              </a:rPr>
              <a:t>nous</a:t>
            </a:r>
            <a:r>
              <a:rPr sz="1200" b="1" i="1" spc="-65" dirty="0">
                <a:solidFill>
                  <a:srgbClr val="FFFFFF"/>
                </a:solidFill>
                <a:latin typeface="Arial"/>
                <a:cs typeface="Arial"/>
              </a:rPr>
              <a:t> </a:t>
            </a:r>
            <a:r>
              <a:rPr sz="1200" b="1" i="1" dirty="0">
                <a:solidFill>
                  <a:srgbClr val="FFFFFF"/>
                </a:solidFill>
                <a:latin typeface="Arial"/>
                <a:cs typeface="Arial"/>
              </a:rPr>
              <a:t>devions</a:t>
            </a:r>
            <a:endParaRPr sz="1200">
              <a:latin typeface="Arial"/>
              <a:cs typeface="Arial"/>
            </a:endParaRPr>
          </a:p>
          <a:p>
            <a:pPr marL="577850">
              <a:lnSpc>
                <a:spcPct val="100000"/>
              </a:lnSpc>
            </a:pPr>
            <a:r>
              <a:rPr sz="1200" b="1" i="1" dirty="0">
                <a:solidFill>
                  <a:srgbClr val="FFFFFF"/>
                </a:solidFill>
                <a:latin typeface="Arial"/>
                <a:cs typeface="Arial"/>
              </a:rPr>
              <a:t>faire.”</a:t>
            </a:r>
            <a:endParaRPr sz="1200">
              <a:latin typeface="Arial"/>
              <a:cs typeface="Arial"/>
            </a:endParaRPr>
          </a:p>
        </p:txBody>
      </p:sp>
      <p:grpSp>
        <p:nvGrpSpPr>
          <p:cNvPr id="72" name="object 72"/>
          <p:cNvGrpSpPr/>
          <p:nvPr/>
        </p:nvGrpSpPr>
        <p:grpSpPr>
          <a:xfrm>
            <a:off x="893063" y="1996000"/>
            <a:ext cx="2385060" cy="798830"/>
            <a:chOff x="893063" y="1333488"/>
            <a:chExt cx="2385060" cy="798830"/>
          </a:xfrm>
        </p:grpSpPr>
        <p:sp>
          <p:nvSpPr>
            <p:cNvPr id="73" name="object 73"/>
            <p:cNvSpPr/>
            <p:nvPr/>
          </p:nvSpPr>
          <p:spPr>
            <a:xfrm>
              <a:off x="893063" y="1370076"/>
              <a:ext cx="2385060" cy="762000"/>
            </a:xfrm>
            <a:prstGeom prst="rect">
              <a:avLst/>
            </a:prstGeom>
            <a:blipFill>
              <a:blip r:embed="rId46" cstate="print"/>
              <a:stretch>
                <a:fillRect/>
              </a:stretch>
            </a:blipFill>
          </p:spPr>
          <p:txBody>
            <a:bodyPr wrap="square" lIns="0" tIns="0" rIns="0" bIns="0" rtlCol="0"/>
            <a:lstStyle/>
            <a:p>
              <a:endParaRPr/>
            </a:p>
          </p:txBody>
        </p:sp>
        <p:sp>
          <p:nvSpPr>
            <p:cNvPr id="74" name="object 74"/>
            <p:cNvSpPr/>
            <p:nvPr/>
          </p:nvSpPr>
          <p:spPr>
            <a:xfrm>
              <a:off x="928700" y="1346188"/>
              <a:ext cx="2297430" cy="722630"/>
            </a:xfrm>
            <a:custGeom>
              <a:avLst/>
              <a:gdLst/>
              <a:ahLst/>
              <a:cxnLst/>
              <a:rect l="l" t="t" r="r" b="b"/>
              <a:pathLst>
                <a:path w="2297430" h="722630">
                  <a:moveTo>
                    <a:pt x="1297106" y="0"/>
                  </a:moveTo>
                  <a:lnTo>
                    <a:pt x="1240723" y="158"/>
                  </a:lnTo>
                  <a:lnTo>
                    <a:pt x="1184234" y="1420"/>
                  </a:lnTo>
                  <a:lnTo>
                    <a:pt x="1127769" y="3799"/>
                  </a:lnTo>
                  <a:lnTo>
                    <a:pt x="1071457" y="7309"/>
                  </a:lnTo>
                  <a:lnTo>
                    <a:pt x="1015428" y="11964"/>
                  </a:lnTo>
                  <a:lnTo>
                    <a:pt x="959810" y="17777"/>
                  </a:lnTo>
                  <a:lnTo>
                    <a:pt x="904733" y="24762"/>
                  </a:lnTo>
                  <a:lnTo>
                    <a:pt x="850327" y="32932"/>
                  </a:lnTo>
                  <a:lnTo>
                    <a:pt x="796721" y="42302"/>
                  </a:lnTo>
                  <a:lnTo>
                    <a:pt x="730989" y="55761"/>
                  </a:lnTo>
                  <a:lnTo>
                    <a:pt x="669173" y="70655"/>
                  </a:lnTo>
                  <a:lnTo>
                    <a:pt x="611354" y="86889"/>
                  </a:lnTo>
                  <a:lnTo>
                    <a:pt x="557613" y="104370"/>
                  </a:lnTo>
                  <a:lnTo>
                    <a:pt x="508030" y="123005"/>
                  </a:lnTo>
                  <a:lnTo>
                    <a:pt x="462687" y="142700"/>
                  </a:lnTo>
                  <a:lnTo>
                    <a:pt x="421663" y="163363"/>
                  </a:lnTo>
                  <a:lnTo>
                    <a:pt x="385039" y="184900"/>
                  </a:lnTo>
                  <a:lnTo>
                    <a:pt x="352897" y="207217"/>
                  </a:lnTo>
                  <a:lnTo>
                    <a:pt x="302379" y="253820"/>
                  </a:lnTo>
                  <a:lnTo>
                    <a:pt x="270752" y="302426"/>
                  </a:lnTo>
                  <a:lnTo>
                    <a:pt x="258663" y="352288"/>
                  </a:lnTo>
                  <a:lnTo>
                    <a:pt x="260147" y="377457"/>
                  </a:lnTo>
                  <a:lnTo>
                    <a:pt x="278574" y="427803"/>
                  </a:lnTo>
                  <a:lnTo>
                    <a:pt x="318152" y="477539"/>
                  </a:lnTo>
                  <a:lnTo>
                    <a:pt x="379526" y="525918"/>
                  </a:lnTo>
                  <a:lnTo>
                    <a:pt x="0" y="722133"/>
                  </a:lnTo>
                  <a:lnTo>
                    <a:pt x="625271" y="631582"/>
                  </a:lnTo>
                  <a:lnTo>
                    <a:pt x="1929983" y="631582"/>
                  </a:lnTo>
                  <a:lnTo>
                    <a:pt x="1944492" y="627508"/>
                  </a:lnTo>
                  <a:lnTo>
                    <a:pt x="1998233" y="610027"/>
                  </a:lnTo>
                  <a:lnTo>
                    <a:pt x="2047816" y="591392"/>
                  </a:lnTo>
                  <a:lnTo>
                    <a:pt x="2093161" y="571696"/>
                  </a:lnTo>
                  <a:lnTo>
                    <a:pt x="2134185" y="551034"/>
                  </a:lnTo>
                  <a:lnTo>
                    <a:pt x="2170810" y="529497"/>
                  </a:lnTo>
                  <a:lnTo>
                    <a:pt x="2202954" y="507180"/>
                  </a:lnTo>
                  <a:lnTo>
                    <a:pt x="2253475" y="460576"/>
                  </a:lnTo>
                  <a:lnTo>
                    <a:pt x="2285104" y="411971"/>
                  </a:lnTo>
                  <a:lnTo>
                    <a:pt x="2297194" y="362109"/>
                  </a:lnTo>
                  <a:lnTo>
                    <a:pt x="2295710" y="336940"/>
                  </a:lnTo>
                  <a:lnTo>
                    <a:pt x="2277282" y="286594"/>
                  </a:lnTo>
                  <a:lnTo>
                    <a:pt x="2237702" y="236858"/>
                  </a:lnTo>
                  <a:lnTo>
                    <a:pt x="2176322" y="188479"/>
                  </a:lnTo>
                  <a:lnTo>
                    <a:pt x="2114151" y="152901"/>
                  </a:lnTo>
                  <a:lnTo>
                    <a:pt x="2079350" y="136391"/>
                  </a:lnTo>
                  <a:lnTo>
                    <a:pt x="2042245" y="120752"/>
                  </a:lnTo>
                  <a:lnTo>
                    <a:pt x="2002965" y="105998"/>
                  </a:lnTo>
                  <a:lnTo>
                    <a:pt x="1961639" y="92143"/>
                  </a:lnTo>
                  <a:lnTo>
                    <a:pt x="1918397" y="79199"/>
                  </a:lnTo>
                  <a:lnTo>
                    <a:pt x="1873368" y="67182"/>
                  </a:lnTo>
                  <a:lnTo>
                    <a:pt x="1826682" y="56103"/>
                  </a:lnTo>
                  <a:lnTo>
                    <a:pt x="1778467" y="45978"/>
                  </a:lnTo>
                  <a:lnTo>
                    <a:pt x="1728854" y="36820"/>
                  </a:lnTo>
                  <a:lnTo>
                    <a:pt x="1677971" y="28642"/>
                  </a:lnTo>
                  <a:lnTo>
                    <a:pt x="1625948" y="21458"/>
                  </a:lnTo>
                  <a:lnTo>
                    <a:pt x="1572914" y="15283"/>
                  </a:lnTo>
                  <a:lnTo>
                    <a:pt x="1518998" y="10128"/>
                  </a:lnTo>
                  <a:lnTo>
                    <a:pt x="1464330" y="6009"/>
                  </a:lnTo>
                  <a:lnTo>
                    <a:pt x="1409039" y="2939"/>
                  </a:lnTo>
                  <a:lnTo>
                    <a:pt x="1353255" y="931"/>
                  </a:lnTo>
                  <a:lnTo>
                    <a:pt x="1297106" y="0"/>
                  </a:lnTo>
                  <a:close/>
                </a:path>
                <a:path w="2297430" h="722630">
                  <a:moveTo>
                    <a:pt x="1929983" y="631582"/>
                  </a:moveTo>
                  <a:lnTo>
                    <a:pt x="625271" y="631582"/>
                  </a:lnTo>
                  <a:lnTo>
                    <a:pt x="667601" y="643302"/>
                  </a:lnTo>
                  <a:lnTo>
                    <a:pt x="711297" y="654143"/>
                  </a:lnTo>
                  <a:lnTo>
                    <a:pt x="756254" y="664101"/>
                  </a:lnTo>
                  <a:lnTo>
                    <a:pt x="802368" y="673172"/>
                  </a:lnTo>
                  <a:lnTo>
                    <a:pt x="849534" y="681352"/>
                  </a:lnTo>
                  <a:lnTo>
                    <a:pt x="897647" y="688638"/>
                  </a:lnTo>
                  <a:lnTo>
                    <a:pt x="946604" y="695026"/>
                  </a:lnTo>
                  <a:lnTo>
                    <a:pt x="996298" y="700512"/>
                  </a:lnTo>
                  <a:lnTo>
                    <a:pt x="1046626" y="705093"/>
                  </a:lnTo>
                  <a:lnTo>
                    <a:pt x="1097483" y="708765"/>
                  </a:lnTo>
                  <a:lnTo>
                    <a:pt x="1148764" y="711524"/>
                  </a:lnTo>
                  <a:lnTo>
                    <a:pt x="1200364" y="713367"/>
                  </a:lnTo>
                  <a:lnTo>
                    <a:pt x="1252179" y="714289"/>
                  </a:lnTo>
                  <a:lnTo>
                    <a:pt x="1304105" y="714288"/>
                  </a:lnTo>
                  <a:lnTo>
                    <a:pt x="1356036" y="713359"/>
                  </a:lnTo>
                  <a:lnTo>
                    <a:pt x="1407868" y="711499"/>
                  </a:lnTo>
                  <a:lnTo>
                    <a:pt x="1459496" y="708704"/>
                  </a:lnTo>
                  <a:lnTo>
                    <a:pt x="1510816" y="704971"/>
                  </a:lnTo>
                  <a:lnTo>
                    <a:pt x="1561723" y="700295"/>
                  </a:lnTo>
                  <a:lnTo>
                    <a:pt x="1612112" y="694673"/>
                  </a:lnTo>
                  <a:lnTo>
                    <a:pt x="1661879" y="688102"/>
                  </a:lnTo>
                  <a:lnTo>
                    <a:pt x="1710919" y="680577"/>
                  </a:lnTo>
                  <a:lnTo>
                    <a:pt x="1759127" y="672095"/>
                  </a:lnTo>
                  <a:lnTo>
                    <a:pt x="1824858" y="658635"/>
                  </a:lnTo>
                  <a:lnTo>
                    <a:pt x="1886674" y="643742"/>
                  </a:lnTo>
                  <a:lnTo>
                    <a:pt x="1929983" y="631582"/>
                  </a:lnTo>
                  <a:close/>
                </a:path>
              </a:pathLst>
            </a:custGeom>
            <a:solidFill>
              <a:srgbClr val="FFE67C"/>
            </a:solidFill>
          </p:spPr>
          <p:txBody>
            <a:bodyPr wrap="square" lIns="0" tIns="0" rIns="0" bIns="0" rtlCol="0"/>
            <a:lstStyle/>
            <a:p>
              <a:endParaRPr/>
            </a:p>
          </p:txBody>
        </p:sp>
        <p:sp>
          <p:nvSpPr>
            <p:cNvPr id="75" name="object 75"/>
            <p:cNvSpPr/>
            <p:nvPr/>
          </p:nvSpPr>
          <p:spPr>
            <a:xfrm>
              <a:off x="928700" y="1346188"/>
              <a:ext cx="2297430" cy="722630"/>
            </a:xfrm>
            <a:custGeom>
              <a:avLst/>
              <a:gdLst/>
              <a:ahLst/>
              <a:cxnLst/>
              <a:rect l="l" t="t" r="r" b="b"/>
              <a:pathLst>
                <a:path w="2297430" h="722630">
                  <a:moveTo>
                    <a:pt x="0" y="722133"/>
                  </a:moveTo>
                  <a:lnTo>
                    <a:pt x="379526" y="525918"/>
                  </a:lnTo>
                  <a:lnTo>
                    <a:pt x="346075" y="501945"/>
                  </a:lnTo>
                  <a:lnTo>
                    <a:pt x="318152" y="477539"/>
                  </a:lnTo>
                  <a:lnTo>
                    <a:pt x="278574" y="427803"/>
                  </a:lnTo>
                  <a:lnTo>
                    <a:pt x="260147" y="377457"/>
                  </a:lnTo>
                  <a:lnTo>
                    <a:pt x="258663" y="352288"/>
                  </a:lnTo>
                  <a:lnTo>
                    <a:pt x="262225" y="327247"/>
                  </a:lnTo>
                  <a:lnTo>
                    <a:pt x="284164" y="277920"/>
                  </a:lnTo>
                  <a:lnTo>
                    <a:pt x="325317" y="230222"/>
                  </a:lnTo>
                  <a:lnTo>
                    <a:pt x="385039" y="184900"/>
                  </a:lnTo>
                  <a:lnTo>
                    <a:pt x="421663" y="163363"/>
                  </a:lnTo>
                  <a:lnTo>
                    <a:pt x="462687" y="142700"/>
                  </a:lnTo>
                  <a:lnTo>
                    <a:pt x="508030" y="123005"/>
                  </a:lnTo>
                  <a:lnTo>
                    <a:pt x="557613" y="104370"/>
                  </a:lnTo>
                  <a:lnTo>
                    <a:pt x="611354" y="86889"/>
                  </a:lnTo>
                  <a:lnTo>
                    <a:pt x="669173" y="70655"/>
                  </a:lnTo>
                  <a:lnTo>
                    <a:pt x="730989" y="55761"/>
                  </a:lnTo>
                  <a:lnTo>
                    <a:pt x="796721" y="42302"/>
                  </a:lnTo>
                  <a:lnTo>
                    <a:pt x="850327" y="32932"/>
                  </a:lnTo>
                  <a:lnTo>
                    <a:pt x="904733" y="24762"/>
                  </a:lnTo>
                  <a:lnTo>
                    <a:pt x="959810" y="17777"/>
                  </a:lnTo>
                  <a:lnTo>
                    <a:pt x="1015428" y="11964"/>
                  </a:lnTo>
                  <a:lnTo>
                    <a:pt x="1071457" y="7309"/>
                  </a:lnTo>
                  <a:lnTo>
                    <a:pt x="1127769" y="3799"/>
                  </a:lnTo>
                  <a:lnTo>
                    <a:pt x="1184234" y="1420"/>
                  </a:lnTo>
                  <a:lnTo>
                    <a:pt x="1240723" y="158"/>
                  </a:lnTo>
                  <a:lnTo>
                    <a:pt x="1297106" y="0"/>
                  </a:lnTo>
                  <a:lnTo>
                    <a:pt x="1353255" y="931"/>
                  </a:lnTo>
                  <a:lnTo>
                    <a:pt x="1409039" y="2939"/>
                  </a:lnTo>
                  <a:lnTo>
                    <a:pt x="1464330" y="6009"/>
                  </a:lnTo>
                  <a:lnTo>
                    <a:pt x="1518998" y="10128"/>
                  </a:lnTo>
                  <a:lnTo>
                    <a:pt x="1572914" y="15283"/>
                  </a:lnTo>
                  <a:lnTo>
                    <a:pt x="1625948" y="21458"/>
                  </a:lnTo>
                  <a:lnTo>
                    <a:pt x="1677971" y="28642"/>
                  </a:lnTo>
                  <a:lnTo>
                    <a:pt x="1728854" y="36820"/>
                  </a:lnTo>
                  <a:lnTo>
                    <a:pt x="1778467" y="45978"/>
                  </a:lnTo>
                  <a:lnTo>
                    <a:pt x="1826682" y="56103"/>
                  </a:lnTo>
                  <a:lnTo>
                    <a:pt x="1873368" y="67182"/>
                  </a:lnTo>
                  <a:lnTo>
                    <a:pt x="1918397" y="79199"/>
                  </a:lnTo>
                  <a:lnTo>
                    <a:pt x="1961639" y="92143"/>
                  </a:lnTo>
                  <a:lnTo>
                    <a:pt x="2002965" y="105998"/>
                  </a:lnTo>
                  <a:lnTo>
                    <a:pt x="2042245" y="120752"/>
                  </a:lnTo>
                  <a:lnTo>
                    <a:pt x="2079350" y="136391"/>
                  </a:lnTo>
                  <a:lnTo>
                    <a:pt x="2114151" y="152901"/>
                  </a:lnTo>
                  <a:lnTo>
                    <a:pt x="2176322" y="188479"/>
                  </a:lnTo>
                  <a:lnTo>
                    <a:pt x="2209777" y="212452"/>
                  </a:lnTo>
                  <a:lnTo>
                    <a:pt x="2260177" y="261603"/>
                  </a:lnTo>
                  <a:lnTo>
                    <a:pt x="2289100" y="311737"/>
                  </a:lnTo>
                  <a:lnTo>
                    <a:pt x="2297194" y="362109"/>
                  </a:lnTo>
                  <a:lnTo>
                    <a:pt x="2293631" y="387150"/>
                  </a:lnTo>
                  <a:lnTo>
                    <a:pt x="2271691" y="436477"/>
                  </a:lnTo>
                  <a:lnTo>
                    <a:pt x="2230535" y="484175"/>
                  </a:lnTo>
                  <a:lnTo>
                    <a:pt x="2170810" y="529497"/>
                  </a:lnTo>
                  <a:lnTo>
                    <a:pt x="2134185" y="551034"/>
                  </a:lnTo>
                  <a:lnTo>
                    <a:pt x="2093161" y="571696"/>
                  </a:lnTo>
                  <a:lnTo>
                    <a:pt x="2047816" y="591392"/>
                  </a:lnTo>
                  <a:lnTo>
                    <a:pt x="1998233" y="610027"/>
                  </a:lnTo>
                  <a:lnTo>
                    <a:pt x="1944492" y="627508"/>
                  </a:lnTo>
                  <a:lnTo>
                    <a:pt x="1886674" y="643742"/>
                  </a:lnTo>
                  <a:lnTo>
                    <a:pt x="1824858" y="658635"/>
                  </a:lnTo>
                  <a:lnTo>
                    <a:pt x="1759127" y="672095"/>
                  </a:lnTo>
                  <a:lnTo>
                    <a:pt x="1710919" y="680577"/>
                  </a:lnTo>
                  <a:lnTo>
                    <a:pt x="1661879" y="688102"/>
                  </a:lnTo>
                  <a:lnTo>
                    <a:pt x="1612112" y="694673"/>
                  </a:lnTo>
                  <a:lnTo>
                    <a:pt x="1561723" y="700295"/>
                  </a:lnTo>
                  <a:lnTo>
                    <a:pt x="1510816" y="704971"/>
                  </a:lnTo>
                  <a:lnTo>
                    <a:pt x="1459496" y="708704"/>
                  </a:lnTo>
                  <a:lnTo>
                    <a:pt x="1407868" y="711499"/>
                  </a:lnTo>
                  <a:lnTo>
                    <a:pt x="1356036" y="713359"/>
                  </a:lnTo>
                  <a:lnTo>
                    <a:pt x="1304105" y="714288"/>
                  </a:lnTo>
                  <a:lnTo>
                    <a:pt x="1252179" y="714289"/>
                  </a:lnTo>
                  <a:lnTo>
                    <a:pt x="1200364" y="713367"/>
                  </a:lnTo>
                  <a:lnTo>
                    <a:pt x="1148764" y="711524"/>
                  </a:lnTo>
                  <a:lnTo>
                    <a:pt x="1097483" y="708765"/>
                  </a:lnTo>
                  <a:lnTo>
                    <a:pt x="1046626" y="705093"/>
                  </a:lnTo>
                  <a:lnTo>
                    <a:pt x="996298" y="700512"/>
                  </a:lnTo>
                  <a:lnTo>
                    <a:pt x="946604" y="695026"/>
                  </a:lnTo>
                  <a:lnTo>
                    <a:pt x="897647" y="688638"/>
                  </a:lnTo>
                  <a:lnTo>
                    <a:pt x="849534" y="681352"/>
                  </a:lnTo>
                  <a:lnTo>
                    <a:pt x="802368" y="673172"/>
                  </a:lnTo>
                  <a:lnTo>
                    <a:pt x="756254" y="664101"/>
                  </a:lnTo>
                  <a:lnTo>
                    <a:pt x="711297" y="654143"/>
                  </a:lnTo>
                  <a:lnTo>
                    <a:pt x="667601" y="643302"/>
                  </a:lnTo>
                  <a:lnTo>
                    <a:pt x="625271" y="631582"/>
                  </a:lnTo>
                  <a:lnTo>
                    <a:pt x="0" y="722133"/>
                  </a:lnTo>
                  <a:close/>
                </a:path>
              </a:pathLst>
            </a:custGeom>
            <a:ln w="25400">
              <a:solidFill>
                <a:srgbClr val="808080"/>
              </a:solidFill>
            </a:ln>
          </p:spPr>
          <p:txBody>
            <a:bodyPr wrap="square" lIns="0" tIns="0" rIns="0" bIns="0" rtlCol="0"/>
            <a:lstStyle/>
            <a:p>
              <a:endParaRPr/>
            </a:p>
          </p:txBody>
        </p:sp>
        <p:sp>
          <p:nvSpPr>
            <p:cNvPr id="76" name="object 76"/>
            <p:cNvSpPr/>
            <p:nvPr/>
          </p:nvSpPr>
          <p:spPr>
            <a:xfrm>
              <a:off x="1554480" y="1405128"/>
              <a:ext cx="1330452" cy="263651"/>
            </a:xfrm>
            <a:prstGeom prst="rect">
              <a:avLst/>
            </a:prstGeom>
            <a:blipFill>
              <a:blip r:embed="rId47" cstate="print"/>
              <a:stretch>
                <a:fillRect/>
              </a:stretch>
            </a:blipFill>
          </p:spPr>
          <p:txBody>
            <a:bodyPr wrap="square" lIns="0" tIns="0" rIns="0" bIns="0" rtlCol="0"/>
            <a:lstStyle/>
            <a:p>
              <a:endParaRPr/>
            </a:p>
          </p:txBody>
        </p:sp>
        <p:sp>
          <p:nvSpPr>
            <p:cNvPr id="77" name="object 77"/>
            <p:cNvSpPr/>
            <p:nvPr/>
          </p:nvSpPr>
          <p:spPr>
            <a:xfrm>
              <a:off x="1551431" y="1588008"/>
              <a:ext cx="1342644" cy="263651"/>
            </a:xfrm>
            <a:prstGeom prst="rect">
              <a:avLst/>
            </a:prstGeom>
            <a:blipFill>
              <a:blip r:embed="rId48" cstate="print"/>
              <a:stretch>
                <a:fillRect/>
              </a:stretch>
            </a:blipFill>
          </p:spPr>
          <p:txBody>
            <a:bodyPr wrap="square" lIns="0" tIns="0" rIns="0" bIns="0" rtlCol="0"/>
            <a:lstStyle/>
            <a:p>
              <a:endParaRPr/>
            </a:p>
          </p:txBody>
        </p:sp>
        <p:sp>
          <p:nvSpPr>
            <p:cNvPr id="78" name="object 78"/>
            <p:cNvSpPr/>
            <p:nvPr/>
          </p:nvSpPr>
          <p:spPr>
            <a:xfrm>
              <a:off x="1507236" y="1770888"/>
              <a:ext cx="1386839" cy="263651"/>
            </a:xfrm>
            <a:prstGeom prst="rect">
              <a:avLst/>
            </a:prstGeom>
            <a:blipFill>
              <a:blip r:embed="rId49" cstate="print"/>
              <a:stretch>
                <a:fillRect/>
              </a:stretch>
            </a:blipFill>
          </p:spPr>
          <p:txBody>
            <a:bodyPr wrap="square" lIns="0" tIns="0" rIns="0" bIns="0" rtlCol="0"/>
            <a:lstStyle/>
            <a:p>
              <a:endParaRPr/>
            </a:p>
          </p:txBody>
        </p:sp>
      </p:grpSp>
      <p:sp>
        <p:nvSpPr>
          <p:cNvPr id="79" name="object 79"/>
          <p:cNvSpPr txBox="1"/>
          <p:nvPr/>
        </p:nvSpPr>
        <p:spPr>
          <a:xfrm>
            <a:off x="1592707" y="2104342"/>
            <a:ext cx="2045335" cy="1360170"/>
          </a:xfrm>
          <a:prstGeom prst="rect">
            <a:avLst/>
          </a:prstGeom>
        </p:spPr>
        <p:txBody>
          <a:bodyPr vert="horz" wrap="square" lIns="0" tIns="12700" rIns="0" bIns="0" rtlCol="0">
            <a:spAutoFit/>
          </a:bodyPr>
          <a:lstStyle/>
          <a:p>
            <a:pPr marL="12700" marR="854710" indent="46990" algn="just">
              <a:lnSpc>
                <a:spcPct val="100000"/>
              </a:lnSpc>
              <a:spcBef>
                <a:spcPts val="100"/>
              </a:spcBef>
            </a:pPr>
            <a:r>
              <a:rPr sz="1200" b="1" i="1" dirty="0">
                <a:latin typeface="Arial"/>
                <a:cs typeface="Arial"/>
              </a:rPr>
              <a:t>“Ca ne </a:t>
            </a:r>
            <a:r>
              <a:rPr sz="1200" b="1" i="1" spc="-5" dirty="0">
                <a:latin typeface="Arial"/>
                <a:cs typeface="Arial"/>
              </a:rPr>
              <a:t>marche  pas dans notre  </a:t>
            </a:r>
            <a:r>
              <a:rPr sz="1200" b="1" i="1" dirty="0">
                <a:latin typeface="Arial"/>
                <a:cs typeface="Arial"/>
              </a:rPr>
              <a:t>env</a:t>
            </a:r>
            <a:r>
              <a:rPr sz="1200" b="1" i="1" spc="5" dirty="0">
                <a:latin typeface="Arial"/>
                <a:cs typeface="Arial"/>
              </a:rPr>
              <a:t>i</a:t>
            </a:r>
            <a:r>
              <a:rPr sz="1200" b="1" i="1" spc="-5" dirty="0">
                <a:latin typeface="Arial"/>
                <a:cs typeface="Arial"/>
              </a:rPr>
              <a:t>ronne</a:t>
            </a:r>
            <a:r>
              <a:rPr sz="1200" b="1" i="1" dirty="0">
                <a:latin typeface="Arial"/>
                <a:cs typeface="Arial"/>
              </a:rPr>
              <a:t>men</a:t>
            </a:r>
            <a:r>
              <a:rPr sz="1200" b="1" i="1" spc="-5" dirty="0">
                <a:latin typeface="Arial"/>
                <a:cs typeface="Arial"/>
              </a:rPr>
              <a:t>t</a:t>
            </a:r>
            <a:r>
              <a:rPr sz="1200" b="1" i="1" dirty="0">
                <a:latin typeface="Arial"/>
                <a:cs typeface="Arial"/>
              </a:rPr>
              <a:t>”</a:t>
            </a:r>
            <a:endParaRPr sz="1200" dirty="0">
              <a:latin typeface="Arial"/>
              <a:cs typeface="Arial"/>
            </a:endParaRPr>
          </a:p>
          <a:p>
            <a:pPr marL="577215" marR="5080" indent="-1270" algn="ctr">
              <a:lnSpc>
                <a:spcPct val="100000"/>
              </a:lnSpc>
              <a:spcBef>
                <a:spcPts val="425"/>
              </a:spcBef>
            </a:pPr>
            <a:r>
              <a:rPr sz="1200" b="1" i="1" dirty="0">
                <a:latin typeface="Arial"/>
                <a:cs typeface="Arial"/>
              </a:rPr>
              <a:t>“Ca ne correspond  </a:t>
            </a:r>
            <a:r>
              <a:rPr sz="1200" b="1" i="1" spc="-5" dirty="0">
                <a:latin typeface="Arial"/>
                <a:cs typeface="Arial"/>
              </a:rPr>
              <a:t>pas à </a:t>
            </a:r>
            <a:r>
              <a:rPr sz="1200" b="1" i="1" dirty="0">
                <a:latin typeface="Arial"/>
                <a:cs typeface="Arial"/>
              </a:rPr>
              <a:t>nos </a:t>
            </a:r>
            <a:r>
              <a:rPr sz="1200" b="1" i="1" spc="-5" dirty="0">
                <a:latin typeface="Arial"/>
                <a:cs typeface="Arial"/>
              </a:rPr>
              <a:t>attentes</a:t>
            </a:r>
            <a:r>
              <a:rPr sz="1200" b="1" i="1" spc="-70" dirty="0">
                <a:latin typeface="Arial"/>
                <a:cs typeface="Arial"/>
              </a:rPr>
              <a:t> </a:t>
            </a:r>
            <a:r>
              <a:rPr sz="1200" b="1" i="1" dirty="0">
                <a:latin typeface="Arial"/>
                <a:cs typeface="Arial"/>
              </a:rPr>
              <a:t>–  </a:t>
            </a:r>
            <a:r>
              <a:rPr sz="1200" b="1" i="1" spc="-5" dirty="0">
                <a:latin typeface="Arial"/>
                <a:cs typeface="Arial"/>
              </a:rPr>
              <a:t>Nous sommes  mécontents”</a:t>
            </a:r>
            <a:endParaRPr sz="1200" dirty="0">
              <a:latin typeface="Arial"/>
              <a:cs typeface="Arial"/>
            </a:endParaRPr>
          </a:p>
        </p:txBody>
      </p:sp>
      <p:grpSp>
        <p:nvGrpSpPr>
          <p:cNvPr id="80" name="object 80"/>
          <p:cNvGrpSpPr/>
          <p:nvPr/>
        </p:nvGrpSpPr>
        <p:grpSpPr>
          <a:xfrm>
            <a:off x="228600" y="2170719"/>
            <a:ext cx="8409307" cy="4522787"/>
            <a:chOff x="107950" y="1700212"/>
            <a:chExt cx="8679833" cy="4522787"/>
          </a:xfrm>
        </p:grpSpPr>
        <p:sp>
          <p:nvSpPr>
            <p:cNvPr id="81" name="object 81"/>
            <p:cNvSpPr/>
            <p:nvPr/>
          </p:nvSpPr>
          <p:spPr>
            <a:xfrm>
              <a:off x="107950" y="1700212"/>
              <a:ext cx="936625" cy="706437"/>
            </a:xfrm>
            <a:prstGeom prst="rect">
              <a:avLst/>
            </a:prstGeom>
            <a:blipFill>
              <a:blip r:embed="rId50" cstate="print"/>
              <a:stretch>
                <a:fillRect/>
              </a:stretch>
            </a:blipFill>
          </p:spPr>
          <p:txBody>
            <a:bodyPr wrap="square" lIns="0" tIns="0" rIns="0" bIns="0" rtlCol="0"/>
            <a:lstStyle/>
            <a:p>
              <a:endParaRPr/>
            </a:p>
          </p:txBody>
        </p:sp>
        <p:sp>
          <p:nvSpPr>
            <p:cNvPr id="82" name="object 82"/>
            <p:cNvSpPr/>
            <p:nvPr/>
          </p:nvSpPr>
          <p:spPr>
            <a:xfrm>
              <a:off x="323850" y="5300662"/>
              <a:ext cx="1223962" cy="922337"/>
            </a:xfrm>
            <a:prstGeom prst="rect">
              <a:avLst/>
            </a:prstGeom>
            <a:blipFill>
              <a:blip r:embed="rId51" cstate="print"/>
              <a:stretch>
                <a:fillRect/>
              </a:stretch>
            </a:blipFill>
          </p:spPr>
          <p:txBody>
            <a:bodyPr wrap="square" lIns="0" tIns="0" rIns="0" bIns="0" rtlCol="0"/>
            <a:lstStyle/>
            <a:p>
              <a:endParaRPr/>
            </a:p>
          </p:txBody>
        </p:sp>
        <p:sp>
          <p:nvSpPr>
            <p:cNvPr id="83" name="object 83"/>
            <p:cNvSpPr/>
            <p:nvPr/>
          </p:nvSpPr>
          <p:spPr>
            <a:xfrm flipV="1">
              <a:off x="435474" y="4008853"/>
              <a:ext cx="8352309" cy="51907"/>
            </a:xfrm>
            <a:custGeom>
              <a:avLst/>
              <a:gdLst/>
              <a:ahLst/>
              <a:cxnLst/>
              <a:rect l="l" t="t" r="r" b="b"/>
              <a:pathLst>
                <a:path w="8425180">
                  <a:moveTo>
                    <a:pt x="0" y="0"/>
                  </a:moveTo>
                  <a:lnTo>
                    <a:pt x="8424862" y="0"/>
                  </a:lnTo>
                </a:path>
              </a:pathLst>
            </a:custGeom>
            <a:ln w="38100">
              <a:solidFill>
                <a:srgbClr val="000000"/>
              </a:solidFill>
              <a:prstDash val="lgDash"/>
            </a:ln>
          </p:spPr>
          <p:txBody>
            <a:bodyPr wrap="square" lIns="0" tIns="0" rIns="0" bIns="0" rtlCol="0"/>
            <a:lstStyle/>
            <a:p>
              <a:endParaRPr/>
            </a:p>
          </p:txBody>
        </p:sp>
        <p:sp>
          <p:nvSpPr>
            <p:cNvPr id="84" name="object 84"/>
            <p:cNvSpPr/>
            <p:nvPr/>
          </p:nvSpPr>
          <p:spPr>
            <a:xfrm>
              <a:off x="191572" y="3068637"/>
              <a:ext cx="249065" cy="934067"/>
            </a:xfrm>
            <a:prstGeom prst="rect">
              <a:avLst/>
            </a:prstGeom>
            <a:blipFill>
              <a:blip r:embed="rId52" cstate="print"/>
              <a:stretch>
                <a:fillRect/>
              </a:stretch>
            </a:blip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2522898" y="685800"/>
            <a:ext cx="5778873" cy="1485900"/>
          </a:xfrm>
          <a:prstGeom prst="rect">
            <a:avLst/>
          </a:prstGeom>
        </p:spPr>
        <p:txBody>
          <a:bodyPr vert="horz" lIns="91440" tIns="45720" rIns="91440" bIns="45720" rtlCol="0" anchor="t">
            <a:normAutofit/>
          </a:bodyPr>
          <a:lstStyle/>
          <a:p>
            <a:pPr marL="12700" defTabSz="914400"/>
            <a:r>
              <a:rPr lang="en-US" u="none" spc="-5" dirty="0" err="1"/>
              <a:t>Définition</a:t>
            </a:r>
            <a:r>
              <a:rPr lang="en-US" u="none" spc="-5" dirty="0"/>
              <a:t> </a:t>
            </a:r>
            <a:r>
              <a:rPr lang="en-US" u="none" dirty="0"/>
              <a:t>du </a:t>
            </a:r>
            <a:r>
              <a:rPr lang="en-US" u="none" spc="-5" dirty="0" err="1"/>
              <a:t>terme</a:t>
            </a:r>
            <a:r>
              <a:rPr lang="en-US" u="none" spc="-5" dirty="0"/>
              <a:t> «exigence»</a:t>
            </a:r>
            <a:r>
              <a:rPr lang="en-US" u="none" spc="-35" dirty="0"/>
              <a:t> </a:t>
            </a:r>
            <a:r>
              <a:rPr lang="en-US" u="none" spc="-5" dirty="0"/>
              <a:t>(</a:t>
            </a:r>
            <a:r>
              <a:rPr lang="en-US" u="none" spc="-5" dirty="0" err="1"/>
              <a:t>requis</a:t>
            </a:r>
            <a:r>
              <a:rPr lang="en-US" u="none" spc="-5" dirty="0"/>
              <a:t>)?</a:t>
            </a:r>
          </a:p>
        </p:txBody>
      </p:sp>
      <p:sp>
        <p:nvSpPr>
          <p:cNvPr id="18" name="Rectangle 13">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228330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1857"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bject 6"/>
          <p:cNvSpPr txBox="1"/>
          <p:nvPr/>
        </p:nvSpPr>
        <p:spPr>
          <a:xfrm>
            <a:off x="2522898" y="2286000"/>
            <a:ext cx="5778873" cy="3581400"/>
          </a:xfrm>
          <a:prstGeom prst="rect">
            <a:avLst/>
          </a:prstGeom>
        </p:spPr>
        <p:txBody>
          <a:bodyPr vert="horz" lIns="91440" tIns="45720" rIns="91440" bIns="45720" rtlCol="0">
            <a:normAutofit/>
          </a:bodyPr>
          <a:lstStyle/>
          <a:p>
            <a:pPr marL="184785" indent="-384048" defTabSz="914400">
              <a:lnSpc>
                <a:spcPct val="94000"/>
              </a:lnSpc>
              <a:spcBef>
                <a:spcPts val="105"/>
              </a:spcBef>
              <a:spcAft>
                <a:spcPts val="200"/>
              </a:spcAft>
              <a:buClr>
                <a:srgbClr val="C00000"/>
              </a:buClr>
              <a:buFont typeface="Franklin Gothic Book" panose="020B0503020102020204" pitchFamily="34" charset="0"/>
              <a:buChar char="•"/>
              <a:tabLst>
                <a:tab pos="185420" algn="l"/>
              </a:tabLst>
            </a:pPr>
            <a:r>
              <a:rPr lang="en-US" spc="-204" dirty="0">
                <a:solidFill>
                  <a:schemeClr val="tx2"/>
                </a:solidFill>
              </a:rPr>
              <a:t>Les </a:t>
            </a:r>
            <a:r>
              <a:rPr lang="en-US" spc="-120" dirty="0">
                <a:solidFill>
                  <a:schemeClr val="tx2"/>
                </a:solidFill>
              </a:rPr>
              <a:t>exigences </a:t>
            </a:r>
            <a:r>
              <a:rPr lang="en-US" spc="-70" dirty="0">
                <a:solidFill>
                  <a:schemeClr val="tx2"/>
                </a:solidFill>
              </a:rPr>
              <a:t>(</a:t>
            </a:r>
            <a:r>
              <a:rPr lang="en-US" spc="-70" dirty="0" err="1">
                <a:solidFill>
                  <a:schemeClr val="tx2"/>
                </a:solidFill>
              </a:rPr>
              <a:t>requis</a:t>
            </a:r>
            <a:r>
              <a:rPr lang="en-US" spc="-70" dirty="0">
                <a:solidFill>
                  <a:schemeClr val="tx2"/>
                </a:solidFill>
              </a:rPr>
              <a:t>) </a:t>
            </a:r>
            <a:r>
              <a:rPr lang="en-US" spc="-55" dirty="0" err="1">
                <a:solidFill>
                  <a:schemeClr val="tx2"/>
                </a:solidFill>
              </a:rPr>
              <a:t>décrivent</a:t>
            </a:r>
            <a:r>
              <a:rPr lang="en-US" spc="-55" dirty="0">
                <a:solidFill>
                  <a:schemeClr val="tx2"/>
                </a:solidFill>
              </a:rPr>
              <a:t> </a:t>
            </a:r>
            <a:r>
              <a:rPr lang="en-US" spc="-70" dirty="0">
                <a:solidFill>
                  <a:schemeClr val="tx2"/>
                </a:solidFill>
              </a:rPr>
              <a:t>la </a:t>
            </a:r>
            <a:r>
              <a:rPr lang="en-US" spc="-80" dirty="0">
                <a:solidFill>
                  <a:schemeClr val="tx2"/>
                </a:solidFill>
              </a:rPr>
              <a:t>raison </a:t>
            </a:r>
            <a:r>
              <a:rPr lang="en-US" spc="-15" dirty="0">
                <a:solidFill>
                  <a:schemeClr val="tx2"/>
                </a:solidFill>
              </a:rPr>
              <a:t>d’être </a:t>
            </a:r>
            <a:r>
              <a:rPr lang="en-US" spc="-35" dirty="0">
                <a:solidFill>
                  <a:schemeClr val="tx2"/>
                </a:solidFill>
              </a:rPr>
              <a:t>d’un</a:t>
            </a:r>
            <a:r>
              <a:rPr lang="en-US" spc="-229" dirty="0">
                <a:solidFill>
                  <a:schemeClr val="tx2"/>
                </a:solidFill>
              </a:rPr>
              <a:t> </a:t>
            </a:r>
            <a:r>
              <a:rPr lang="en-US" spc="-100" dirty="0" err="1">
                <a:solidFill>
                  <a:schemeClr val="tx2"/>
                </a:solidFill>
              </a:rPr>
              <a:t>système</a:t>
            </a:r>
            <a:r>
              <a:rPr lang="en-US" spc="-100" dirty="0">
                <a:solidFill>
                  <a:schemeClr val="tx2"/>
                </a:solidFill>
              </a:rPr>
              <a:t>.</a:t>
            </a:r>
            <a:endParaRPr lang="en-US" dirty="0">
              <a:solidFill>
                <a:schemeClr val="tx2"/>
              </a:solidFill>
            </a:endParaRPr>
          </a:p>
          <a:p>
            <a:pPr marL="185420" marR="5080" indent="-384048" defTabSz="914400">
              <a:lnSpc>
                <a:spcPct val="94000"/>
              </a:lnSpc>
              <a:spcAft>
                <a:spcPts val="200"/>
              </a:spcAft>
              <a:buClr>
                <a:srgbClr val="C00000"/>
              </a:buClr>
              <a:buFont typeface="Franklin Gothic Book" panose="020B0503020102020204" pitchFamily="34" charset="0"/>
              <a:buChar char="•"/>
              <a:tabLst>
                <a:tab pos="185420" algn="l"/>
              </a:tabLst>
            </a:pPr>
            <a:r>
              <a:rPr lang="en-US" spc="-204" dirty="0">
                <a:solidFill>
                  <a:schemeClr val="tx2"/>
                </a:solidFill>
              </a:rPr>
              <a:t>Les </a:t>
            </a:r>
            <a:r>
              <a:rPr lang="en-US" spc="-120" dirty="0">
                <a:solidFill>
                  <a:schemeClr val="tx2"/>
                </a:solidFill>
              </a:rPr>
              <a:t>exigences </a:t>
            </a:r>
            <a:r>
              <a:rPr lang="en-US" spc="-50" dirty="0" err="1">
                <a:solidFill>
                  <a:schemeClr val="tx2"/>
                </a:solidFill>
              </a:rPr>
              <a:t>expriment</a:t>
            </a:r>
            <a:r>
              <a:rPr lang="en-US" spc="-50" dirty="0">
                <a:solidFill>
                  <a:schemeClr val="tx2"/>
                </a:solidFill>
              </a:rPr>
              <a:t> </a:t>
            </a:r>
            <a:r>
              <a:rPr lang="en-US" spc="-110" dirty="0">
                <a:solidFill>
                  <a:schemeClr val="tx2"/>
                </a:solidFill>
              </a:rPr>
              <a:t>les </a:t>
            </a:r>
            <a:r>
              <a:rPr lang="en-US" spc="-100" dirty="0" err="1">
                <a:solidFill>
                  <a:schemeClr val="tx2"/>
                </a:solidFill>
              </a:rPr>
              <a:t>idées</a:t>
            </a:r>
            <a:r>
              <a:rPr lang="en-US" spc="-100" dirty="0">
                <a:solidFill>
                  <a:schemeClr val="tx2"/>
                </a:solidFill>
              </a:rPr>
              <a:t> </a:t>
            </a:r>
            <a:r>
              <a:rPr lang="en-US" spc="-35" dirty="0">
                <a:solidFill>
                  <a:schemeClr val="tx2"/>
                </a:solidFill>
              </a:rPr>
              <a:t>qui </a:t>
            </a:r>
            <a:r>
              <a:rPr lang="en-US" spc="-40" dirty="0" err="1">
                <a:solidFill>
                  <a:schemeClr val="tx2"/>
                </a:solidFill>
              </a:rPr>
              <a:t>doivent</a:t>
            </a:r>
            <a:r>
              <a:rPr lang="en-US" spc="-40" dirty="0">
                <a:solidFill>
                  <a:schemeClr val="tx2"/>
                </a:solidFill>
              </a:rPr>
              <a:t> </a:t>
            </a:r>
            <a:r>
              <a:rPr lang="en-US" spc="-25" dirty="0" err="1">
                <a:solidFill>
                  <a:schemeClr val="tx2"/>
                </a:solidFill>
              </a:rPr>
              <a:t>être</a:t>
            </a:r>
            <a:r>
              <a:rPr lang="en-US" spc="-25" dirty="0">
                <a:solidFill>
                  <a:schemeClr val="tx2"/>
                </a:solidFill>
              </a:rPr>
              <a:t> </a:t>
            </a:r>
            <a:r>
              <a:rPr lang="en-US" spc="-95" dirty="0" err="1">
                <a:solidFill>
                  <a:schemeClr val="tx2"/>
                </a:solidFill>
              </a:rPr>
              <a:t>incarnées</a:t>
            </a:r>
            <a:r>
              <a:rPr lang="en-US" spc="-95" dirty="0">
                <a:solidFill>
                  <a:schemeClr val="tx2"/>
                </a:solidFill>
              </a:rPr>
              <a:t> </a:t>
            </a:r>
            <a:r>
              <a:rPr lang="en-US" spc="-125" dirty="0">
                <a:solidFill>
                  <a:schemeClr val="tx2"/>
                </a:solidFill>
              </a:rPr>
              <a:t>dans </a:t>
            </a:r>
            <a:r>
              <a:rPr lang="en-US" spc="-65" dirty="0">
                <a:solidFill>
                  <a:schemeClr val="tx2"/>
                </a:solidFill>
              </a:rPr>
              <a:t>un  </a:t>
            </a:r>
            <a:r>
              <a:rPr lang="en-US" spc="-110" dirty="0" err="1">
                <a:solidFill>
                  <a:schemeClr val="tx2"/>
                </a:solidFill>
              </a:rPr>
              <a:t>système</a:t>
            </a:r>
            <a:r>
              <a:rPr lang="en-US" spc="-110" dirty="0">
                <a:solidFill>
                  <a:schemeClr val="tx2"/>
                </a:solidFill>
              </a:rPr>
              <a:t> </a:t>
            </a:r>
            <a:r>
              <a:rPr lang="en-US" spc="-60" dirty="0" err="1">
                <a:solidFill>
                  <a:schemeClr val="tx2"/>
                </a:solidFill>
              </a:rPr>
              <a:t>ou</a:t>
            </a:r>
            <a:r>
              <a:rPr lang="en-US" spc="-60" dirty="0">
                <a:solidFill>
                  <a:schemeClr val="tx2"/>
                </a:solidFill>
              </a:rPr>
              <a:t> </a:t>
            </a:r>
            <a:r>
              <a:rPr lang="en-US" spc="-80" dirty="0" err="1">
                <a:solidFill>
                  <a:schemeClr val="tx2"/>
                </a:solidFill>
              </a:rPr>
              <a:t>une</a:t>
            </a:r>
            <a:r>
              <a:rPr lang="en-US" spc="-80" dirty="0">
                <a:solidFill>
                  <a:schemeClr val="tx2"/>
                </a:solidFill>
              </a:rPr>
              <a:t> </a:t>
            </a:r>
            <a:r>
              <a:rPr lang="en-US" spc="-50" dirty="0">
                <a:solidFill>
                  <a:schemeClr val="tx2"/>
                </a:solidFill>
              </a:rPr>
              <a:t>application </a:t>
            </a:r>
            <a:r>
              <a:rPr lang="en-US" spc="-90" dirty="0" err="1">
                <a:solidFill>
                  <a:schemeClr val="tx2"/>
                </a:solidFill>
              </a:rPr>
              <a:t>en</a:t>
            </a:r>
            <a:r>
              <a:rPr lang="en-US" spc="-245" dirty="0">
                <a:solidFill>
                  <a:schemeClr val="tx2"/>
                </a:solidFill>
              </a:rPr>
              <a:t> </a:t>
            </a:r>
            <a:r>
              <a:rPr lang="en-US" spc="-65" dirty="0" err="1">
                <a:solidFill>
                  <a:schemeClr val="tx2"/>
                </a:solidFill>
              </a:rPr>
              <a:t>développement</a:t>
            </a:r>
            <a:r>
              <a:rPr lang="en-US" spc="-65" dirty="0">
                <a:solidFill>
                  <a:schemeClr val="tx2"/>
                </a:solidFill>
              </a:rPr>
              <a:t>.</a:t>
            </a:r>
            <a:endParaRPr lang="en-US" dirty="0">
              <a:solidFill>
                <a:schemeClr val="tx2"/>
              </a:solidFill>
            </a:endParaRPr>
          </a:p>
          <a:p>
            <a:pPr indent="-384048" defTabSz="914400">
              <a:lnSpc>
                <a:spcPct val="94000"/>
              </a:lnSpc>
              <a:spcBef>
                <a:spcPts val="35"/>
              </a:spcBef>
              <a:spcAft>
                <a:spcPts val="200"/>
              </a:spcAft>
              <a:buClr>
                <a:srgbClr val="C00000"/>
              </a:buClr>
              <a:buFont typeface="Franklin Gothic Book" panose="020B0503020102020204" pitchFamily="34" charset="0"/>
              <a:buChar char="•"/>
            </a:pPr>
            <a:endParaRPr lang="en-US" dirty="0">
              <a:solidFill>
                <a:schemeClr val="tx2"/>
              </a:solidFill>
            </a:endParaRPr>
          </a:p>
          <a:p>
            <a:pPr marL="844550" marR="1078865" indent="-384048" defTabSz="914400">
              <a:lnSpc>
                <a:spcPct val="94000"/>
              </a:lnSpc>
              <a:spcAft>
                <a:spcPts val="200"/>
              </a:spcAft>
              <a:buFont typeface="Franklin Gothic Book" panose="020B0503020102020204" pitchFamily="34" charset="0"/>
            </a:pPr>
            <a:r>
              <a:rPr lang="en-US" spc="-195" dirty="0">
                <a:solidFill>
                  <a:schemeClr val="tx2"/>
                </a:solidFill>
              </a:rPr>
              <a:t>La </a:t>
            </a:r>
            <a:r>
              <a:rPr lang="en-US" spc="-20" dirty="0" err="1">
                <a:solidFill>
                  <a:schemeClr val="tx2"/>
                </a:solidFill>
              </a:rPr>
              <a:t>définition</a:t>
            </a:r>
            <a:r>
              <a:rPr lang="en-US" spc="-20" dirty="0">
                <a:solidFill>
                  <a:schemeClr val="tx2"/>
                </a:solidFill>
              </a:rPr>
              <a:t> </a:t>
            </a:r>
            <a:r>
              <a:rPr lang="en-US" spc="-65" dirty="0" err="1">
                <a:solidFill>
                  <a:schemeClr val="tx2"/>
                </a:solidFill>
              </a:rPr>
              <a:t>varie</a:t>
            </a:r>
            <a:r>
              <a:rPr lang="en-US" spc="-65" dirty="0">
                <a:solidFill>
                  <a:schemeClr val="tx2"/>
                </a:solidFill>
              </a:rPr>
              <a:t>, </a:t>
            </a:r>
            <a:r>
              <a:rPr lang="en-US" spc="-100" dirty="0" err="1">
                <a:solidFill>
                  <a:schemeClr val="tx2"/>
                </a:solidFill>
              </a:rPr>
              <a:t>mais</a:t>
            </a:r>
            <a:r>
              <a:rPr lang="en-US" spc="-100" dirty="0">
                <a:solidFill>
                  <a:schemeClr val="tx2"/>
                </a:solidFill>
              </a:rPr>
              <a:t> </a:t>
            </a:r>
            <a:r>
              <a:rPr lang="en-US" spc="-75" dirty="0" err="1">
                <a:solidFill>
                  <a:schemeClr val="tx2"/>
                </a:solidFill>
              </a:rPr>
              <a:t>reste</a:t>
            </a:r>
            <a:r>
              <a:rPr lang="en-US" spc="-75" dirty="0">
                <a:solidFill>
                  <a:schemeClr val="tx2"/>
                </a:solidFill>
              </a:rPr>
              <a:t> </a:t>
            </a:r>
            <a:r>
              <a:rPr lang="en-US" spc="-70" dirty="0" err="1">
                <a:solidFill>
                  <a:schemeClr val="tx2"/>
                </a:solidFill>
              </a:rPr>
              <a:t>généralement</a:t>
            </a:r>
            <a:r>
              <a:rPr lang="en-US" spc="-70" dirty="0">
                <a:solidFill>
                  <a:schemeClr val="tx2"/>
                </a:solidFill>
              </a:rPr>
              <a:t> </a:t>
            </a:r>
            <a:r>
              <a:rPr lang="en-US" spc="-35" dirty="0" err="1">
                <a:solidFill>
                  <a:schemeClr val="tx2"/>
                </a:solidFill>
              </a:rPr>
              <a:t>autour</a:t>
            </a:r>
            <a:r>
              <a:rPr lang="en-US" spc="-35" dirty="0">
                <a:solidFill>
                  <a:schemeClr val="tx2"/>
                </a:solidFill>
              </a:rPr>
              <a:t> </a:t>
            </a:r>
            <a:r>
              <a:rPr lang="en-US" spc="-85" dirty="0">
                <a:solidFill>
                  <a:schemeClr val="tx2"/>
                </a:solidFill>
              </a:rPr>
              <a:t>de</a:t>
            </a:r>
            <a:r>
              <a:rPr lang="en-US" spc="-204" dirty="0">
                <a:solidFill>
                  <a:schemeClr val="tx2"/>
                </a:solidFill>
              </a:rPr>
              <a:t> </a:t>
            </a:r>
            <a:r>
              <a:rPr lang="en-US" spc="-155" dirty="0" err="1">
                <a:solidFill>
                  <a:schemeClr val="tx2"/>
                </a:solidFill>
              </a:rPr>
              <a:t>ces</a:t>
            </a:r>
            <a:r>
              <a:rPr lang="en-US" spc="-155" dirty="0">
                <a:solidFill>
                  <a:schemeClr val="tx2"/>
                </a:solidFill>
              </a:rPr>
              <a:t>  </a:t>
            </a:r>
            <a:r>
              <a:rPr lang="en-US" spc="-75" dirty="0" err="1">
                <a:solidFill>
                  <a:schemeClr val="tx2"/>
                </a:solidFill>
              </a:rPr>
              <a:t>lignes</a:t>
            </a:r>
            <a:r>
              <a:rPr lang="en-US" spc="-75" dirty="0">
                <a:solidFill>
                  <a:schemeClr val="tx2"/>
                </a:solidFill>
              </a:rPr>
              <a:t>:</a:t>
            </a:r>
            <a:endParaRPr lang="en-US" dirty="0">
              <a:solidFill>
                <a:schemeClr val="tx2"/>
              </a:solidFill>
            </a:endParaRPr>
          </a:p>
          <a:p>
            <a:pPr indent="-384048" defTabSz="914400">
              <a:lnSpc>
                <a:spcPct val="94000"/>
              </a:lnSpc>
              <a:spcBef>
                <a:spcPts val="45"/>
              </a:spcBef>
              <a:spcAft>
                <a:spcPts val="200"/>
              </a:spcAft>
              <a:buFont typeface="Franklin Gothic Book" panose="020B0503020102020204" pitchFamily="34" charset="0"/>
            </a:pPr>
            <a:endParaRPr lang="en-US" dirty="0">
              <a:solidFill>
                <a:schemeClr val="tx2"/>
              </a:solidFill>
            </a:endParaRPr>
          </a:p>
          <a:p>
            <a:pPr marL="1073150" marR="941069" lvl="1" indent="-384048" defTabSz="914400">
              <a:lnSpc>
                <a:spcPct val="94000"/>
              </a:lnSpc>
              <a:spcAft>
                <a:spcPts val="200"/>
              </a:spcAft>
              <a:buFont typeface="Franklin Gothic Book" panose="020B0503020102020204" pitchFamily="34" charset="0"/>
              <a:buChar char="•"/>
              <a:tabLst>
                <a:tab pos="1073785" algn="l"/>
              </a:tabLst>
            </a:pPr>
            <a:r>
              <a:rPr lang="en-US" b="1" i="1" spc="-229" dirty="0">
                <a:solidFill>
                  <a:schemeClr val="tx2"/>
                </a:solidFill>
              </a:rPr>
              <a:t>A </a:t>
            </a:r>
            <a:r>
              <a:rPr lang="en-US" b="1" i="1" spc="-114" dirty="0">
                <a:solidFill>
                  <a:schemeClr val="tx2"/>
                </a:solidFill>
              </a:rPr>
              <a:t>capability </a:t>
            </a:r>
            <a:r>
              <a:rPr lang="en-US" b="1" i="1" spc="-50" dirty="0">
                <a:solidFill>
                  <a:schemeClr val="tx2"/>
                </a:solidFill>
              </a:rPr>
              <a:t>that </a:t>
            </a:r>
            <a:r>
              <a:rPr lang="en-US" b="1" i="1" spc="-95" dirty="0">
                <a:solidFill>
                  <a:schemeClr val="tx2"/>
                </a:solidFill>
              </a:rPr>
              <a:t>the </a:t>
            </a:r>
            <a:r>
              <a:rPr lang="en-US" b="1" i="1" spc="-200" dirty="0">
                <a:solidFill>
                  <a:schemeClr val="tx2"/>
                </a:solidFill>
              </a:rPr>
              <a:t>system </a:t>
            </a:r>
            <a:r>
              <a:rPr lang="en-US" b="1" i="1" spc="-165" dirty="0">
                <a:solidFill>
                  <a:schemeClr val="tx2"/>
                </a:solidFill>
              </a:rPr>
              <a:t>must </a:t>
            </a:r>
            <a:r>
              <a:rPr lang="en-US" b="1" i="1" spc="-120" dirty="0">
                <a:solidFill>
                  <a:schemeClr val="tx2"/>
                </a:solidFill>
              </a:rPr>
              <a:t>deliver </a:t>
            </a:r>
            <a:r>
              <a:rPr lang="en-US" b="1" i="1" spc="-130" dirty="0">
                <a:solidFill>
                  <a:schemeClr val="tx2"/>
                </a:solidFill>
              </a:rPr>
              <a:t>or </a:t>
            </a:r>
            <a:r>
              <a:rPr lang="en-US" b="1" i="1" spc="-55" dirty="0">
                <a:solidFill>
                  <a:schemeClr val="tx2"/>
                </a:solidFill>
              </a:rPr>
              <a:t>a  </a:t>
            </a:r>
            <a:r>
              <a:rPr lang="en-US" b="1" i="1" spc="-145" dirty="0">
                <a:solidFill>
                  <a:schemeClr val="tx2"/>
                </a:solidFill>
              </a:rPr>
              <a:t>condition </a:t>
            </a:r>
            <a:r>
              <a:rPr lang="en-US" b="1" i="1" spc="-45" dirty="0">
                <a:solidFill>
                  <a:schemeClr val="tx2"/>
                </a:solidFill>
              </a:rPr>
              <a:t>that </a:t>
            </a:r>
            <a:r>
              <a:rPr lang="en-US" b="1" i="1" spc="-20" dirty="0">
                <a:solidFill>
                  <a:schemeClr val="tx2"/>
                </a:solidFill>
              </a:rPr>
              <a:t>it </a:t>
            </a:r>
            <a:r>
              <a:rPr lang="en-US" b="1" i="1" spc="-165" dirty="0">
                <a:solidFill>
                  <a:schemeClr val="tx2"/>
                </a:solidFill>
              </a:rPr>
              <a:t>must </a:t>
            </a:r>
            <a:r>
              <a:rPr lang="en-US" b="1" i="1" spc="-150" dirty="0">
                <a:solidFill>
                  <a:schemeClr val="tx2"/>
                </a:solidFill>
              </a:rPr>
              <a:t>be </a:t>
            </a:r>
            <a:r>
              <a:rPr lang="en-US" b="1" i="1" spc="-130" dirty="0">
                <a:solidFill>
                  <a:schemeClr val="tx2"/>
                </a:solidFill>
              </a:rPr>
              <a:t>satisfied </a:t>
            </a:r>
            <a:r>
              <a:rPr lang="en-US" b="1" i="1" spc="-125" dirty="0">
                <a:solidFill>
                  <a:schemeClr val="tx2"/>
                </a:solidFill>
              </a:rPr>
              <a:t>in order </a:t>
            </a:r>
            <a:r>
              <a:rPr lang="en-US" b="1" i="1" spc="-95" dirty="0">
                <a:solidFill>
                  <a:schemeClr val="tx2"/>
                </a:solidFill>
              </a:rPr>
              <a:t>to  </a:t>
            </a:r>
            <a:r>
              <a:rPr lang="en-US" b="1" i="1" spc="-180" dirty="0">
                <a:solidFill>
                  <a:schemeClr val="tx2"/>
                </a:solidFill>
              </a:rPr>
              <a:t>address </a:t>
            </a:r>
            <a:r>
              <a:rPr lang="en-US" b="1" i="1" spc="-55" dirty="0">
                <a:solidFill>
                  <a:schemeClr val="tx2"/>
                </a:solidFill>
              </a:rPr>
              <a:t>a </a:t>
            </a:r>
            <a:r>
              <a:rPr lang="en-US" b="1" i="1" spc="-150" dirty="0">
                <a:solidFill>
                  <a:schemeClr val="tx2"/>
                </a:solidFill>
              </a:rPr>
              <a:t>need </a:t>
            </a:r>
            <a:r>
              <a:rPr lang="en-US" b="1" i="1" spc="-105" dirty="0">
                <a:solidFill>
                  <a:schemeClr val="tx2"/>
                </a:solidFill>
              </a:rPr>
              <a:t>of </a:t>
            </a:r>
            <a:r>
              <a:rPr lang="en-US" b="1" i="1" spc="-55" dirty="0">
                <a:solidFill>
                  <a:schemeClr val="tx2"/>
                </a:solidFill>
              </a:rPr>
              <a:t>a</a:t>
            </a:r>
            <a:r>
              <a:rPr lang="en-US" b="1" i="1" spc="-80" dirty="0">
                <a:solidFill>
                  <a:schemeClr val="tx2"/>
                </a:solidFill>
              </a:rPr>
              <a:t> </a:t>
            </a:r>
            <a:r>
              <a:rPr lang="en-US" b="1" i="1" spc="-145" dirty="0">
                <a:solidFill>
                  <a:schemeClr val="tx2"/>
                </a:solidFill>
              </a:rPr>
              <a:t>stakeholder.</a:t>
            </a:r>
            <a:endParaRPr lang="en-US" dirty="0">
              <a:solidFill>
                <a:schemeClr val="tx2"/>
              </a:solidFill>
            </a:endParaRPr>
          </a:p>
          <a:p>
            <a:pPr marL="4451985" indent="-384048" defTabSz="914400">
              <a:lnSpc>
                <a:spcPct val="94000"/>
              </a:lnSpc>
              <a:spcBef>
                <a:spcPts val="490"/>
              </a:spcBef>
              <a:spcAft>
                <a:spcPts val="200"/>
              </a:spcAft>
              <a:buFont typeface="Franklin Gothic Book" panose="020B0503020102020204" pitchFamily="34" charset="0"/>
            </a:pPr>
            <a:r>
              <a:rPr lang="en-US" spc="-110" dirty="0">
                <a:solidFill>
                  <a:schemeClr val="tx2"/>
                </a:solidFill>
              </a:rPr>
              <a:t>[</a:t>
            </a:r>
            <a:r>
              <a:rPr lang="en-US" spc="-110" dirty="0" err="1">
                <a:solidFill>
                  <a:schemeClr val="tx2"/>
                </a:solidFill>
              </a:rPr>
              <a:t>Larman</a:t>
            </a:r>
            <a:r>
              <a:rPr lang="en-US" spc="-110" dirty="0">
                <a:solidFill>
                  <a:schemeClr val="tx2"/>
                </a:solidFill>
              </a:rPr>
              <a:t>,</a:t>
            </a:r>
            <a:r>
              <a:rPr lang="en-US" spc="-140" dirty="0">
                <a:solidFill>
                  <a:schemeClr val="tx2"/>
                </a:solidFill>
              </a:rPr>
              <a:t> </a:t>
            </a:r>
            <a:r>
              <a:rPr lang="en-US" spc="-90" dirty="0">
                <a:solidFill>
                  <a:schemeClr val="tx2"/>
                </a:solidFill>
              </a:rPr>
              <a:t>2002]</a:t>
            </a:r>
            <a:endParaRPr lang="en-US" dirty="0">
              <a:solidFill>
                <a:schemeClr val="tx2"/>
              </a:solidFill>
            </a:endParaRPr>
          </a:p>
        </p:txBody>
      </p:sp>
      <p:sp>
        <p:nvSpPr>
          <p:cNvPr id="7" name="object 7"/>
          <p:cNvSpPr txBox="1"/>
          <p:nvPr/>
        </p:nvSpPr>
        <p:spPr>
          <a:xfrm>
            <a:off x="8565133" y="6290385"/>
            <a:ext cx="274955" cy="204351"/>
          </a:xfrm>
          <a:prstGeom prst="rect">
            <a:avLst/>
          </a:prstGeom>
        </p:spPr>
        <p:txBody>
          <a:bodyPr vert="horz" wrap="square" lIns="0" tIns="0" rIns="0" bIns="0" rtlCol="0">
            <a:spAutoFit/>
          </a:bodyPr>
          <a:lstStyle/>
          <a:p>
            <a:pPr marL="38100">
              <a:lnSpc>
                <a:spcPts val="1650"/>
              </a:lnSpc>
              <a:spcAft>
                <a:spcPts val="600"/>
              </a:spcAft>
            </a:pPr>
            <a:fld id="{81D60167-4931-47E6-BA6A-407CBD079E47}" type="slidenum">
              <a:rPr lang="fr-FR" sz="1400" b="1" smtClean="0">
                <a:latin typeface="Arial"/>
                <a:cs typeface="Arial"/>
              </a:rPr>
              <a:pPr marL="38100">
                <a:lnSpc>
                  <a:spcPts val="1650"/>
                </a:lnSpc>
                <a:spcAft>
                  <a:spcPts val="600"/>
                </a:spcAft>
              </a:pPr>
              <a:t>3</a:t>
            </a:fld>
            <a:endParaRPr lang="fr-FR" sz="14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Observations</a:t>
            </a:r>
          </a:p>
        </p:txBody>
      </p:sp>
      <p:sp>
        <p:nvSpPr>
          <p:cNvPr id="9" name="Espace réservé du contenu 8">
            <a:extLst>
              <a:ext uri="{FF2B5EF4-FFF2-40B4-BE49-F238E27FC236}">
                <a16:creationId xmlns:a16="http://schemas.microsoft.com/office/drawing/2014/main" id="{219CA26A-86C3-41D7-9394-695A3EAA3C89}"/>
              </a:ext>
            </a:extLst>
          </p:cNvPr>
          <p:cNvSpPr>
            <a:spLocks noGrp="1"/>
          </p:cNvSpPr>
          <p:nvPr>
            <p:ph idx="1"/>
          </p:nvPr>
        </p:nvSpPr>
        <p:spPr/>
        <p:txBody>
          <a:bodyPr/>
          <a:lstStyle/>
          <a:p>
            <a:endParaRPr lang="fr-FR"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30</a:t>
            </a:fld>
            <a:endParaRPr dirty="0"/>
          </a:p>
        </p:txBody>
      </p:sp>
      <p:sp>
        <p:nvSpPr>
          <p:cNvPr id="3" name="object 3"/>
          <p:cNvSpPr txBox="1"/>
          <p:nvPr/>
        </p:nvSpPr>
        <p:spPr>
          <a:xfrm>
            <a:off x="1051966" y="1501266"/>
            <a:ext cx="7519034" cy="636270"/>
          </a:xfrm>
          <a:prstGeom prst="rect">
            <a:avLst/>
          </a:prstGeom>
        </p:spPr>
        <p:txBody>
          <a:bodyPr vert="horz" wrap="square" lIns="0" tIns="13335" rIns="0" bIns="0" rtlCol="0">
            <a:spAutoFit/>
          </a:bodyPr>
          <a:lstStyle/>
          <a:p>
            <a:pPr marL="12700" marR="5080">
              <a:lnSpc>
                <a:spcPct val="100000"/>
              </a:lnSpc>
              <a:spcBef>
                <a:spcPts val="105"/>
              </a:spcBef>
            </a:pPr>
            <a:r>
              <a:rPr sz="2000" spc="-204" dirty="0">
                <a:latin typeface="Arial"/>
                <a:cs typeface="Arial"/>
              </a:rPr>
              <a:t>Les</a:t>
            </a:r>
            <a:r>
              <a:rPr sz="2000" spc="-120" dirty="0">
                <a:latin typeface="Arial"/>
                <a:cs typeface="Arial"/>
              </a:rPr>
              <a:t> </a:t>
            </a:r>
            <a:r>
              <a:rPr sz="2000" spc="-75" dirty="0">
                <a:latin typeface="Arial"/>
                <a:cs typeface="Arial"/>
              </a:rPr>
              <a:t>facteurs</a:t>
            </a:r>
            <a:r>
              <a:rPr sz="2000" spc="-95" dirty="0">
                <a:latin typeface="Arial"/>
                <a:cs typeface="Arial"/>
              </a:rPr>
              <a:t> </a:t>
            </a:r>
            <a:r>
              <a:rPr sz="2000" spc="-35" dirty="0">
                <a:latin typeface="Arial"/>
                <a:cs typeface="Arial"/>
              </a:rPr>
              <a:t>qui</a:t>
            </a:r>
            <a:r>
              <a:rPr sz="2000" spc="-114" dirty="0">
                <a:latin typeface="Arial"/>
                <a:cs typeface="Arial"/>
              </a:rPr>
              <a:t> </a:t>
            </a:r>
            <a:r>
              <a:rPr sz="2000" spc="-5" dirty="0">
                <a:latin typeface="Arial"/>
                <a:cs typeface="Arial"/>
              </a:rPr>
              <a:t>font</a:t>
            </a:r>
            <a:r>
              <a:rPr sz="2000" spc="-114" dirty="0">
                <a:latin typeface="Arial"/>
                <a:cs typeface="Arial"/>
              </a:rPr>
              <a:t> </a:t>
            </a:r>
            <a:r>
              <a:rPr sz="2000" spc="-80" dirty="0">
                <a:latin typeface="Arial"/>
                <a:cs typeface="Arial"/>
              </a:rPr>
              <a:t>que</a:t>
            </a:r>
            <a:r>
              <a:rPr sz="2000" spc="-114" dirty="0">
                <a:latin typeface="Arial"/>
                <a:cs typeface="Arial"/>
              </a:rPr>
              <a:t> </a:t>
            </a:r>
            <a:r>
              <a:rPr sz="2000" spc="-50" dirty="0">
                <a:latin typeface="Arial"/>
                <a:cs typeface="Arial"/>
              </a:rPr>
              <a:t>le</a:t>
            </a:r>
            <a:r>
              <a:rPr sz="2000" spc="-110" dirty="0">
                <a:latin typeface="Arial"/>
                <a:cs typeface="Arial"/>
              </a:rPr>
              <a:t> </a:t>
            </a:r>
            <a:r>
              <a:rPr sz="2000" spc="-20" dirty="0">
                <a:latin typeface="Arial"/>
                <a:cs typeface="Arial"/>
              </a:rPr>
              <a:t>projet</a:t>
            </a:r>
            <a:r>
              <a:rPr sz="2000" spc="-114" dirty="0">
                <a:latin typeface="Arial"/>
                <a:cs typeface="Arial"/>
              </a:rPr>
              <a:t> </a:t>
            </a:r>
            <a:r>
              <a:rPr sz="2000" spc="-45" dirty="0">
                <a:latin typeface="Arial"/>
                <a:cs typeface="Arial"/>
              </a:rPr>
              <a:t>soit</a:t>
            </a:r>
            <a:r>
              <a:rPr sz="2000" spc="-90" dirty="0">
                <a:latin typeface="Arial"/>
                <a:cs typeface="Arial"/>
              </a:rPr>
              <a:t> en</a:t>
            </a:r>
            <a:r>
              <a:rPr sz="2000" spc="-110" dirty="0">
                <a:latin typeface="Arial"/>
                <a:cs typeface="Arial"/>
              </a:rPr>
              <a:t> </a:t>
            </a:r>
            <a:r>
              <a:rPr sz="2000" spc="-45" dirty="0">
                <a:latin typeface="Arial"/>
                <a:cs typeface="Arial"/>
              </a:rPr>
              <a:t>retard</a:t>
            </a:r>
            <a:r>
              <a:rPr sz="2000" spc="-105" dirty="0">
                <a:latin typeface="Arial"/>
                <a:cs typeface="Arial"/>
              </a:rPr>
              <a:t> </a:t>
            </a:r>
            <a:r>
              <a:rPr sz="2000" spc="-60" dirty="0">
                <a:latin typeface="Arial"/>
                <a:cs typeface="Arial"/>
              </a:rPr>
              <a:t>ou</a:t>
            </a:r>
            <a:r>
              <a:rPr sz="2000" spc="-105" dirty="0">
                <a:latin typeface="Arial"/>
                <a:cs typeface="Arial"/>
              </a:rPr>
              <a:t> </a:t>
            </a:r>
            <a:r>
              <a:rPr sz="2000" spc="-90" dirty="0">
                <a:latin typeface="Arial"/>
                <a:cs typeface="Arial"/>
              </a:rPr>
              <a:t>ne</a:t>
            </a:r>
            <a:r>
              <a:rPr sz="2000" spc="-95" dirty="0">
                <a:latin typeface="Arial"/>
                <a:cs typeface="Arial"/>
              </a:rPr>
              <a:t> </a:t>
            </a:r>
            <a:r>
              <a:rPr sz="2000" spc="-60" dirty="0">
                <a:latin typeface="Arial"/>
                <a:cs typeface="Arial"/>
              </a:rPr>
              <a:t>répond</a:t>
            </a:r>
            <a:r>
              <a:rPr sz="2000" spc="-114" dirty="0">
                <a:latin typeface="Arial"/>
                <a:cs typeface="Arial"/>
              </a:rPr>
              <a:t> </a:t>
            </a:r>
            <a:r>
              <a:rPr sz="2000" spc="-95" dirty="0">
                <a:latin typeface="Arial"/>
                <a:cs typeface="Arial"/>
              </a:rPr>
              <a:t>jamais </a:t>
            </a:r>
            <a:r>
              <a:rPr sz="2000" spc="-114" dirty="0">
                <a:latin typeface="Arial"/>
                <a:cs typeface="Arial"/>
              </a:rPr>
              <a:t>aux  </a:t>
            </a:r>
            <a:r>
              <a:rPr sz="2000" spc="-125" dirty="0">
                <a:latin typeface="Arial"/>
                <a:cs typeface="Arial"/>
              </a:rPr>
              <a:t>exigences </a:t>
            </a:r>
            <a:r>
              <a:rPr sz="2000" spc="-135" dirty="0">
                <a:latin typeface="Arial"/>
                <a:cs typeface="Arial"/>
              </a:rPr>
              <a:t>des </a:t>
            </a:r>
            <a:r>
              <a:rPr sz="2000" spc="-105" dirty="0">
                <a:latin typeface="Arial"/>
                <a:cs typeface="Arial"/>
              </a:rPr>
              <a:t>Stakeholders </a:t>
            </a:r>
            <a:r>
              <a:rPr sz="1400" spc="-65" dirty="0">
                <a:latin typeface="Arial"/>
                <a:cs typeface="Arial"/>
              </a:rPr>
              <a:t>(selon </a:t>
            </a:r>
            <a:r>
              <a:rPr sz="1400" spc="-80" dirty="0">
                <a:latin typeface="Arial"/>
                <a:cs typeface="Arial"/>
              </a:rPr>
              <a:t>Standish </a:t>
            </a:r>
            <a:r>
              <a:rPr sz="1400" spc="-70" dirty="0">
                <a:latin typeface="Arial"/>
                <a:cs typeface="Arial"/>
              </a:rPr>
              <a:t>Groupe</a:t>
            </a:r>
            <a:r>
              <a:rPr sz="1400" spc="-35" dirty="0">
                <a:latin typeface="Arial"/>
                <a:cs typeface="Arial"/>
              </a:rPr>
              <a:t> </a:t>
            </a:r>
            <a:r>
              <a:rPr sz="1400" spc="-65" dirty="0">
                <a:latin typeface="Arial"/>
                <a:cs typeface="Arial"/>
              </a:rPr>
              <a:t>2006).</a:t>
            </a:r>
            <a:endParaRPr sz="1400" dirty="0">
              <a:latin typeface="Arial"/>
              <a:cs typeface="Arial"/>
            </a:endParaRPr>
          </a:p>
        </p:txBody>
      </p:sp>
      <p:sp>
        <p:nvSpPr>
          <p:cNvPr id="4" name="object 4"/>
          <p:cNvSpPr txBox="1"/>
          <p:nvPr/>
        </p:nvSpPr>
        <p:spPr>
          <a:xfrm>
            <a:off x="945286" y="5391099"/>
            <a:ext cx="7541895" cy="628377"/>
          </a:xfrm>
          <a:prstGeom prst="rect">
            <a:avLst/>
          </a:prstGeom>
        </p:spPr>
        <p:txBody>
          <a:bodyPr vert="horz" wrap="square" lIns="0" tIns="12700" rIns="0" bIns="0" rtlCol="0">
            <a:spAutoFit/>
          </a:bodyPr>
          <a:lstStyle/>
          <a:p>
            <a:pPr marL="280670" indent="-268605" algn="ctr">
              <a:lnSpc>
                <a:spcPct val="100000"/>
              </a:lnSpc>
              <a:spcBef>
                <a:spcPts val="100"/>
              </a:spcBef>
              <a:buFont typeface="Arial"/>
              <a:buChar char="•"/>
              <a:tabLst>
                <a:tab pos="280670" algn="l"/>
                <a:tab pos="281305" algn="l"/>
              </a:tabLst>
            </a:pPr>
            <a:r>
              <a:rPr sz="2000" b="1" i="1" dirty="0">
                <a:solidFill>
                  <a:srgbClr val="990000"/>
                </a:solidFill>
                <a:latin typeface="Arial"/>
                <a:cs typeface="Arial"/>
              </a:rPr>
              <a:t>Une mauvaise gestion des exigences est à l’origine de la plus part des</a:t>
            </a:r>
            <a:r>
              <a:rPr lang="fr-FR" sz="2000" b="1" i="1" dirty="0">
                <a:solidFill>
                  <a:srgbClr val="990000"/>
                </a:solidFill>
                <a:latin typeface="Arial"/>
                <a:cs typeface="Arial"/>
              </a:rPr>
              <a:t> </a:t>
            </a:r>
            <a:r>
              <a:rPr sz="2000" b="1" i="1" dirty="0" err="1">
                <a:solidFill>
                  <a:srgbClr val="990000"/>
                </a:solidFill>
                <a:latin typeface="Arial"/>
                <a:cs typeface="Arial"/>
              </a:rPr>
              <a:t>échecs</a:t>
            </a:r>
            <a:r>
              <a:rPr sz="2000" b="1" i="1" dirty="0">
                <a:solidFill>
                  <a:srgbClr val="990000"/>
                </a:solidFill>
                <a:latin typeface="Arial"/>
                <a:cs typeface="Arial"/>
              </a:rPr>
              <a:t> !!!</a:t>
            </a:r>
            <a:endParaRPr sz="2000" dirty="0">
              <a:latin typeface="Arial"/>
              <a:cs typeface="Arial"/>
            </a:endParaRPr>
          </a:p>
        </p:txBody>
      </p:sp>
      <p:sp>
        <p:nvSpPr>
          <p:cNvPr id="5" name="object 5"/>
          <p:cNvSpPr/>
          <p:nvPr/>
        </p:nvSpPr>
        <p:spPr>
          <a:xfrm>
            <a:off x="1044575" y="2978150"/>
            <a:ext cx="2600551" cy="149271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427601" y="2739906"/>
            <a:ext cx="3591897" cy="207974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dirty="0"/>
              <a:t>Des chiffres</a:t>
            </a:r>
            <a:r>
              <a:rPr u="none" spc="-150" dirty="0"/>
              <a:t> </a:t>
            </a:r>
            <a:r>
              <a:rPr u="none" spc="-5" dirty="0"/>
              <a:t>empiriques</a:t>
            </a:r>
          </a:p>
        </p:txBody>
      </p:sp>
      <p:sp>
        <p:nvSpPr>
          <p:cNvPr id="24" name="object 2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31</a:t>
            </a:fld>
            <a:endParaRPr dirty="0"/>
          </a:p>
        </p:txBody>
      </p:sp>
      <p:grpSp>
        <p:nvGrpSpPr>
          <p:cNvPr id="13" name="object 13"/>
          <p:cNvGrpSpPr/>
          <p:nvPr/>
        </p:nvGrpSpPr>
        <p:grpSpPr>
          <a:xfrm>
            <a:off x="2046985" y="2963798"/>
            <a:ext cx="2812415" cy="1722755"/>
            <a:chOff x="2046985" y="2963798"/>
            <a:chExt cx="2812415" cy="1722755"/>
          </a:xfrm>
        </p:grpSpPr>
        <p:sp>
          <p:nvSpPr>
            <p:cNvPr id="14" name="object 14"/>
            <p:cNvSpPr/>
            <p:nvPr/>
          </p:nvSpPr>
          <p:spPr>
            <a:xfrm>
              <a:off x="2046985" y="2963798"/>
              <a:ext cx="2812415" cy="1722501"/>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2269870" y="3542804"/>
              <a:ext cx="483362" cy="219316"/>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2508884" y="3755237"/>
              <a:ext cx="374154" cy="159791"/>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3507993" y="3429190"/>
              <a:ext cx="487311" cy="216090"/>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3338321" y="3635819"/>
              <a:ext cx="994892" cy="163258"/>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2694431" y="4283963"/>
              <a:ext cx="1186561" cy="292607"/>
            </a:xfrm>
            <a:prstGeom prst="rect">
              <a:avLst/>
            </a:prstGeom>
            <a:blipFill>
              <a:blip r:embed="rId7" cstate="print"/>
              <a:stretch>
                <a:fillRect/>
              </a:stretch>
            </a:blipFill>
          </p:spPr>
          <p:txBody>
            <a:bodyPr wrap="square" lIns="0" tIns="0" rIns="0" bIns="0" rtlCol="0"/>
            <a:lstStyle/>
            <a:p>
              <a:endParaRPr/>
            </a:p>
          </p:txBody>
        </p:sp>
      </p:grpSp>
      <p:sp>
        <p:nvSpPr>
          <p:cNvPr id="20" name="object 20"/>
          <p:cNvSpPr txBox="1"/>
          <p:nvPr/>
        </p:nvSpPr>
        <p:spPr>
          <a:xfrm>
            <a:off x="1870013" y="3205073"/>
            <a:ext cx="178435" cy="1351280"/>
          </a:xfrm>
          <a:prstGeom prst="rect">
            <a:avLst/>
          </a:prstGeom>
        </p:spPr>
        <p:txBody>
          <a:bodyPr vert="vert270" wrap="square" lIns="0" tIns="12065" rIns="0" bIns="0" rtlCol="0">
            <a:spAutoFit/>
          </a:bodyPr>
          <a:lstStyle/>
          <a:p>
            <a:pPr marL="12700">
              <a:lnSpc>
                <a:spcPct val="100000"/>
              </a:lnSpc>
              <a:spcBef>
                <a:spcPts val="95"/>
              </a:spcBef>
            </a:pPr>
            <a:r>
              <a:rPr sz="1000" spc="-10" dirty="0">
                <a:latin typeface="Tahoma"/>
                <a:cs typeface="Tahoma"/>
              </a:rPr>
              <a:t>Source </a:t>
            </a:r>
            <a:r>
              <a:rPr sz="1000" spc="-5" dirty="0">
                <a:latin typeface="Tahoma"/>
                <a:cs typeface="Tahoma"/>
              </a:rPr>
              <a:t>: Forrester</a:t>
            </a:r>
            <a:r>
              <a:rPr sz="1000" dirty="0">
                <a:latin typeface="Tahoma"/>
                <a:cs typeface="Tahoma"/>
              </a:rPr>
              <a:t> </a:t>
            </a:r>
            <a:r>
              <a:rPr sz="1000" spc="-10" dirty="0">
                <a:latin typeface="Tahoma"/>
                <a:cs typeface="Tahoma"/>
              </a:rPr>
              <a:t>2006</a:t>
            </a:r>
            <a:endParaRPr sz="1000">
              <a:latin typeface="Tahoma"/>
              <a:cs typeface="Tahoma"/>
            </a:endParaRPr>
          </a:p>
        </p:txBody>
      </p:sp>
      <p:sp>
        <p:nvSpPr>
          <p:cNvPr id="21" name="object 21"/>
          <p:cNvSpPr/>
          <p:nvPr/>
        </p:nvSpPr>
        <p:spPr>
          <a:xfrm>
            <a:off x="4854575" y="2133600"/>
            <a:ext cx="4038600" cy="2667000"/>
          </a:xfrm>
          <a:prstGeom prst="rect">
            <a:avLst/>
          </a:prstGeom>
          <a:blipFill>
            <a:blip r:embed="rId8" cstate="print"/>
            <a:stretch>
              <a:fillRect/>
            </a:stretch>
          </a:blipFill>
        </p:spPr>
        <p:txBody>
          <a:bodyPr wrap="square" lIns="0" tIns="0" rIns="0" bIns="0" rtlCol="0"/>
          <a:lstStyle/>
          <a:p>
            <a:endParaRPr dirty="0"/>
          </a:p>
        </p:txBody>
      </p:sp>
      <p:sp>
        <p:nvSpPr>
          <p:cNvPr id="22" name="object 22"/>
          <p:cNvSpPr txBox="1"/>
          <p:nvPr/>
        </p:nvSpPr>
        <p:spPr>
          <a:xfrm>
            <a:off x="7971728" y="2887969"/>
            <a:ext cx="178435" cy="1703705"/>
          </a:xfrm>
          <a:prstGeom prst="rect">
            <a:avLst/>
          </a:prstGeom>
        </p:spPr>
        <p:txBody>
          <a:bodyPr vert="vert270" wrap="square" lIns="0" tIns="12065" rIns="0" bIns="0" rtlCol="0">
            <a:spAutoFit/>
          </a:bodyPr>
          <a:lstStyle/>
          <a:p>
            <a:pPr marL="12700">
              <a:lnSpc>
                <a:spcPct val="100000"/>
              </a:lnSpc>
              <a:spcBef>
                <a:spcPts val="95"/>
              </a:spcBef>
            </a:pPr>
            <a:r>
              <a:rPr sz="1000" spc="-10" dirty="0">
                <a:latin typeface="Tahoma"/>
                <a:cs typeface="Tahoma"/>
              </a:rPr>
              <a:t>Source: </a:t>
            </a:r>
            <a:r>
              <a:rPr sz="1000" spc="-5" dirty="0">
                <a:latin typeface="Tahoma"/>
                <a:cs typeface="Tahoma"/>
              </a:rPr>
              <a:t>Standish </a:t>
            </a:r>
            <a:r>
              <a:rPr sz="1000" spc="-10" dirty="0">
                <a:latin typeface="Tahoma"/>
                <a:cs typeface="Tahoma"/>
              </a:rPr>
              <a:t>Group</a:t>
            </a:r>
            <a:r>
              <a:rPr sz="1000" spc="40" dirty="0">
                <a:latin typeface="Tahoma"/>
                <a:cs typeface="Tahoma"/>
              </a:rPr>
              <a:t> </a:t>
            </a:r>
            <a:r>
              <a:rPr sz="1000" spc="-10" dirty="0">
                <a:latin typeface="Tahoma"/>
                <a:cs typeface="Tahoma"/>
              </a:rPr>
              <a:t>2004</a:t>
            </a:r>
            <a:endParaRPr sz="1000">
              <a:latin typeface="Tahoma"/>
              <a:cs typeface="Tahoma"/>
            </a:endParaRPr>
          </a:p>
        </p:txBody>
      </p:sp>
      <p:sp>
        <p:nvSpPr>
          <p:cNvPr id="23" name="object 23"/>
          <p:cNvSpPr txBox="1"/>
          <p:nvPr/>
        </p:nvSpPr>
        <p:spPr>
          <a:xfrm>
            <a:off x="914400" y="4786261"/>
            <a:ext cx="8050530" cy="1416413"/>
          </a:xfrm>
          <a:prstGeom prst="rect">
            <a:avLst/>
          </a:prstGeom>
          <a:ln w="9525">
            <a:solidFill>
              <a:srgbClr val="6600FF"/>
            </a:solidFill>
          </a:ln>
        </p:spPr>
        <p:txBody>
          <a:bodyPr vert="horz" wrap="square" lIns="0" tIns="31115" rIns="0" bIns="0" rtlCol="0">
            <a:spAutoFit/>
          </a:bodyPr>
          <a:lstStyle/>
          <a:p>
            <a:pPr marL="1122045" indent="-116205">
              <a:lnSpc>
                <a:spcPct val="100000"/>
              </a:lnSpc>
              <a:spcBef>
                <a:spcPts val="245"/>
              </a:spcBef>
              <a:buSzPct val="88888"/>
              <a:buChar char="•"/>
              <a:tabLst>
                <a:tab pos="1122045" algn="l"/>
              </a:tabLst>
            </a:pPr>
            <a:r>
              <a:rPr sz="1800" spc="-90" dirty="0">
                <a:latin typeface="Arial"/>
                <a:cs typeface="Arial"/>
              </a:rPr>
              <a:t>70 </a:t>
            </a:r>
            <a:r>
              <a:rPr sz="1800" spc="-315" dirty="0">
                <a:latin typeface="Arial"/>
                <a:cs typeface="Arial"/>
              </a:rPr>
              <a:t>% </a:t>
            </a:r>
            <a:r>
              <a:rPr sz="1800" spc="-125" dirty="0">
                <a:latin typeface="Arial"/>
                <a:cs typeface="Arial"/>
              </a:rPr>
              <a:t>des </a:t>
            </a:r>
            <a:r>
              <a:rPr sz="1800" spc="-65" dirty="0">
                <a:latin typeface="Arial"/>
                <a:cs typeface="Arial"/>
              </a:rPr>
              <a:t>défectuosités </a:t>
            </a:r>
            <a:r>
              <a:rPr sz="1800" spc="-60" dirty="0">
                <a:latin typeface="Arial"/>
                <a:cs typeface="Arial"/>
              </a:rPr>
              <a:t>sont </a:t>
            </a:r>
            <a:r>
              <a:rPr sz="1800" spc="-35" dirty="0">
                <a:latin typeface="Arial"/>
                <a:cs typeface="Arial"/>
              </a:rPr>
              <a:t>introduites </a:t>
            </a:r>
            <a:r>
              <a:rPr sz="1800" spc="-70" dirty="0">
                <a:latin typeface="Arial"/>
                <a:cs typeface="Arial"/>
              </a:rPr>
              <a:t>lors </a:t>
            </a:r>
            <a:r>
              <a:rPr sz="1800" spc="-85" dirty="0">
                <a:latin typeface="Arial"/>
                <a:cs typeface="Arial"/>
              </a:rPr>
              <a:t>de </a:t>
            </a:r>
            <a:r>
              <a:rPr sz="1800" spc="-70" dirty="0">
                <a:latin typeface="Arial"/>
                <a:cs typeface="Arial"/>
              </a:rPr>
              <a:t>la </a:t>
            </a:r>
            <a:r>
              <a:rPr sz="1800" spc="-114" dirty="0">
                <a:latin typeface="Arial"/>
                <a:cs typeface="Arial"/>
              </a:rPr>
              <a:t>phase </a:t>
            </a:r>
            <a:r>
              <a:rPr sz="1800" spc="-85" dirty="0">
                <a:latin typeface="Arial"/>
                <a:cs typeface="Arial"/>
              </a:rPr>
              <a:t>de </a:t>
            </a:r>
            <a:r>
              <a:rPr sz="1800" spc="-60" dirty="0">
                <a:latin typeface="Arial"/>
                <a:cs typeface="Arial"/>
              </a:rPr>
              <a:t>spécification, </a:t>
            </a:r>
            <a:r>
              <a:rPr sz="1800" spc="-10" dirty="0">
                <a:latin typeface="Arial"/>
                <a:cs typeface="Arial"/>
              </a:rPr>
              <a:t>et</a:t>
            </a:r>
            <a:r>
              <a:rPr sz="1800" spc="-105" dirty="0">
                <a:latin typeface="Arial"/>
                <a:cs typeface="Arial"/>
              </a:rPr>
              <a:t> </a:t>
            </a:r>
            <a:r>
              <a:rPr sz="1800" spc="-165" dirty="0">
                <a:latin typeface="Arial"/>
                <a:cs typeface="Arial"/>
              </a:rPr>
              <a:t>30%</a:t>
            </a:r>
            <a:r>
              <a:rPr lang="fr-FR" sz="1800" spc="-165" dirty="0">
                <a:latin typeface="Arial"/>
                <a:cs typeface="Arial"/>
              </a:rPr>
              <a:t> </a:t>
            </a:r>
            <a:r>
              <a:rPr sz="1800" spc="-80" dirty="0">
                <a:latin typeface="Arial"/>
                <a:cs typeface="Arial"/>
              </a:rPr>
              <a:t>plus </a:t>
            </a:r>
            <a:r>
              <a:rPr sz="1800" spc="-30" dirty="0">
                <a:latin typeface="Arial"/>
                <a:cs typeface="Arial"/>
              </a:rPr>
              <a:t>tard </a:t>
            </a:r>
            <a:r>
              <a:rPr sz="1800" spc="-70" dirty="0">
                <a:latin typeface="Arial"/>
                <a:cs typeface="Arial"/>
              </a:rPr>
              <a:t>lors </a:t>
            </a:r>
            <a:r>
              <a:rPr sz="1800" spc="-85" dirty="0">
                <a:latin typeface="Arial"/>
                <a:cs typeface="Arial"/>
              </a:rPr>
              <a:t>de </a:t>
            </a:r>
            <a:r>
              <a:rPr sz="1800" spc="-65" dirty="0">
                <a:latin typeface="Arial"/>
                <a:cs typeface="Arial"/>
              </a:rPr>
              <a:t>la </a:t>
            </a:r>
            <a:r>
              <a:rPr sz="1800" spc="-40" dirty="0">
                <a:latin typeface="Arial"/>
                <a:cs typeface="Arial"/>
              </a:rPr>
              <a:t>solution</a:t>
            </a:r>
            <a:r>
              <a:rPr sz="1800" spc="-210" dirty="0">
                <a:latin typeface="Arial"/>
                <a:cs typeface="Arial"/>
              </a:rPr>
              <a:t> </a:t>
            </a:r>
            <a:r>
              <a:rPr sz="1800" spc="-60" dirty="0">
                <a:latin typeface="Arial"/>
                <a:cs typeface="Arial"/>
              </a:rPr>
              <a:t>technique</a:t>
            </a:r>
            <a:endParaRPr sz="1800" dirty="0">
              <a:latin typeface="Arial"/>
              <a:cs typeface="Arial"/>
            </a:endParaRPr>
          </a:p>
          <a:p>
            <a:pPr marL="548640" marR="603885">
              <a:lnSpc>
                <a:spcPct val="100000"/>
              </a:lnSpc>
              <a:buChar char="•"/>
              <a:tabLst>
                <a:tab pos="713740" algn="l"/>
              </a:tabLst>
            </a:pPr>
            <a:r>
              <a:rPr sz="1800" spc="-85" dirty="0">
                <a:latin typeface="Arial"/>
                <a:cs typeface="Arial"/>
              </a:rPr>
              <a:t>Seulement </a:t>
            </a:r>
            <a:r>
              <a:rPr sz="1800" spc="-204" dirty="0">
                <a:latin typeface="Arial"/>
                <a:cs typeface="Arial"/>
              </a:rPr>
              <a:t>5% </a:t>
            </a:r>
            <a:r>
              <a:rPr sz="1800" spc="-125" dirty="0">
                <a:latin typeface="Arial"/>
                <a:cs typeface="Arial"/>
              </a:rPr>
              <a:t>des </a:t>
            </a:r>
            <a:r>
              <a:rPr sz="1800" spc="-75" dirty="0">
                <a:latin typeface="Arial"/>
                <a:cs typeface="Arial"/>
              </a:rPr>
              <a:t>problèmes </a:t>
            </a:r>
            <a:r>
              <a:rPr sz="1800" spc="-85" dirty="0">
                <a:latin typeface="Arial"/>
                <a:cs typeface="Arial"/>
              </a:rPr>
              <a:t>de </a:t>
            </a:r>
            <a:r>
              <a:rPr sz="1800" spc="-60" dirty="0">
                <a:latin typeface="Arial"/>
                <a:cs typeface="Arial"/>
              </a:rPr>
              <a:t>spécification sont </a:t>
            </a:r>
            <a:r>
              <a:rPr sz="1800" spc="-80" dirty="0">
                <a:latin typeface="Arial"/>
                <a:cs typeface="Arial"/>
              </a:rPr>
              <a:t>corrigés </a:t>
            </a:r>
            <a:r>
              <a:rPr sz="1800" spc="-114" dirty="0">
                <a:latin typeface="Arial"/>
                <a:cs typeface="Arial"/>
              </a:rPr>
              <a:t>dans </a:t>
            </a:r>
            <a:r>
              <a:rPr sz="1800" spc="-65" dirty="0">
                <a:latin typeface="Arial"/>
                <a:cs typeface="Arial"/>
              </a:rPr>
              <a:t>la </a:t>
            </a:r>
            <a:r>
              <a:rPr sz="1800" spc="-114" dirty="0">
                <a:latin typeface="Arial"/>
                <a:cs typeface="Arial"/>
              </a:rPr>
              <a:t>phase </a:t>
            </a:r>
            <a:r>
              <a:rPr sz="1800" spc="-85" dirty="0">
                <a:latin typeface="Arial"/>
                <a:cs typeface="Arial"/>
              </a:rPr>
              <a:t>de  </a:t>
            </a:r>
            <a:r>
              <a:rPr sz="1800" spc="-60" dirty="0">
                <a:latin typeface="Arial"/>
                <a:cs typeface="Arial"/>
              </a:rPr>
              <a:t>spécification. </a:t>
            </a:r>
            <a:r>
              <a:rPr sz="1800" spc="-165" dirty="0">
                <a:latin typeface="Arial"/>
                <a:cs typeface="Arial"/>
              </a:rPr>
              <a:t>95% </a:t>
            </a:r>
            <a:r>
              <a:rPr sz="1800" spc="-60" dirty="0">
                <a:latin typeface="Arial"/>
                <a:cs typeface="Arial"/>
              </a:rPr>
              <a:t>sont </a:t>
            </a:r>
            <a:r>
              <a:rPr sz="1800" spc="-75" dirty="0">
                <a:latin typeface="Arial"/>
                <a:cs typeface="Arial"/>
              </a:rPr>
              <a:t>détectés </a:t>
            </a:r>
            <a:r>
              <a:rPr sz="1800" spc="-80" dirty="0">
                <a:latin typeface="Arial"/>
                <a:cs typeface="Arial"/>
              </a:rPr>
              <a:t>plus </a:t>
            </a:r>
            <a:r>
              <a:rPr sz="1800" spc="-35" dirty="0">
                <a:latin typeface="Arial"/>
                <a:cs typeface="Arial"/>
              </a:rPr>
              <a:t>tard </a:t>
            </a:r>
            <a:r>
              <a:rPr sz="1800" spc="-114" dirty="0">
                <a:latin typeface="Arial"/>
                <a:cs typeface="Arial"/>
              </a:rPr>
              <a:t>dans </a:t>
            </a:r>
            <a:r>
              <a:rPr sz="1800" spc="-50" dirty="0">
                <a:latin typeface="Arial"/>
                <a:cs typeface="Arial"/>
              </a:rPr>
              <a:t>le </a:t>
            </a:r>
            <a:r>
              <a:rPr sz="1800" spc="-20" dirty="0">
                <a:latin typeface="Arial"/>
                <a:cs typeface="Arial"/>
              </a:rPr>
              <a:t>projet </a:t>
            </a:r>
            <a:r>
              <a:rPr sz="1800" spc="-85" dirty="0">
                <a:latin typeface="Arial"/>
                <a:cs typeface="Arial"/>
              </a:rPr>
              <a:t>alors </a:t>
            </a:r>
            <a:r>
              <a:rPr sz="1800" spc="-75" dirty="0">
                <a:latin typeface="Arial"/>
                <a:cs typeface="Arial"/>
              </a:rPr>
              <a:t>que </a:t>
            </a:r>
            <a:r>
              <a:rPr sz="1800" spc="-50" dirty="0">
                <a:latin typeface="Arial"/>
                <a:cs typeface="Arial"/>
              </a:rPr>
              <a:t>le</a:t>
            </a:r>
            <a:r>
              <a:rPr lang="fr-FR" sz="1800" spc="-50" dirty="0">
                <a:latin typeface="Arial"/>
                <a:cs typeface="Arial"/>
              </a:rPr>
              <a:t> </a:t>
            </a:r>
            <a:r>
              <a:rPr sz="1800" spc="-45" dirty="0" err="1">
                <a:latin typeface="Arial"/>
                <a:cs typeface="Arial"/>
              </a:rPr>
              <a:t>coût</a:t>
            </a:r>
            <a:r>
              <a:rPr sz="1800" spc="-45" dirty="0">
                <a:latin typeface="Arial"/>
                <a:cs typeface="Arial"/>
              </a:rPr>
              <a:t> </a:t>
            </a:r>
            <a:r>
              <a:rPr sz="1800" spc="-40" dirty="0">
                <a:latin typeface="Arial"/>
                <a:cs typeface="Arial"/>
              </a:rPr>
              <a:t>pour </a:t>
            </a:r>
            <a:r>
              <a:rPr sz="1800" spc="-100" dirty="0">
                <a:latin typeface="Arial"/>
                <a:cs typeface="Arial"/>
              </a:rPr>
              <a:t>les  </a:t>
            </a:r>
            <a:r>
              <a:rPr sz="1800" spc="-75" dirty="0">
                <a:latin typeface="Arial"/>
                <a:cs typeface="Arial"/>
              </a:rPr>
              <a:t>résoudre est </a:t>
            </a:r>
            <a:r>
              <a:rPr sz="1800" spc="-85" dirty="0">
                <a:latin typeface="Arial"/>
                <a:cs typeface="Arial"/>
              </a:rPr>
              <a:t>en </a:t>
            </a:r>
            <a:r>
              <a:rPr sz="1800" spc="-80" dirty="0">
                <a:latin typeface="Arial"/>
                <a:cs typeface="Arial"/>
              </a:rPr>
              <a:t>moyenne </a:t>
            </a:r>
            <a:r>
              <a:rPr sz="1800" spc="-90" dirty="0">
                <a:latin typeface="Arial"/>
                <a:cs typeface="Arial"/>
              </a:rPr>
              <a:t>22 </a:t>
            </a:r>
            <a:r>
              <a:rPr sz="1800" spc="-60" dirty="0">
                <a:latin typeface="Arial"/>
                <a:cs typeface="Arial"/>
              </a:rPr>
              <a:t>fois</a:t>
            </a:r>
            <a:r>
              <a:rPr sz="1800" spc="-145" dirty="0">
                <a:latin typeface="Arial"/>
                <a:cs typeface="Arial"/>
              </a:rPr>
              <a:t> </a:t>
            </a:r>
            <a:r>
              <a:rPr sz="1800" spc="-75" dirty="0">
                <a:latin typeface="Arial"/>
                <a:cs typeface="Arial"/>
              </a:rPr>
              <a:t>supérieur.</a:t>
            </a:r>
            <a:endParaRPr sz="1800" dirty="0">
              <a:latin typeface="Arial"/>
              <a:cs typeface="Arial"/>
            </a:endParaRPr>
          </a:p>
        </p:txBody>
      </p:sp>
      <p:sp>
        <p:nvSpPr>
          <p:cNvPr id="27" name="Rectangle 26">
            <a:extLst>
              <a:ext uri="{FF2B5EF4-FFF2-40B4-BE49-F238E27FC236}">
                <a16:creationId xmlns:a16="http://schemas.microsoft.com/office/drawing/2014/main" id="{5CCFF547-7935-47A6-B284-63EA4EC92CB8}"/>
              </a:ext>
            </a:extLst>
          </p:cNvPr>
          <p:cNvSpPr/>
          <p:nvPr/>
        </p:nvSpPr>
        <p:spPr>
          <a:xfrm>
            <a:off x="1028701" y="1343561"/>
            <a:ext cx="7864474" cy="1323439"/>
          </a:xfrm>
          <a:prstGeom prst="rect">
            <a:avLst/>
          </a:prstGeom>
        </p:spPr>
        <p:txBody>
          <a:bodyPr wrap="square">
            <a:spAutoFit/>
          </a:bodyPr>
          <a:lstStyle/>
          <a:p>
            <a:pPr marL="355600" indent="-342900">
              <a:lnSpc>
                <a:spcPct val="100000"/>
              </a:lnSpc>
              <a:spcBef>
                <a:spcPts val="105"/>
              </a:spcBef>
              <a:buClr>
                <a:srgbClr val="C00000"/>
              </a:buClr>
              <a:buChar char="•"/>
              <a:tabLst>
                <a:tab pos="354965" algn="l"/>
                <a:tab pos="355600" algn="l"/>
              </a:tabLst>
            </a:pPr>
            <a:r>
              <a:rPr lang="fr-FR" sz="2000" dirty="0">
                <a:ln w="0"/>
                <a:latin typeface="Arial"/>
                <a:cs typeface="Arial"/>
              </a:rPr>
              <a:t>Causes d’échec</a:t>
            </a:r>
          </a:p>
          <a:p>
            <a:pPr marL="756285" lvl="1" indent="-287020">
              <a:lnSpc>
                <a:spcPct val="100000"/>
              </a:lnSpc>
              <a:buClr>
                <a:srgbClr val="C00000"/>
              </a:buClr>
              <a:buChar char="•"/>
              <a:tabLst>
                <a:tab pos="756285" algn="l"/>
                <a:tab pos="756920" algn="l"/>
              </a:tabLst>
            </a:pPr>
            <a:r>
              <a:rPr lang="fr-FR" sz="2000" dirty="0">
                <a:ln w="0"/>
                <a:latin typeface="Arial"/>
                <a:cs typeface="Arial"/>
              </a:rPr>
              <a:t>Spécifications incomplètes</a:t>
            </a:r>
          </a:p>
          <a:p>
            <a:pPr marL="756285" lvl="1" indent="-287020">
              <a:lnSpc>
                <a:spcPct val="100000"/>
              </a:lnSpc>
              <a:buClr>
                <a:srgbClr val="C00000"/>
              </a:buClr>
              <a:buChar char="•"/>
              <a:tabLst>
                <a:tab pos="756285" algn="l"/>
                <a:tab pos="756920" algn="l"/>
              </a:tabLst>
            </a:pPr>
            <a:r>
              <a:rPr lang="fr-FR" sz="2000" dirty="0">
                <a:ln w="0"/>
                <a:latin typeface="Arial"/>
                <a:cs typeface="Arial"/>
              </a:rPr>
              <a:t>Faible communication entre les parties prenantes</a:t>
            </a:r>
          </a:p>
          <a:p>
            <a:pPr marL="756285" lvl="1" indent="-287020">
              <a:lnSpc>
                <a:spcPct val="100000"/>
              </a:lnSpc>
              <a:buClr>
                <a:srgbClr val="C00000"/>
              </a:buClr>
              <a:buChar char="•"/>
              <a:tabLst>
                <a:tab pos="756285" algn="l"/>
                <a:tab pos="756920" algn="l"/>
              </a:tabLst>
            </a:pPr>
            <a:r>
              <a:rPr lang="fr-FR" sz="2000" dirty="0">
                <a:ln w="0"/>
                <a:latin typeface="Arial"/>
                <a:cs typeface="Arial"/>
              </a:rPr>
              <a:t>Mauvaise gestion des changements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Problèmes généraux de l’ingénierie des</a:t>
            </a:r>
            <a:r>
              <a:rPr u="none" spc="-35" dirty="0"/>
              <a:t> </a:t>
            </a:r>
            <a:r>
              <a:rPr u="none" spc="-5" dirty="0"/>
              <a:t>exigences</a:t>
            </a:r>
          </a:p>
        </p:txBody>
      </p:sp>
      <p:sp>
        <p:nvSpPr>
          <p:cNvPr id="7" name="Espace réservé du contenu 6">
            <a:extLst>
              <a:ext uri="{FF2B5EF4-FFF2-40B4-BE49-F238E27FC236}">
                <a16:creationId xmlns:a16="http://schemas.microsoft.com/office/drawing/2014/main" id="{03CC1FED-0C63-46E6-9926-07596DF6EAB3}"/>
              </a:ext>
            </a:extLst>
          </p:cNvPr>
          <p:cNvSpPr>
            <a:spLocks noGrp="1"/>
          </p:cNvSpPr>
          <p:nvPr>
            <p:ph idx="1"/>
          </p:nvPr>
        </p:nvSpPr>
        <p:spPr/>
        <p:txBody>
          <a:bodyPr>
            <a:normAutofit/>
          </a:bodyPr>
          <a:lstStyle/>
          <a:p>
            <a:pPr marL="184785" indent="-172720" algn="just">
              <a:lnSpc>
                <a:spcPct val="150000"/>
              </a:lnSpc>
              <a:spcBef>
                <a:spcPts val="105"/>
              </a:spcBef>
              <a:spcAft>
                <a:spcPts val="600"/>
              </a:spcAft>
              <a:buClr>
                <a:srgbClr val="C00000"/>
              </a:buClr>
              <a:buFontTx/>
              <a:buChar char="•"/>
              <a:tabLst>
                <a:tab pos="185420" algn="l"/>
              </a:tabLst>
            </a:pPr>
            <a:r>
              <a:rPr lang="fr-FR" dirty="0">
                <a:latin typeface="Arial"/>
                <a:cs typeface="Arial"/>
              </a:rPr>
              <a:t>Manque d’expertise (ingénieurs logiciels, experts de domaines, etc.).</a:t>
            </a:r>
          </a:p>
          <a:p>
            <a:pPr marL="184785" indent="-172720" algn="just">
              <a:lnSpc>
                <a:spcPct val="150000"/>
              </a:lnSpc>
              <a:spcBef>
                <a:spcPts val="105"/>
              </a:spcBef>
              <a:spcAft>
                <a:spcPts val="600"/>
              </a:spcAft>
              <a:buClr>
                <a:srgbClr val="C00000"/>
              </a:buClr>
              <a:buChar char="•"/>
              <a:tabLst>
                <a:tab pos="185420" algn="l"/>
              </a:tabLst>
            </a:pPr>
            <a:r>
              <a:rPr lang="fr-FR" dirty="0">
                <a:latin typeface="Arial"/>
                <a:cs typeface="Arial"/>
              </a:rPr>
              <a:t>Idées initiales trop souvent incomplètes, trop optimistes…</a:t>
            </a:r>
            <a:endParaRPr lang="fr-FR" sz="2300" dirty="0">
              <a:latin typeface="Arial"/>
              <a:cs typeface="Arial"/>
            </a:endParaRPr>
          </a:p>
          <a:p>
            <a:pPr marL="184785" marR="5080" indent="-172720" algn="just">
              <a:lnSpc>
                <a:spcPct val="150000"/>
              </a:lnSpc>
              <a:spcAft>
                <a:spcPts val="600"/>
              </a:spcAft>
              <a:buClr>
                <a:srgbClr val="C00000"/>
              </a:buClr>
              <a:buFont typeface="Arial"/>
              <a:buChar char="•"/>
              <a:tabLst>
                <a:tab pos="240029" algn="l"/>
              </a:tabLst>
            </a:pPr>
            <a:r>
              <a:rPr lang="fr-FR" dirty="0"/>
              <a:t>	</a:t>
            </a:r>
            <a:r>
              <a:rPr lang="fr-FR" dirty="0">
                <a:latin typeface="Arial"/>
                <a:cs typeface="Arial"/>
              </a:rPr>
              <a:t>Difficultés à utiliser les outils et méthodes complexes et variées  associées à la cueillette d’exigences peuvent effacer les bénéfices  escomptés d’une approche complète et détaillée.</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1966" y="421005"/>
            <a:ext cx="6701155" cy="330835"/>
          </a:xfrm>
          <a:prstGeom prst="rect">
            <a:avLst/>
          </a:prstGeom>
        </p:spPr>
        <p:txBody>
          <a:bodyPr vert="horz" wrap="square" lIns="0" tIns="13335" rIns="0" bIns="0" rtlCol="0">
            <a:spAutoFit/>
          </a:bodyPr>
          <a:lstStyle/>
          <a:p>
            <a:pPr marL="12700">
              <a:lnSpc>
                <a:spcPct val="100000"/>
              </a:lnSpc>
              <a:spcBef>
                <a:spcPts val="105"/>
              </a:spcBef>
            </a:pPr>
            <a:r>
              <a:rPr u="none" spc="-5" dirty="0"/>
              <a:t>Airbus </a:t>
            </a:r>
            <a:r>
              <a:rPr u="none" dirty="0"/>
              <a:t>A380 – </a:t>
            </a:r>
            <a:r>
              <a:rPr u="none" spc="-5" dirty="0"/>
              <a:t>Trop d’ordinateurs et trop de</a:t>
            </a:r>
            <a:r>
              <a:rPr u="none" spc="-75" dirty="0"/>
              <a:t> </a:t>
            </a:r>
            <a:r>
              <a:rPr u="none" spc="-5" dirty="0"/>
              <a:t>logiciels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33</a:t>
            </a:fld>
            <a:endParaRPr dirty="0"/>
          </a:p>
        </p:txBody>
      </p:sp>
      <p:sp>
        <p:nvSpPr>
          <p:cNvPr id="3" name="object 3"/>
          <p:cNvSpPr/>
          <p:nvPr/>
        </p:nvSpPr>
        <p:spPr>
          <a:xfrm>
            <a:off x="4498975" y="1143000"/>
            <a:ext cx="4106926" cy="494506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42987" y="1143000"/>
            <a:ext cx="3382899" cy="494982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dirty="0"/>
              <a:t>La </a:t>
            </a:r>
            <a:r>
              <a:rPr u="none" spc="-10" dirty="0"/>
              <a:t>taille </a:t>
            </a:r>
            <a:r>
              <a:rPr u="none" spc="-5" dirty="0"/>
              <a:t>des</a:t>
            </a:r>
            <a:r>
              <a:rPr u="none" spc="-55" dirty="0"/>
              <a:t> </a:t>
            </a:r>
            <a:r>
              <a:rPr u="none" spc="-10" dirty="0"/>
              <a:t>logiciels</a:t>
            </a:r>
          </a:p>
        </p:txBody>
      </p:sp>
      <p:sp>
        <p:nvSpPr>
          <p:cNvPr id="8" name="Espace réservé du contenu 7">
            <a:extLst>
              <a:ext uri="{FF2B5EF4-FFF2-40B4-BE49-F238E27FC236}">
                <a16:creationId xmlns:a16="http://schemas.microsoft.com/office/drawing/2014/main" id="{69B473F8-F4D2-4898-BC46-B00CF9E9ECFA}"/>
              </a:ext>
            </a:extLst>
          </p:cNvPr>
          <p:cNvSpPr>
            <a:spLocks noGrp="1"/>
          </p:cNvSpPr>
          <p:nvPr>
            <p:ph idx="1"/>
          </p:nvPr>
        </p:nvSpPr>
        <p:spPr/>
        <p:txBody>
          <a:bodyPr>
            <a:normAutofit/>
          </a:bodyPr>
          <a:lstStyle/>
          <a:p>
            <a:pPr marL="0" indent="0">
              <a:lnSpc>
                <a:spcPct val="200000"/>
              </a:lnSpc>
              <a:buNone/>
            </a:pPr>
            <a:r>
              <a:rPr lang="fr-FR" i="1" spc="-95" dirty="0">
                <a:latin typeface="Trebuchet MS"/>
                <a:cs typeface="Trebuchet MS"/>
              </a:rPr>
              <a:t>Airbus</a:t>
            </a:r>
            <a:r>
              <a:rPr lang="fr-FR" i="1" spc="-170" dirty="0">
                <a:latin typeface="Trebuchet MS"/>
                <a:cs typeface="Trebuchet MS"/>
              </a:rPr>
              <a:t> </a:t>
            </a:r>
            <a:r>
              <a:rPr lang="fr-FR" i="1" spc="-75" dirty="0">
                <a:latin typeface="Trebuchet MS"/>
                <a:cs typeface="Trebuchet MS"/>
              </a:rPr>
              <a:t>380:</a:t>
            </a:r>
            <a:r>
              <a:rPr lang="fr-FR" i="1" spc="-175" dirty="0">
                <a:latin typeface="Trebuchet MS"/>
                <a:cs typeface="Trebuchet MS"/>
              </a:rPr>
              <a:t> </a:t>
            </a:r>
            <a:r>
              <a:rPr lang="fr-FR" i="1" spc="-100" dirty="0">
                <a:latin typeface="Trebuchet MS"/>
                <a:cs typeface="Trebuchet MS"/>
              </a:rPr>
              <a:t>Environ</a:t>
            </a:r>
            <a:r>
              <a:rPr lang="fr-FR" i="1" spc="-160" dirty="0">
                <a:latin typeface="Trebuchet MS"/>
                <a:cs typeface="Trebuchet MS"/>
              </a:rPr>
              <a:t> </a:t>
            </a:r>
            <a:r>
              <a:rPr lang="fr-FR" i="1" spc="-35" dirty="0">
                <a:latin typeface="Trebuchet MS"/>
                <a:cs typeface="Trebuchet MS"/>
              </a:rPr>
              <a:t>1</a:t>
            </a:r>
            <a:r>
              <a:rPr lang="fr-FR" i="1" spc="-145" dirty="0">
                <a:latin typeface="Trebuchet MS"/>
                <a:cs typeface="Trebuchet MS"/>
              </a:rPr>
              <a:t> </a:t>
            </a:r>
            <a:r>
              <a:rPr lang="fr-FR" i="1" spc="-130" dirty="0">
                <a:latin typeface="Trebuchet MS"/>
                <a:cs typeface="Trebuchet MS"/>
              </a:rPr>
              <a:t>billion</a:t>
            </a:r>
            <a:r>
              <a:rPr lang="fr-FR" i="1" spc="-140" dirty="0">
                <a:latin typeface="Trebuchet MS"/>
                <a:cs typeface="Trebuchet MS"/>
              </a:rPr>
              <a:t> </a:t>
            </a:r>
            <a:r>
              <a:rPr lang="fr-FR" i="1" spc="-90" dirty="0">
                <a:latin typeface="Trebuchet MS"/>
                <a:cs typeface="Trebuchet MS"/>
              </a:rPr>
              <a:t>(1.000.000.000)</a:t>
            </a:r>
            <a:r>
              <a:rPr lang="fr-FR" i="1" spc="-190" dirty="0">
                <a:latin typeface="Trebuchet MS"/>
                <a:cs typeface="Trebuchet MS"/>
              </a:rPr>
              <a:t> </a:t>
            </a:r>
            <a:r>
              <a:rPr lang="fr-FR" i="1" spc="-105" dirty="0">
                <a:latin typeface="Trebuchet MS"/>
                <a:cs typeface="Trebuchet MS"/>
              </a:rPr>
              <a:t>de</a:t>
            </a:r>
            <a:r>
              <a:rPr lang="fr-FR" i="1" spc="-160" dirty="0">
                <a:latin typeface="Trebuchet MS"/>
                <a:cs typeface="Trebuchet MS"/>
              </a:rPr>
              <a:t> </a:t>
            </a:r>
            <a:r>
              <a:rPr lang="fr-FR" i="1" spc="-95" dirty="0">
                <a:latin typeface="Trebuchet MS"/>
                <a:cs typeface="Trebuchet MS"/>
              </a:rPr>
              <a:t>lignes</a:t>
            </a:r>
            <a:r>
              <a:rPr lang="fr-FR" i="1" spc="-165" dirty="0">
                <a:latin typeface="Trebuchet MS"/>
                <a:cs typeface="Trebuchet MS"/>
              </a:rPr>
              <a:t> </a:t>
            </a:r>
            <a:r>
              <a:rPr lang="fr-FR" i="1" spc="-105" dirty="0">
                <a:latin typeface="Trebuchet MS"/>
                <a:cs typeface="Trebuchet MS"/>
              </a:rPr>
              <a:t>de</a:t>
            </a:r>
            <a:r>
              <a:rPr lang="fr-FR" i="1" spc="-160" dirty="0">
                <a:latin typeface="Trebuchet MS"/>
                <a:cs typeface="Trebuchet MS"/>
              </a:rPr>
              <a:t> </a:t>
            </a:r>
            <a:r>
              <a:rPr lang="fr-FR" i="1" spc="-114" dirty="0">
                <a:latin typeface="Trebuchet MS"/>
                <a:cs typeface="Trebuchet MS"/>
              </a:rPr>
              <a:t>code.</a:t>
            </a:r>
            <a:endParaRPr lang="fr-FR" dirty="0">
              <a:latin typeface="Trebuchet MS"/>
              <a:cs typeface="Trebuchet MS"/>
            </a:endParaRPr>
          </a:p>
          <a:p>
            <a:pPr marL="0" indent="0">
              <a:lnSpc>
                <a:spcPct val="200000"/>
              </a:lnSpc>
              <a:buNone/>
            </a:pPr>
            <a:r>
              <a:rPr lang="fr-FR" i="1" spc="-55" dirty="0">
                <a:latin typeface="Trebuchet MS"/>
                <a:cs typeface="Trebuchet MS"/>
              </a:rPr>
              <a:t>Windows</a:t>
            </a:r>
            <a:r>
              <a:rPr lang="fr-FR" i="1" spc="-204" dirty="0">
                <a:latin typeface="Trebuchet MS"/>
                <a:cs typeface="Trebuchet MS"/>
              </a:rPr>
              <a:t> </a:t>
            </a:r>
            <a:r>
              <a:rPr lang="fr-FR" i="1" spc="-114" dirty="0">
                <a:latin typeface="Trebuchet MS"/>
                <a:cs typeface="Trebuchet MS"/>
              </a:rPr>
              <a:t>XP:</a:t>
            </a:r>
            <a:r>
              <a:rPr lang="fr-FR" i="1" spc="-160" dirty="0">
                <a:latin typeface="Trebuchet MS"/>
                <a:cs typeface="Trebuchet MS"/>
              </a:rPr>
              <a:t> </a:t>
            </a:r>
            <a:r>
              <a:rPr lang="fr-FR" i="1" spc="-45" dirty="0">
                <a:latin typeface="Trebuchet MS"/>
                <a:cs typeface="Trebuchet MS"/>
              </a:rPr>
              <a:t>~40</a:t>
            </a:r>
            <a:r>
              <a:rPr lang="fr-FR" i="1" spc="-165" dirty="0">
                <a:latin typeface="Trebuchet MS"/>
                <a:cs typeface="Trebuchet MS"/>
              </a:rPr>
              <a:t> </a:t>
            </a:r>
            <a:r>
              <a:rPr lang="fr-FR" i="1" spc="-125" dirty="0">
                <a:latin typeface="Trebuchet MS"/>
                <a:cs typeface="Trebuchet MS"/>
              </a:rPr>
              <a:t>million</a:t>
            </a:r>
            <a:r>
              <a:rPr lang="fr-FR" i="1" spc="-135" dirty="0">
                <a:latin typeface="Trebuchet MS"/>
                <a:cs typeface="Trebuchet MS"/>
              </a:rPr>
              <a:t> </a:t>
            </a:r>
            <a:r>
              <a:rPr lang="fr-FR" i="1" spc="-105" dirty="0">
                <a:latin typeface="Trebuchet MS"/>
                <a:cs typeface="Trebuchet MS"/>
              </a:rPr>
              <a:t>de</a:t>
            </a:r>
            <a:r>
              <a:rPr lang="fr-FR" i="1" spc="-170" dirty="0">
                <a:latin typeface="Trebuchet MS"/>
                <a:cs typeface="Trebuchet MS"/>
              </a:rPr>
              <a:t> </a:t>
            </a:r>
            <a:r>
              <a:rPr lang="fr-FR" i="1" spc="-95" dirty="0">
                <a:latin typeface="Trebuchet MS"/>
                <a:cs typeface="Trebuchet MS"/>
              </a:rPr>
              <a:t>lignes</a:t>
            </a:r>
            <a:r>
              <a:rPr lang="fr-FR" i="1" spc="-170" dirty="0">
                <a:latin typeface="Trebuchet MS"/>
                <a:cs typeface="Trebuchet MS"/>
              </a:rPr>
              <a:t> </a:t>
            </a:r>
            <a:r>
              <a:rPr lang="fr-FR" i="1" spc="-105" dirty="0">
                <a:latin typeface="Trebuchet MS"/>
                <a:cs typeface="Trebuchet MS"/>
              </a:rPr>
              <a:t>de</a:t>
            </a:r>
            <a:r>
              <a:rPr lang="fr-FR" i="1" spc="-170" dirty="0">
                <a:latin typeface="Trebuchet MS"/>
                <a:cs typeface="Trebuchet MS"/>
              </a:rPr>
              <a:t> </a:t>
            </a:r>
            <a:r>
              <a:rPr lang="fr-FR" i="1" spc="-114" dirty="0">
                <a:latin typeface="Trebuchet MS"/>
                <a:cs typeface="Trebuchet MS"/>
              </a:rPr>
              <a:t>code.</a:t>
            </a:r>
          </a:p>
          <a:p>
            <a:pPr marL="0" indent="0" algn="ctr">
              <a:lnSpc>
                <a:spcPct val="200000"/>
              </a:lnSpc>
              <a:buNone/>
            </a:pPr>
            <a:r>
              <a:rPr lang="fr-FR" spc="-165" dirty="0">
                <a:solidFill>
                  <a:srgbClr val="990000"/>
                </a:solidFill>
                <a:latin typeface="Arial"/>
                <a:cs typeface="Arial"/>
              </a:rPr>
              <a:t>Ceci </a:t>
            </a:r>
            <a:r>
              <a:rPr lang="fr-FR" spc="-75" dirty="0">
                <a:solidFill>
                  <a:srgbClr val="990000"/>
                </a:solidFill>
                <a:latin typeface="Arial"/>
                <a:cs typeface="Arial"/>
              </a:rPr>
              <a:t>donne </a:t>
            </a:r>
            <a:r>
              <a:rPr lang="fr-FR" spc="-80" dirty="0">
                <a:solidFill>
                  <a:srgbClr val="990000"/>
                </a:solidFill>
                <a:latin typeface="Arial"/>
                <a:cs typeface="Arial"/>
              </a:rPr>
              <a:t>une </a:t>
            </a:r>
            <a:r>
              <a:rPr lang="fr-FR" spc="-70" dirty="0">
                <a:solidFill>
                  <a:srgbClr val="990000"/>
                </a:solidFill>
                <a:latin typeface="Arial"/>
                <a:cs typeface="Arial"/>
              </a:rPr>
              <a:t>idée </a:t>
            </a:r>
            <a:r>
              <a:rPr lang="fr-FR" spc="-90" dirty="0">
                <a:solidFill>
                  <a:srgbClr val="990000"/>
                </a:solidFill>
                <a:latin typeface="Arial"/>
                <a:cs typeface="Arial"/>
              </a:rPr>
              <a:t>de </a:t>
            </a:r>
            <a:r>
              <a:rPr lang="fr-FR" spc="-70" dirty="0">
                <a:solidFill>
                  <a:srgbClr val="990000"/>
                </a:solidFill>
                <a:latin typeface="Arial"/>
                <a:cs typeface="Arial"/>
              </a:rPr>
              <a:t>la </a:t>
            </a:r>
            <a:r>
              <a:rPr lang="fr-FR" spc="-20" dirty="0">
                <a:solidFill>
                  <a:srgbClr val="990000"/>
                </a:solidFill>
                <a:latin typeface="Arial"/>
                <a:cs typeface="Arial"/>
              </a:rPr>
              <a:t>taille </a:t>
            </a:r>
            <a:r>
              <a:rPr lang="fr-FR" spc="-65" dirty="0">
                <a:solidFill>
                  <a:srgbClr val="990000"/>
                </a:solidFill>
                <a:latin typeface="Arial"/>
                <a:cs typeface="Arial"/>
              </a:rPr>
              <a:t>du </a:t>
            </a:r>
            <a:r>
              <a:rPr lang="fr-FR" spc="-70" dirty="0">
                <a:solidFill>
                  <a:srgbClr val="990000"/>
                </a:solidFill>
                <a:latin typeface="Arial"/>
                <a:cs typeface="Arial"/>
              </a:rPr>
              <a:t>défis </a:t>
            </a:r>
            <a:r>
              <a:rPr lang="fr-FR" spc="-75" dirty="0">
                <a:solidFill>
                  <a:srgbClr val="990000"/>
                </a:solidFill>
                <a:latin typeface="Arial"/>
                <a:cs typeface="Arial"/>
              </a:rPr>
              <a:t>auquel </a:t>
            </a:r>
            <a:r>
              <a:rPr lang="fr-FR" spc="10" dirty="0">
                <a:solidFill>
                  <a:srgbClr val="990000"/>
                </a:solidFill>
                <a:latin typeface="Arial"/>
                <a:cs typeface="Arial"/>
              </a:rPr>
              <a:t>font</a:t>
            </a:r>
            <a:r>
              <a:rPr lang="fr-FR" spc="-420" dirty="0">
                <a:solidFill>
                  <a:srgbClr val="990000"/>
                </a:solidFill>
                <a:latin typeface="Arial"/>
                <a:cs typeface="Arial"/>
              </a:rPr>
              <a:t> </a:t>
            </a:r>
            <a:r>
              <a:rPr lang="fr-FR" spc="-100" dirty="0">
                <a:solidFill>
                  <a:srgbClr val="990000"/>
                </a:solidFill>
                <a:latin typeface="Arial"/>
                <a:cs typeface="Arial"/>
              </a:rPr>
              <a:t>face  </a:t>
            </a:r>
            <a:r>
              <a:rPr lang="fr-FR" spc="-110" dirty="0">
                <a:solidFill>
                  <a:srgbClr val="990000"/>
                </a:solidFill>
                <a:latin typeface="Arial"/>
                <a:cs typeface="Arial"/>
              </a:rPr>
              <a:t>les </a:t>
            </a:r>
            <a:r>
              <a:rPr lang="fr-FR" spc="-75" dirty="0">
                <a:solidFill>
                  <a:srgbClr val="990000"/>
                </a:solidFill>
                <a:latin typeface="Arial"/>
                <a:cs typeface="Arial"/>
              </a:rPr>
              <a:t>ingénieurs </a:t>
            </a:r>
            <a:r>
              <a:rPr lang="fr-FR" spc="-60" dirty="0">
                <a:solidFill>
                  <a:srgbClr val="990000"/>
                </a:solidFill>
                <a:latin typeface="Arial"/>
                <a:cs typeface="Arial"/>
              </a:rPr>
              <a:t>logiciel</a:t>
            </a:r>
            <a:r>
              <a:rPr lang="fr-FR" spc="-145" dirty="0">
                <a:solidFill>
                  <a:srgbClr val="990000"/>
                </a:solidFill>
                <a:latin typeface="Arial"/>
                <a:cs typeface="Arial"/>
              </a:rPr>
              <a:t> </a:t>
            </a:r>
            <a:r>
              <a:rPr lang="fr-FR" spc="90" dirty="0">
                <a:solidFill>
                  <a:srgbClr val="990000"/>
                </a:solidFill>
                <a:latin typeface="Arial"/>
                <a:cs typeface="Arial"/>
              </a:rPr>
              <a:t>!!!</a:t>
            </a:r>
            <a:endParaRPr lang="fr-FR" dirty="0">
              <a:latin typeface="Arial"/>
              <a:cs typeface="Arial"/>
            </a:endParaRPr>
          </a:p>
          <a:p>
            <a:pPr marL="0" indent="0">
              <a:buNone/>
            </a:pPr>
            <a:endParaRPr lang="fr-FR" dirty="0">
              <a:latin typeface="Trebuchet MS"/>
              <a:cs typeface="Trebuchet MS"/>
            </a:endParaRPr>
          </a:p>
          <a:p>
            <a:pPr marL="0" indent="0">
              <a:buNone/>
            </a:pPr>
            <a:endParaRPr lang="fr-FR"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AA08B540-2FB1-4DD4-AD86-1B59BA1E3DE9}"/>
              </a:ext>
            </a:extLst>
          </p:cNvPr>
          <p:cNvSpPr>
            <a:spLocks noGrp="1"/>
          </p:cNvSpPr>
          <p:nvPr>
            <p:ph type="title"/>
          </p:nvPr>
        </p:nvSpPr>
        <p:spPr/>
        <p:txBody>
          <a:bodyPr/>
          <a:lstStyle/>
          <a:p>
            <a:r>
              <a:rPr lang="fr-FR" spc="-5" dirty="0">
                <a:solidFill>
                  <a:srgbClr val="990000"/>
                </a:solidFill>
                <a:latin typeface="Verdana"/>
                <a:cs typeface="Verdana"/>
              </a:rPr>
              <a:t>La sonde </a:t>
            </a:r>
            <a:r>
              <a:rPr lang="fr-FR" dirty="0">
                <a:solidFill>
                  <a:srgbClr val="990000"/>
                </a:solidFill>
                <a:latin typeface="Verdana"/>
                <a:cs typeface="Verdana"/>
              </a:rPr>
              <a:t>sur</a:t>
            </a:r>
            <a:r>
              <a:rPr lang="fr-FR" spc="-70" dirty="0">
                <a:solidFill>
                  <a:srgbClr val="990000"/>
                </a:solidFill>
                <a:latin typeface="Verdana"/>
                <a:cs typeface="Verdana"/>
              </a:rPr>
              <a:t> </a:t>
            </a:r>
            <a:r>
              <a:rPr lang="fr-FR" spc="-5" dirty="0">
                <a:solidFill>
                  <a:srgbClr val="990000"/>
                </a:solidFill>
                <a:latin typeface="Verdana"/>
                <a:cs typeface="Verdana"/>
              </a:rPr>
              <a:t>Mars</a:t>
            </a:r>
            <a:br>
              <a:rPr lang="fr-FR" dirty="0">
                <a:latin typeface="Verdana"/>
                <a:cs typeface="Verdana"/>
              </a:rPr>
            </a:br>
            <a:endParaRPr lang="fr-FR" dirty="0"/>
          </a:p>
        </p:txBody>
      </p:sp>
      <p:sp>
        <p:nvSpPr>
          <p:cNvPr id="9" name="Espace réservé du contenu 8">
            <a:extLst>
              <a:ext uri="{FF2B5EF4-FFF2-40B4-BE49-F238E27FC236}">
                <a16:creationId xmlns:a16="http://schemas.microsoft.com/office/drawing/2014/main" id="{7BAA8DDA-1F79-439D-BA54-32A77CD43DDF}"/>
              </a:ext>
            </a:extLst>
          </p:cNvPr>
          <p:cNvSpPr>
            <a:spLocks noGrp="1"/>
          </p:cNvSpPr>
          <p:nvPr>
            <p:ph idx="1"/>
          </p:nvPr>
        </p:nvSpPr>
        <p:spPr/>
        <p:txBody>
          <a:bodyPr>
            <a:normAutofit fontScale="92500" lnSpcReduction="10000"/>
          </a:bodyPr>
          <a:lstStyle/>
          <a:p>
            <a:pPr marL="184785" indent="-172720" algn="just">
              <a:lnSpc>
                <a:spcPct val="100000"/>
              </a:lnSpc>
              <a:spcBef>
                <a:spcPts val="105"/>
              </a:spcBef>
              <a:spcAft>
                <a:spcPts val="600"/>
              </a:spcAft>
              <a:buClr>
                <a:srgbClr val="C00000"/>
              </a:buClr>
              <a:buChar char="•"/>
              <a:tabLst>
                <a:tab pos="185420" algn="l"/>
              </a:tabLst>
            </a:pPr>
            <a:r>
              <a:rPr lang="fr-FR" dirty="0">
                <a:latin typeface="Arial"/>
                <a:cs typeface="Arial"/>
              </a:rPr>
              <a:t>En 1999 le «Mars </a:t>
            </a:r>
            <a:r>
              <a:rPr lang="fr-FR" dirty="0" err="1">
                <a:latin typeface="Arial"/>
                <a:cs typeface="Arial"/>
              </a:rPr>
              <a:t>Climate</a:t>
            </a:r>
            <a:r>
              <a:rPr lang="fr-FR" dirty="0">
                <a:latin typeface="Arial"/>
                <a:cs typeface="Arial"/>
              </a:rPr>
              <a:t> Orbiter» disparait alors qu’il débute son orbite autour de Mars.</a:t>
            </a:r>
          </a:p>
          <a:p>
            <a:pPr marL="239395" indent="-227329" algn="just">
              <a:lnSpc>
                <a:spcPct val="100000"/>
              </a:lnSpc>
              <a:spcBef>
                <a:spcPts val="1685"/>
              </a:spcBef>
              <a:spcAft>
                <a:spcPts val="600"/>
              </a:spcAft>
              <a:buClr>
                <a:srgbClr val="C00000"/>
              </a:buClr>
              <a:buChar char="•"/>
              <a:tabLst>
                <a:tab pos="240029" algn="l"/>
              </a:tabLst>
            </a:pPr>
            <a:r>
              <a:rPr lang="fr-FR" dirty="0">
                <a:latin typeface="Arial"/>
                <a:cs typeface="Arial"/>
              </a:rPr>
              <a:t>Coût: environ 125 millions de dollars US.</a:t>
            </a:r>
          </a:p>
          <a:p>
            <a:pPr marL="239395" marR="527050" indent="-227329" algn="just">
              <a:lnSpc>
                <a:spcPct val="170000"/>
              </a:lnSpc>
              <a:spcAft>
                <a:spcPts val="600"/>
              </a:spcAft>
              <a:buClr>
                <a:srgbClr val="C00000"/>
              </a:buClr>
              <a:buChar char="•"/>
              <a:tabLst>
                <a:tab pos="240029" algn="l"/>
              </a:tabLst>
            </a:pPr>
            <a:r>
              <a:rPr lang="fr-FR" dirty="0">
                <a:latin typeface="Arial"/>
                <a:cs typeface="Arial"/>
              </a:rPr>
              <a:t>Problème causé par une erreur de transfert d’information entre une  équipe au Colorado et une en Californie.</a:t>
            </a:r>
          </a:p>
          <a:p>
            <a:pPr marL="239395" indent="-227329" algn="just">
              <a:lnSpc>
                <a:spcPct val="100000"/>
              </a:lnSpc>
              <a:spcBef>
                <a:spcPts val="1680"/>
              </a:spcBef>
              <a:spcAft>
                <a:spcPts val="600"/>
              </a:spcAft>
              <a:buClr>
                <a:srgbClr val="C00000"/>
              </a:buClr>
              <a:buChar char="•"/>
              <a:tabLst>
                <a:tab pos="240029" algn="l"/>
              </a:tabLst>
            </a:pPr>
            <a:r>
              <a:rPr lang="fr-FR" dirty="0">
                <a:latin typeface="Arial"/>
                <a:cs typeface="Arial"/>
              </a:rPr>
              <a:t>Une équipe utilisait le système de mesure </a:t>
            </a:r>
            <a:r>
              <a:rPr lang="fr-FR" b="1" dirty="0">
                <a:solidFill>
                  <a:srgbClr val="990000"/>
                </a:solidFill>
                <a:latin typeface="Carlito"/>
                <a:cs typeface="Carlito"/>
              </a:rPr>
              <a:t>anglais </a:t>
            </a:r>
            <a:r>
              <a:rPr lang="fr-FR" dirty="0">
                <a:latin typeface="Arial"/>
                <a:cs typeface="Arial"/>
              </a:rPr>
              <a:t>(pouces, pieds, livres…) alors que l’autre utilisait le système </a:t>
            </a:r>
            <a:r>
              <a:rPr lang="fr-FR" b="1" dirty="0">
                <a:solidFill>
                  <a:srgbClr val="990000"/>
                </a:solidFill>
                <a:latin typeface="Carlito"/>
                <a:cs typeface="Carlito"/>
              </a:rPr>
              <a:t>métrique </a:t>
            </a:r>
            <a:r>
              <a:rPr lang="fr-FR" dirty="0">
                <a:latin typeface="Arial"/>
                <a:cs typeface="Arial"/>
              </a:rPr>
              <a:t>pour une fonction clé de  l’appareil…</a:t>
            </a:r>
          </a:p>
          <a:p>
            <a:endParaRPr lang="fr-FR"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GIRES, </a:t>
            </a:r>
            <a:r>
              <a:rPr u="none" spc="-10" dirty="0"/>
              <a:t>le </a:t>
            </a:r>
            <a:r>
              <a:rPr u="none" spc="-5" dirty="0"/>
              <a:t>plus grand projet </a:t>
            </a:r>
            <a:r>
              <a:rPr u="none" dirty="0"/>
              <a:t>du</a:t>
            </a:r>
            <a:r>
              <a:rPr u="none" spc="-70" dirty="0"/>
              <a:t> </a:t>
            </a:r>
            <a:r>
              <a:rPr u="none" spc="-5" dirty="0"/>
              <a:t>Québec</a:t>
            </a:r>
          </a:p>
        </p:txBody>
      </p:sp>
      <p:sp>
        <p:nvSpPr>
          <p:cNvPr id="6" name="Espace réservé du contenu 5">
            <a:extLst>
              <a:ext uri="{FF2B5EF4-FFF2-40B4-BE49-F238E27FC236}">
                <a16:creationId xmlns:a16="http://schemas.microsoft.com/office/drawing/2014/main" id="{E00AA8A0-C0AE-4E1E-A3BA-58BCC1EE0938}"/>
              </a:ext>
            </a:extLst>
          </p:cNvPr>
          <p:cNvSpPr>
            <a:spLocks noGrp="1"/>
          </p:cNvSpPr>
          <p:nvPr>
            <p:ph idx="1"/>
          </p:nvPr>
        </p:nvSpPr>
        <p:spPr/>
        <p:txBody>
          <a:bodyPr>
            <a:normAutofit fontScale="92500" lnSpcReduction="10000"/>
          </a:bodyPr>
          <a:lstStyle/>
          <a:p>
            <a:pPr marL="184785" indent="-172720" algn="just">
              <a:lnSpc>
                <a:spcPct val="210000"/>
              </a:lnSpc>
              <a:spcBef>
                <a:spcPts val="105"/>
              </a:spcBef>
              <a:spcAft>
                <a:spcPts val="600"/>
              </a:spcAft>
              <a:buClr>
                <a:srgbClr val="C00000"/>
              </a:buClr>
              <a:buChar char="•"/>
              <a:tabLst>
                <a:tab pos="185420" algn="l"/>
              </a:tabLst>
            </a:pPr>
            <a:r>
              <a:rPr lang="fr-FR" dirty="0">
                <a:latin typeface="Arial"/>
                <a:cs typeface="Arial"/>
              </a:rPr>
              <a:t>Projet du gouvernement du Québec qui a commencé en 1998.</a:t>
            </a:r>
          </a:p>
          <a:p>
            <a:pPr marL="184785" marR="5080" indent="-172720" algn="just">
              <a:lnSpc>
                <a:spcPct val="120000"/>
              </a:lnSpc>
              <a:spcBef>
                <a:spcPts val="1200"/>
              </a:spcBef>
              <a:spcAft>
                <a:spcPts val="600"/>
              </a:spcAft>
              <a:buClr>
                <a:srgbClr val="C00000"/>
              </a:buClr>
              <a:buChar char="•"/>
              <a:tabLst>
                <a:tab pos="185420" algn="l"/>
              </a:tabLst>
            </a:pPr>
            <a:r>
              <a:rPr lang="fr-FR" dirty="0">
                <a:latin typeface="Arial"/>
                <a:cs typeface="Arial"/>
              </a:rPr>
              <a:t>GIRES ( Gestion Intégrée des Ressources) consiste à implanter dans  l'administration publique les pratiques les plus efficaces de gestion en  ressources humaines, matérielles et financières. Ces pratiques seront  appuyées par le progiciel de gestion intégré (PGI) de la firme Oracle.</a:t>
            </a:r>
          </a:p>
          <a:p>
            <a:pPr marL="184785" indent="-172720" algn="just">
              <a:lnSpc>
                <a:spcPct val="210000"/>
              </a:lnSpc>
              <a:spcBef>
                <a:spcPts val="1300"/>
              </a:spcBef>
              <a:spcAft>
                <a:spcPts val="600"/>
              </a:spcAft>
              <a:buClr>
                <a:srgbClr val="C00000"/>
              </a:buClr>
              <a:buChar char="•"/>
              <a:tabLst>
                <a:tab pos="185420" algn="l"/>
              </a:tabLst>
            </a:pPr>
            <a:r>
              <a:rPr lang="fr-FR" dirty="0">
                <a:latin typeface="Arial"/>
                <a:cs typeface="Arial"/>
              </a:rPr>
              <a:t>Budget: 80 millions de dollars.</a:t>
            </a:r>
          </a:p>
          <a:p>
            <a:pPr marL="0" indent="0">
              <a:buNone/>
            </a:pPr>
            <a:endParaRPr lang="fr-FR"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Impact prévu de</a:t>
            </a:r>
            <a:r>
              <a:rPr u="none" spc="-85" dirty="0"/>
              <a:t> </a:t>
            </a:r>
            <a:r>
              <a:rPr u="none" spc="-5" dirty="0"/>
              <a:t>GIRES</a:t>
            </a:r>
          </a:p>
        </p:txBody>
      </p:sp>
      <p:sp>
        <p:nvSpPr>
          <p:cNvPr id="6" name="Espace réservé du contenu 5">
            <a:extLst>
              <a:ext uri="{FF2B5EF4-FFF2-40B4-BE49-F238E27FC236}">
                <a16:creationId xmlns:a16="http://schemas.microsoft.com/office/drawing/2014/main" id="{491DE3C4-0CFC-4FF7-9FD5-21365512D405}"/>
              </a:ext>
            </a:extLst>
          </p:cNvPr>
          <p:cNvSpPr>
            <a:spLocks noGrp="1"/>
          </p:cNvSpPr>
          <p:nvPr>
            <p:ph idx="1"/>
          </p:nvPr>
        </p:nvSpPr>
        <p:spPr/>
        <p:txBody>
          <a:bodyPr>
            <a:normAutofit fontScale="77500" lnSpcReduction="20000"/>
          </a:bodyPr>
          <a:lstStyle/>
          <a:p>
            <a:pPr marL="184785" indent="-172720">
              <a:lnSpc>
                <a:spcPct val="100000"/>
              </a:lnSpc>
              <a:spcBef>
                <a:spcPts val="105"/>
              </a:spcBef>
              <a:buClr>
                <a:srgbClr val="C00000"/>
              </a:buClr>
              <a:buChar char="•"/>
              <a:tabLst>
                <a:tab pos="185420" algn="l"/>
              </a:tabLst>
            </a:pPr>
            <a:r>
              <a:rPr lang="fr-FR" dirty="0">
                <a:latin typeface="Arial"/>
                <a:cs typeface="Arial"/>
              </a:rPr>
              <a:t>GIRES touchera :</a:t>
            </a:r>
          </a:p>
          <a:p>
            <a:pPr marL="647700" lvl="1" indent="-349250">
              <a:lnSpc>
                <a:spcPct val="100000"/>
              </a:lnSpc>
              <a:spcBef>
                <a:spcPts val="1675"/>
              </a:spcBef>
              <a:buClr>
                <a:srgbClr val="C00000"/>
              </a:buClr>
              <a:buChar char="•"/>
              <a:tabLst>
                <a:tab pos="647700" algn="l"/>
                <a:tab pos="648335" algn="l"/>
              </a:tabLst>
            </a:pPr>
            <a:r>
              <a:rPr lang="fr-FR" dirty="0">
                <a:latin typeface="Arial"/>
                <a:cs typeface="Arial"/>
              </a:rPr>
              <a:t>plus de 68 000 employés de l’État</a:t>
            </a:r>
          </a:p>
          <a:p>
            <a:pPr marL="647700" lvl="1" indent="-349250">
              <a:lnSpc>
                <a:spcPct val="100000"/>
              </a:lnSpc>
              <a:spcBef>
                <a:spcPts val="1685"/>
              </a:spcBef>
              <a:buClr>
                <a:srgbClr val="C00000"/>
              </a:buClr>
              <a:buChar char="•"/>
              <a:tabLst>
                <a:tab pos="647700" algn="l"/>
                <a:tab pos="648335" algn="l"/>
              </a:tabLst>
            </a:pPr>
            <a:r>
              <a:rPr lang="fr-FR" dirty="0">
                <a:latin typeface="Arial"/>
                <a:cs typeface="Arial"/>
              </a:rPr>
              <a:t>près de 140 ministères et organismes</a:t>
            </a:r>
          </a:p>
          <a:p>
            <a:pPr marL="184785" indent="-172720">
              <a:lnSpc>
                <a:spcPct val="100000"/>
              </a:lnSpc>
              <a:spcBef>
                <a:spcPts val="1680"/>
              </a:spcBef>
              <a:buClr>
                <a:srgbClr val="C00000"/>
              </a:buClr>
              <a:buChar char="•"/>
              <a:tabLst>
                <a:tab pos="185420" algn="l"/>
              </a:tabLst>
            </a:pPr>
            <a:r>
              <a:rPr lang="fr-FR" dirty="0">
                <a:latin typeface="Arial"/>
                <a:cs typeface="Arial"/>
              </a:rPr>
              <a:t>GIRES remplacera :</a:t>
            </a:r>
          </a:p>
          <a:p>
            <a:pPr marL="647700" lvl="1" indent="-349250">
              <a:lnSpc>
                <a:spcPct val="100000"/>
              </a:lnSpc>
              <a:spcBef>
                <a:spcPts val="1680"/>
              </a:spcBef>
              <a:buClr>
                <a:srgbClr val="C00000"/>
              </a:buClr>
              <a:buChar char="•"/>
              <a:tabLst>
                <a:tab pos="647700" algn="l"/>
                <a:tab pos="648335" algn="l"/>
              </a:tabLst>
            </a:pPr>
            <a:r>
              <a:rPr lang="fr-FR" dirty="0">
                <a:latin typeface="Arial"/>
                <a:cs typeface="Arial"/>
              </a:rPr>
              <a:t>les systèmes SAGIP et SYGBEC</a:t>
            </a:r>
          </a:p>
          <a:p>
            <a:pPr marL="647700" lvl="1" indent="-349250">
              <a:lnSpc>
                <a:spcPct val="100000"/>
              </a:lnSpc>
              <a:spcBef>
                <a:spcPts val="1685"/>
              </a:spcBef>
              <a:buClr>
                <a:srgbClr val="C00000"/>
              </a:buClr>
              <a:buChar char="•"/>
              <a:tabLst>
                <a:tab pos="647700" algn="l"/>
                <a:tab pos="648335" algn="l"/>
              </a:tabLst>
            </a:pPr>
            <a:r>
              <a:rPr lang="fr-FR" dirty="0">
                <a:latin typeface="Arial"/>
                <a:cs typeface="Arial"/>
              </a:rPr>
              <a:t>plus de 1000 systèmes ministériels</a:t>
            </a:r>
          </a:p>
          <a:p>
            <a:pPr marL="184785" indent="-172720">
              <a:lnSpc>
                <a:spcPct val="100000"/>
              </a:lnSpc>
              <a:spcBef>
                <a:spcPts val="1680"/>
              </a:spcBef>
              <a:buClr>
                <a:srgbClr val="C00000"/>
              </a:buClr>
              <a:buChar char="•"/>
              <a:tabLst>
                <a:tab pos="185420" algn="l"/>
              </a:tabLst>
            </a:pPr>
            <a:r>
              <a:rPr lang="fr-FR" dirty="0">
                <a:latin typeface="Arial"/>
                <a:cs typeface="Arial"/>
              </a:rPr>
              <a:t>GIRES sera installé dans toutes les régions du Québec</a:t>
            </a:r>
          </a:p>
          <a:p>
            <a:pPr marL="184785" indent="-172720">
              <a:lnSpc>
                <a:spcPct val="100000"/>
              </a:lnSpc>
              <a:spcBef>
                <a:spcPts val="1680"/>
              </a:spcBef>
              <a:buClr>
                <a:srgbClr val="C00000"/>
              </a:buClr>
              <a:buChar char="•"/>
              <a:tabLst>
                <a:tab pos="185420" algn="l"/>
              </a:tabLst>
            </a:pPr>
            <a:r>
              <a:rPr lang="fr-FR" dirty="0">
                <a:latin typeface="Arial"/>
                <a:cs typeface="Arial"/>
              </a:rPr>
              <a:t>GIRES sera « le plus important chantier informatique jamais entrepris au Québec»</a:t>
            </a:r>
          </a:p>
          <a:p>
            <a:endParaRPr lang="fr-FR"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Suite GIRS, </a:t>
            </a:r>
            <a:r>
              <a:rPr u="none" spc="-10" dirty="0"/>
              <a:t>le </a:t>
            </a:r>
            <a:r>
              <a:rPr u="none" spc="-5" dirty="0"/>
              <a:t>gouffre</a:t>
            </a:r>
            <a:r>
              <a:rPr u="none" spc="-114" dirty="0"/>
              <a:t> </a:t>
            </a:r>
            <a:r>
              <a:rPr u="none" dirty="0"/>
              <a:t>…</a:t>
            </a:r>
          </a:p>
        </p:txBody>
      </p:sp>
      <p:sp>
        <p:nvSpPr>
          <p:cNvPr id="6" name="Espace réservé du contenu 5">
            <a:extLst>
              <a:ext uri="{FF2B5EF4-FFF2-40B4-BE49-F238E27FC236}">
                <a16:creationId xmlns:a16="http://schemas.microsoft.com/office/drawing/2014/main" id="{69908ADC-7C33-4389-A181-674693894C94}"/>
              </a:ext>
            </a:extLst>
          </p:cNvPr>
          <p:cNvSpPr>
            <a:spLocks noGrp="1"/>
          </p:cNvSpPr>
          <p:nvPr>
            <p:ph idx="1"/>
          </p:nvPr>
        </p:nvSpPr>
        <p:spPr/>
        <p:txBody>
          <a:bodyPr>
            <a:normAutofit fontScale="77500" lnSpcReduction="20000"/>
          </a:bodyPr>
          <a:lstStyle/>
          <a:p>
            <a:pPr marL="184785" marR="271145" indent="-172720">
              <a:lnSpc>
                <a:spcPct val="110000"/>
              </a:lnSpc>
              <a:spcBef>
                <a:spcPts val="100"/>
              </a:spcBef>
              <a:spcAft>
                <a:spcPts val="600"/>
              </a:spcAft>
              <a:buClr>
                <a:srgbClr val="C00000"/>
              </a:buClr>
              <a:buChar char="•"/>
              <a:tabLst>
                <a:tab pos="185420" algn="l"/>
              </a:tabLst>
            </a:pPr>
            <a:r>
              <a:rPr lang="fr-FR" sz="1800" dirty="0">
                <a:latin typeface="Arial"/>
                <a:cs typeface="Arial"/>
              </a:rPr>
              <a:t>Ce qui devait être une opération peu coûteuse et efficace est devenu un véritable  fiasco financier.</a:t>
            </a:r>
            <a:endParaRPr lang="fr-FR" sz="2600" dirty="0">
              <a:latin typeface="Arial"/>
              <a:cs typeface="Arial"/>
            </a:endParaRPr>
          </a:p>
          <a:p>
            <a:pPr marL="184785" indent="-172720">
              <a:lnSpc>
                <a:spcPct val="110000"/>
              </a:lnSpc>
              <a:spcBef>
                <a:spcPts val="5"/>
              </a:spcBef>
              <a:spcAft>
                <a:spcPts val="600"/>
              </a:spcAft>
              <a:buClr>
                <a:srgbClr val="C00000"/>
              </a:buClr>
              <a:buChar char="•"/>
              <a:tabLst>
                <a:tab pos="185420" algn="l"/>
              </a:tabLst>
            </a:pPr>
            <a:r>
              <a:rPr lang="fr-FR" sz="1800" dirty="0">
                <a:latin typeface="Arial"/>
                <a:cs typeface="Arial"/>
              </a:rPr>
              <a:t>Projet d’une durée de 8 ans: Défi de maintenir le rythme et de </a:t>
            </a:r>
            <a:r>
              <a:rPr lang="fr-FR" sz="1800" b="1" dirty="0">
                <a:solidFill>
                  <a:srgbClr val="990000"/>
                </a:solidFill>
                <a:latin typeface="Carlito"/>
                <a:cs typeface="Carlito"/>
              </a:rPr>
              <a:t>gérer le changement</a:t>
            </a:r>
            <a:r>
              <a:rPr lang="fr-FR" sz="1800" dirty="0">
                <a:solidFill>
                  <a:srgbClr val="990000"/>
                </a:solidFill>
                <a:latin typeface="Arial"/>
                <a:cs typeface="Arial"/>
              </a:rPr>
              <a:t>.</a:t>
            </a:r>
            <a:endParaRPr lang="fr-FR" sz="2600" dirty="0">
              <a:latin typeface="Arial"/>
              <a:cs typeface="Arial"/>
            </a:endParaRPr>
          </a:p>
          <a:p>
            <a:pPr marL="184785" marR="940435" indent="-172720">
              <a:lnSpc>
                <a:spcPct val="110000"/>
              </a:lnSpc>
              <a:spcAft>
                <a:spcPts val="600"/>
              </a:spcAft>
              <a:buClr>
                <a:srgbClr val="C00000"/>
              </a:buClr>
              <a:buChar char="•"/>
              <a:tabLst>
                <a:tab pos="185420" algn="l"/>
              </a:tabLst>
            </a:pPr>
            <a:r>
              <a:rPr lang="fr-FR" sz="1800" dirty="0">
                <a:latin typeface="Arial"/>
                <a:cs typeface="Arial"/>
              </a:rPr>
              <a:t>Après 5 ans, les coûts avoisinaient les </a:t>
            </a:r>
            <a:r>
              <a:rPr lang="fr-FR" sz="1800" b="1" dirty="0">
                <a:latin typeface="Carlito"/>
                <a:cs typeface="Carlito"/>
              </a:rPr>
              <a:t>400 millions de dollars </a:t>
            </a:r>
            <a:r>
              <a:rPr lang="fr-FR" sz="1800" dirty="0">
                <a:latin typeface="Arial"/>
                <a:cs typeface="Arial"/>
              </a:rPr>
              <a:t>et les retards  s'accumulaient..</a:t>
            </a:r>
            <a:endParaRPr lang="fr-FR" sz="2600" dirty="0">
              <a:latin typeface="Arial"/>
              <a:cs typeface="Arial"/>
            </a:endParaRPr>
          </a:p>
          <a:p>
            <a:pPr marL="184785" indent="-172720">
              <a:lnSpc>
                <a:spcPct val="110000"/>
              </a:lnSpc>
              <a:spcAft>
                <a:spcPts val="600"/>
              </a:spcAft>
              <a:buClr>
                <a:srgbClr val="C00000"/>
              </a:buClr>
              <a:buChar char="•"/>
              <a:tabLst>
                <a:tab pos="185420" algn="l"/>
              </a:tabLst>
            </a:pPr>
            <a:r>
              <a:rPr lang="fr-FR" sz="1800" dirty="0">
                <a:latin typeface="Arial"/>
                <a:cs typeface="Arial"/>
              </a:rPr>
              <a:t>Le projet a été abandonné en 2003, le gouvernement préférant investir dans les programmes sociaux.</a:t>
            </a:r>
            <a:endParaRPr lang="fr-FR" sz="2600" dirty="0">
              <a:latin typeface="Arial"/>
              <a:cs typeface="Arial"/>
            </a:endParaRPr>
          </a:p>
          <a:p>
            <a:pPr marL="184785" indent="-172720">
              <a:lnSpc>
                <a:spcPct val="110000"/>
              </a:lnSpc>
              <a:spcAft>
                <a:spcPts val="600"/>
              </a:spcAft>
              <a:buClr>
                <a:srgbClr val="C00000"/>
              </a:buClr>
              <a:buChar char="•"/>
              <a:tabLst>
                <a:tab pos="185420" algn="l"/>
              </a:tabLst>
            </a:pPr>
            <a:r>
              <a:rPr lang="fr-FR" sz="1800" dirty="0">
                <a:latin typeface="Arial"/>
                <a:cs typeface="Arial"/>
              </a:rPr>
              <a:t>Sources:</a:t>
            </a:r>
          </a:p>
          <a:p>
            <a:pPr marL="647700" lvl="1" indent="-349250">
              <a:lnSpc>
                <a:spcPct val="110000"/>
              </a:lnSpc>
              <a:spcBef>
                <a:spcPts val="475"/>
              </a:spcBef>
              <a:spcAft>
                <a:spcPts val="600"/>
              </a:spcAft>
              <a:buClr>
                <a:srgbClr val="C00000"/>
              </a:buClr>
              <a:buChar char="•"/>
              <a:tabLst>
                <a:tab pos="647700" algn="l"/>
                <a:tab pos="648335" algn="l"/>
              </a:tabLst>
            </a:pPr>
            <a:r>
              <a:rPr lang="fr-FR" u="heavy" dirty="0">
                <a:solidFill>
                  <a:srgbClr val="009999"/>
                </a:solidFill>
                <a:uFill>
                  <a:solidFill>
                    <a:srgbClr val="009999"/>
                  </a:solidFill>
                </a:uFill>
                <a:latin typeface="Arial"/>
                <a:cs typeface="Arial"/>
                <a:hlinkClick r:id="rId2"/>
              </a:rPr>
              <a:t>http://www.cric.ca/fr_html/focus/focus_archives/focus_v1n6.html</a:t>
            </a:r>
            <a:endParaRPr lang="fr-FR" dirty="0">
              <a:latin typeface="Arial"/>
              <a:cs typeface="Arial"/>
            </a:endParaRPr>
          </a:p>
          <a:p>
            <a:pPr marL="647700" lvl="1" indent="-349250">
              <a:lnSpc>
                <a:spcPct val="110000"/>
              </a:lnSpc>
              <a:spcBef>
                <a:spcPts val="480"/>
              </a:spcBef>
              <a:spcAft>
                <a:spcPts val="600"/>
              </a:spcAft>
              <a:buClr>
                <a:srgbClr val="C00000"/>
              </a:buClr>
              <a:buChar char="•"/>
              <a:tabLst>
                <a:tab pos="647700" algn="l"/>
                <a:tab pos="648335" algn="l"/>
              </a:tabLst>
            </a:pPr>
            <a:r>
              <a:rPr lang="fr-FR" u="heavy" dirty="0">
                <a:solidFill>
                  <a:srgbClr val="009999"/>
                </a:solidFill>
                <a:uFill>
                  <a:solidFill>
                    <a:srgbClr val="009999"/>
                  </a:solidFill>
                </a:uFill>
                <a:latin typeface="Arial"/>
                <a:cs typeface="Arial"/>
                <a:hlinkClick r:id="rId3"/>
              </a:rPr>
              <a:t>http://radio-canada.ca/nouvelles/Index/nouvelles/200303/04/012-GIRES.shtml</a:t>
            </a:r>
            <a:endParaRPr lang="fr-FR" dirty="0">
              <a:latin typeface="Arial"/>
              <a:cs typeface="Arial"/>
            </a:endParaRPr>
          </a:p>
          <a:p>
            <a:pPr marL="0" indent="0">
              <a:buNone/>
            </a:pPr>
            <a:endParaRPr lang="fr-FR"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Progression des</a:t>
            </a:r>
            <a:r>
              <a:rPr u="none" spc="-75" dirty="0"/>
              <a:t> </a:t>
            </a:r>
            <a:r>
              <a:rPr u="none" spc="-5" dirty="0"/>
              <a:t>dépenses…</a:t>
            </a:r>
          </a:p>
        </p:txBody>
      </p:sp>
      <p:sp>
        <p:nvSpPr>
          <p:cNvPr id="6" name="Espace réservé du contenu 5">
            <a:extLst>
              <a:ext uri="{FF2B5EF4-FFF2-40B4-BE49-F238E27FC236}">
                <a16:creationId xmlns:a16="http://schemas.microsoft.com/office/drawing/2014/main" id="{0658DB24-C5C0-4A72-83F3-AF74DF20D92F}"/>
              </a:ext>
            </a:extLst>
          </p:cNvPr>
          <p:cNvSpPr>
            <a:spLocks noGrp="1"/>
          </p:cNvSpPr>
          <p:nvPr>
            <p:ph idx="1"/>
          </p:nvPr>
        </p:nvSpPr>
        <p:spPr/>
        <p:txBody>
          <a:bodyPr>
            <a:normAutofit fontScale="85000" lnSpcReduction="10000"/>
          </a:bodyPr>
          <a:lstStyle/>
          <a:p>
            <a:pPr marL="184785" indent="-172720">
              <a:lnSpc>
                <a:spcPct val="160000"/>
              </a:lnSpc>
              <a:spcBef>
                <a:spcPts val="105"/>
              </a:spcBef>
              <a:buClr>
                <a:srgbClr val="C00000"/>
              </a:buClr>
              <a:buChar char="•"/>
              <a:tabLst>
                <a:tab pos="185420" algn="l"/>
              </a:tabLst>
            </a:pPr>
            <a:r>
              <a:rPr lang="fr-FR" dirty="0">
                <a:latin typeface="Arial"/>
                <a:cs typeface="Arial"/>
              </a:rPr>
              <a:t>Mais en 1995, les dépenses se chiffraient à 85 millions de dollars.</a:t>
            </a:r>
            <a:endParaRPr lang="fr-FR" sz="2500" dirty="0">
              <a:latin typeface="Arial"/>
              <a:cs typeface="Arial"/>
            </a:endParaRPr>
          </a:p>
          <a:p>
            <a:pPr marL="184785" indent="-172720">
              <a:lnSpc>
                <a:spcPct val="160000"/>
              </a:lnSpc>
              <a:buClr>
                <a:srgbClr val="C00000"/>
              </a:buClr>
              <a:buChar char="•"/>
              <a:tabLst>
                <a:tab pos="185420" algn="l"/>
              </a:tabLst>
            </a:pPr>
            <a:r>
              <a:rPr lang="fr-FR" dirty="0">
                <a:latin typeface="Arial"/>
                <a:cs typeface="Arial"/>
              </a:rPr>
              <a:t>En 2000 : 327 millions de dollars.</a:t>
            </a:r>
            <a:endParaRPr lang="fr-FR" sz="2500" dirty="0">
              <a:latin typeface="Arial"/>
              <a:cs typeface="Arial"/>
            </a:endParaRPr>
          </a:p>
          <a:p>
            <a:pPr marL="184785" indent="-172720">
              <a:lnSpc>
                <a:spcPct val="160000"/>
              </a:lnSpc>
              <a:buClr>
                <a:srgbClr val="C00000"/>
              </a:buClr>
              <a:buChar char="•"/>
              <a:tabLst>
                <a:tab pos="185420" algn="l"/>
              </a:tabLst>
            </a:pPr>
            <a:r>
              <a:rPr lang="fr-FR" dirty="0">
                <a:latin typeface="Arial"/>
                <a:cs typeface="Arial"/>
              </a:rPr>
              <a:t>En 2002 : 688 millions de dollars.</a:t>
            </a:r>
            <a:endParaRPr lang="fr-FR" sz="2500" dirty="0">
              <a:latin typeface="Arial"/>
              <a:cs typeface="Arial"/>
            </a:endParaRPr>
          </a:p>
          <a:p>
            <a:pPr marL="184785" indent="-172720">
              <a:lnSpc>
                <a:spcPct val="160000"/>
              </a:lnSpc>
              <a:spcBef>
                <a:spcPts val="5"/>
              </a:spcBef>
              <a:buClr>
                <a:srgbClr val="C00000"/>
              </a:buClr>
              <a:buChar char="•"/>
              <a:tabLst>
                <a:tab pos="185420" algn="l"/>
              </a:tabLst>
            </a:pPr>
            <a:r>
              <a:rPr lang="fr-FR" dirty="0">
                <a:latin typeface="Arial"/>
                <a:cs typeface="Arial"/>
              </a:rPr>
              <a:t>Plusieurs imprévus non informatique:</a:t>
            </a:r>
            <a:endParaRPr lang="fr-FR" sz="2500" dirty="0">
              <a:latin typeface="Arial"/>
              <a:cs typeface="Arial"/>
            </a:endParaRPr>
          </a:p>
          <a:p>
            <a:pPr marL="647700" lvl="1" indent="-349250">
              <a:lnSpc>
                <a:spcPct val="160000"/>
              </a:lnSpc>
              <a:buClr>
                <a:srgbClr val="C00000"/>
              </a:buClr>
              <a:buChar char="•"/>
              <a:tabLst>
                <a:tab pos="647700" algn="l"/>
                <a:tab pos="648335" algn="l"/>
              </a:tabLst>
            </a:pPr>
            <a:r>
              <a:rPr lang="fr-FR" dirty="0">
                <a:latin typeface="Arial"/>
                <a:cs typeface="Arial"/>
              </a:rPr>
              <a:t>Frais de bataille juridique</a:t>
            </a:r>
            <a:endParaRPr lang="fr-FR" sz="2500" dirty="0">
              <a:latin typeface="Arial"/>
              <a:cs typeface="Arial"/>
            </a:endParaRPr>
          </a:p>
          <a:p>
            <a:pPr marL="647700" lvl="1" indent="-349250">
              <a:lnSpc>
                <a:spcPct val="160000"/>
              </a:lnSpc>
              <a:buClr>
                <a:srgbClr val="C00000"/>
              </a:buClr>
              <a:buChar char="•"/>
              <a:tabLst>
                <a:tab pos="647700" algn="l"/>
                <a:tab pos="648335" algn="l"/>
              </a:tabLst>
            </a:pPr>
            <a:r>
              <a:rPr lang="fr-FR" dirty="0">
                <a:latin typeface="Arial"/>
                <a:cs typeface="Arial"/>
              </a:rPr>
              <a:t>Scandales au niveau des achats de matériel</a:t>
            </a:r>
            <a:endParaRPr lang="fr-FR" sz="2500" dirty="0">
              <a:latin typeface="Arial"/>
              <a:cs typeface="Arial"/>
            </a:endParaRPr>
          </a:p>
          <a:p>
            <a:pPr marL="647700" lvl="1" indent="-349250">
              <a:lnSpc>
                <a:spcPct val="160000"/>
              </a:lnSpc>
              <a:buClr>
                <a:srgbClr val="C00000"/>
              </a:buClr>
              <a:buChar char="•"/>
              <a:tabLst>
                <a:tab pos="647700" algn="l"/>
                <a:tab pos="648335" algn="l"/>
              </a:tabLst>
            </a:pPr>
            <a:r>
              <a:rPr lang="fr-FR" dirty="0">
                <a:latin typeface="Arial"/>
                <a:cs typeface="Arial"/>
              </a:rPr>
              <a:t>Autres frais obscurs...</a:t>
            </a:r>
          </a:p>
          <a:p>
            <a:pPr marL="0" indent="0">
              <a:buNone/>
            </a:pPr>
            <a:endParaRPr lang="fr-FR"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1966" y="421005"/>
            <a:ext cx="3965575" cy="330835"/>
          </a:xfrm>
          <a:prstGeom prst="rect">
            <a:avLst/>
          </a:prstGeom>
        </p:spPr>
        <p:txBody>
          <a:bodyPr vert="horz" wrap="square" lIns="0" tIns="13335" rIns="0" bIns="0" rtlCol="0">
            <a:spAutoFit/>
          </a:bodyPr>
          <a:lstStyle/>
          <a:p>
            <a:pPr marL="12700">
              <a:lnSpc>
                <a:spcPct val="100000"/>
              </a:lnSpc>
              <a:spcBef>
                <a:spcPts val="105"/>
              </a:spcBef>
            </a:pPr>
            <a:r>
              <a:rPr u="none" spc="-5" dirty="0"/>
              <a:t>Selon </a:t>
            </a:r>
            <a:r>
              <a:rPr u="none" spc="-10" dirty="0"/>
              <a:t>la </a:t>
            </a:r>
            <a:r>
              <a:rPr u="none" dirty="0"/>
              <a:t>norme IEEE</a:t>
            </a:r>
            <a:r>
              <a:rPr u="none" spc="-85" dirty="0"/>
              <a:t> </a:t>
            </a:r>
            <a:r>
              <a:rPr u="none" spc="-5" dirty="0"/>
              <a:t>830-1993</a:t>
            </a:r>
          </a:p>
        </p:txBody>
      </p:sp>
      <p:sp>
        <p:nvSpPr>
          <p:cNvPr id="4" name="object 4"/>
          <p:cNvSpPr txBox="1"/>
          <p:nvPr/>
        </p:nvSpPr>
        <p:spPr>
          <a:xfrm>
            <a:off x="8565133" y="6290385"/>
            <a:ext cx="274955" cy="224790"/>
          </a:xfrm>
          <a:prstGeom prst="rect">
            <a:avLst/>
          </a:prstGeom>
        </p:spPr>
        <p:txBody>
          <a:bodyPr vert="horz" wrap="square" lIns="0" tIns="0" rIns="0" bIns="0" rtlCol="0">
            <a:spAutoFit/>
          </a:bodyPr>
          <a:lstStyle/>
          <a:p>
            <a:pPr marL="38100">
              <a:lnSpc>
                <a:spcPts val="1650"/>
              </a:lnSpc>
            </a:pPr>
            <a:fld id="{81D60167-4931-47E6-BA6A-407CBD079E47}" type="slidenum">
              <a:rPr sz="1400" b="1" dirty="0">
                <a:latin typeface="Arial"/>
                <a:cs typeface="Arial"/>
              </a:rPr>
              <a:t>4</a:t>
            </a:fld>
            <a:endParaRPr sz="1400">
              <a:latin typeface="Arial"/>
              <a:cs typeface="Arial"/>
            </a:endParaRPr>
          </a:p>
        </p:txBody>
      </p:sp>
      <p:sp>
        <p:nvSpPr>
          <p:cNvPr id="3" name="object 3"/>
          <p:cNvSpPr txBox="1"/>
          <p:nvPr/>
        </p:nvSpPr>
        <p:spPr>
          <a:xfrm>
            <a:off x="659458" y="2133600"/>
            <a:ext cx="8005445" cy="3653790"/>
          </a:xfrm>
          <a:prstGeom prst="rect">
            <a:avLst/>
          </a:prstGeom>
        </p:spPr>
        <p:txBody>
          <a:bodyPr vert="horz" wrap="square" lIns="0" tIns="13335" rIns="0" bIns="0" rtlCol="0">
            <a:spAutoFit/>
          </a:bodyPr>
          <a:lstStyle/>
          <a:p>
            <a:pPr marL="524510">
              <a:lnSpc>
                <a:spcPct val="100000"/>
              </a:lnSpc>
              <a:spcBef>
                <a:spcPts val="105"/>
              </a:spcBef>
            </a:pPr>
            <a:r>
              <a:rPr sz="2000" spc="-114" dirty="0">
                <a:latin typeface="Arial"/>
                <a:cs typeface="Arial"/>
              </a:rPr>
              <a:t>Une </a:t>
            </a:r>
            <a:r>
              <a:rPr sz="2000" b="1" spc="-5" dirty="0">
                <a:latin typeface="Carlito"/>
                <a:cs typeface="Carlito"/>
              </a:rPr>
              <a:t>exigence </a:t>
            </a:r>
            <a:r>
              <a:rPr sz="2000" spc="-75" dirty="0">
                <a:latin typeface="Arial"/>
                <a:cs typeface="Arial"/>
              </a:rPr>
              <a:t>est </a:t>
            </a:r>
            <a:r>
              <a:rPr sz="2000" spc="-45" dirty="0">
                <a:latin typeface="Arial"/>
                <a:cs typeface="Arial"/>
              </a:rPr>
              <a:t>définie </a:t>
            </a:r>
            <a:r>
              <a:rPr sz="2000" spc="-95" dirty="0">
                <a:latin typeface="Arial"/>
                <a:cs typeface="Arial"/>
              </a:rPr>
              <a:t>comme </a:t>
            </a:r>
            <a:r>
              <a:rPr sz="2000" spc="-20" dirty="0">
                <a:latin typeface="Arial"/>
                <a:cs typeface="Arial"/>
              </a:rPr>
              <a:t>étant</a:t>
            </a:r>
            <a:r>
              <a:rPr sz="2000" spc="-165" dirty="0">
                <a:latin typeface="Arial"/>
                <a:cs typeface="Arial"/>
              </a:rPr>
              <a:t> </a:t>
            </a:r>
            <a:r>
              <a:rPr sz="2000" spc="-20" dirty="0">
                <a:latin typeface="Arial"/>
                <a:cs typeface="Arial"/>
              </a:rPr>
              <a:t>:</a:t>
            </a:r>
            <a:endParaRPr sz="2000" dirty="0">
              <a:latin typeface="Arial"/>
              <a:cs typeface="Arial"/>
            </a:endParaRPr>
          </a:p>
          <a:p>
            <a:pPr>
              <a:lnSpc>
                <a:spcPct val="100000"/>
              </a:lnSpc>
            </a:pPr>
            <a:endParaRPr sz="2000" dirty="0">
              <a:latin typeface="Arial"/>
              <a:cs typeface="Arial"/>
            </a:endParaRPr>
          </a:p>
          <a:p>
            <a:pPr>
              <a:lnSpc>
                <a:spcPct val="100000"/>
              </a:lnSpc>
              <a:spcBef>
                <a:spcPts val="45"/>
              </a:spcBef>
            </a:pPr>
            <a:endParaRPr sz="2550" dirty="0">
              <a:latin typeface="Arial"/>
              <a:cs typeface="Arial"/>
            </a:endParaRPr>
          </a:p>
          <a:p>
            <a:pPr marL="546100" indent="-533400">
              <a:lnSpc>
                <a:spcPct val="100000"/>
              </a:lnSpc>
              <a:spcBef>
                <a:spcPts val="5"/>
              </a:spcBef>
              <a:buClr>
                <a:srgbClr val="C00000"/>
              </a:buClr>
              <a:buAutoNum type="arabicParenBoth"/>
              <a:tabLst>
                <a:tab pos="545465" algn="l"/>
                <a:tab pos="546100" algn="l"/>
              </a:tabLst>
            </a:pPr>
            <a:r>
              <a:rPr sz="2000" spc="-85" dirty="0">
                <a:latin typeface="Arial"/>
                <a:cs typeface="Arial"/>
              </a:rPr>
              <a:t>une</a:t>
            </a:r>
            <a:r>
              <a:rPr sz="2000" spc="-125" dirty="0">
                <a:latin typeface="Arial"/>
                <a:cs typeface="Arial"/>
              </a:rPr>
              <a:t> </a:t>
            </a:r>
            <a:r>
              <a:rPr sz="2000" spc="-35" dirty="0">
                <a:latin typeface="Arial"/>
                <a:cs typeface="Arial"/>
              </a:rPr>
              <a:t>condition</a:t>
            </a:r>
            <a:r>
              <a:rPr sz="2000" spc="-125" dirty="0">
                <a:latin typeface="Arial"/>
                <a:cs typeface="Arial"/>
              </a:rPr>
              <a:t> </a:t>
            </a:r>
            <a:r>
              <a:rPr sz="2000" spc="-60" dirty="0">
                <a:latin typeface="Arial"/>
                <a:cs typeface="Arial"/>
              </a:rPr>
              <a:t>ou</a:t>
            </a:r>
            <a:r>
              <a:rPr sz="2000" spc="-114" dirty="0">
                <a:latin typeface="Arial"/>
                <a:cs typeface="Arial"/>
              </a:rPr>
              <a:t> </a:t>
            </a:r>
            <a:r>
              <a:rPr sz="2000" spc="-80" dirty="0">
                <a:latin typeface="Arial"/>
                <a:cs typeface="Arial"/>
              </a:rPr>
              <a:t>capacité</a:t>
            </a:r>
            <a:r>
              <a:rPr sz="2000" spc="-110" dirty="0">
                <a:latin typeface="Arial"/>
                <a:cs typeface="Arial"/>
              </a:rPr>
              <a:t> </a:t>
            </a:r>
            <a:r>
              <a:rPr sz="2000" spc="-20" dirty="0">
                <a:latin typeface="Arial"/>
                <a:cs typeface="Arial"/>
              </a:rPr>
              <a:t>dont</a:t>
            </a:r>
            <a:r>
              <a:rPr sz="2000" spc="-125" dirty="0">
                <a:latin typeface="Arial"/>
                <a:cs typeface="Arial"/>
              </a:rPr>
              <a:t> </a:t>
            </a:r>
            <a:r>
              <a:rPr sz="2000" spc="-65" dirty="0">
                <a:latin typeface="Arial"/>
                <a:cs typeface="Arial"/>
              </a:rPr>
              <a:t>un</a:t>
            </a:r>
            <a:r>
              <a:rPr sz="2000" spc="-120" dirty="0">
                <a:latin typeface="Arial"/>
                <a:cs typeface="Arial"/>
              </a:rPr>
              <a:t> </a:t>
            </a:r>
            <a:r>
              <a:rPr sz="2000" spc="-30" dirty="0">
                <a:latin typeface="Arial"/>
                <a:cs typeface="Arial"/>
              </a:rPr>
              <a:t>utilisateur</a:t>
            </a:r>
            <a:r>
              <a:rPr sz="2000" spc="-75" dirty="0">
                <a:latin typeface="Arial"/>
                <a:cs typeface="Arial"/>
              </a:rPr>
              <a:t> </a:t>
            </a:r>
            <a:r>
              <a:rPr sz="2000" spc="-155" dirty="0">
                <a:latin typeface="Arial"/>
                <a:cs typeface="Arial"/>
              </a:rPr>
              <a:t>a</a:t>
            </a:r>
            <a:r>
              <a:rPr sz="2000" spc="-114" dirty="0">
                <a:latin typeface="Arial"/>
                <a:cs typeface="Arial"/>
              </a:rPr>
              <a:t> </a:t>
            </a:r>
            <a:r>
              <a:rPr sz="2000" spc="-85" dirty="0">
                <a:latin typeface="Arial"/>
                <a:cs typeface="Arial"/>
              </a:rPr>
              <a:t>besoin</a:t>
            </a:r>
            <a:r>
              <a:rPr sz="2000" spc="-105" dirty="0">
                <a:latin typeface="Arial"/>
                <a:cs typeface="Arial"/>
              </a:rPr>
              <a:t> </a:t>
            </a:r>
            <a:r>
              <a:rPr sz="2000" spc="-40" dirty="0">
                <a:latin typeface="Arial"/>
                <a:cs typeface="Arial"/>
              </a:rPr>
              <a:t>pour</a:t>
            </a:r>
            <a:r>
              <a:rPr sz="2000" spc="-130" dirty="0">
                <a:latin typeface="Arial"/>
                <a:cs typeface="Arial"/>
              </a:rPr>
              <a:t> </a:t>
            </a:r>
            <a:r>
              <a:rPr sz="2000" spc="-75" dirty="0">
                <a:latin typeface="Arial"/>
                <a:cs typeface="Arial"/>
              </a:rPr>
              <a:t>résoudre</a:t>
            </a:r>
            <a:r>
              <a:rPr sz="2000" spc="-114" dirty="0">
                <a:latin typeface="Arial"/>
                <a:cs typeface="Arial"/>
              </a:rPr>
              <a:t> </a:t>
            </a:r>
            <a:r>
              <a:rPr sz="2000" spc="-65" dirty="0">
                <a:latin typeface="Arial"/>
                <a:cs typeface="Arial"/>
              </a:rPr>
              <a:t>un</a:t>
            </a:r>
            <a:endParaRPr sz="2000" dirty="0">
              <a:latin typeface="Arial"/>
              <a:cs typeface="Arial"/>
            </a:endParaRPr>
          </a:p>
          <a:p>
            <a:pPr marL="546100">
              <a:lnSpc>
                <a:spcPct val="100000"/>
              </a:lnSpc>
              <a:spcBef>
                <a:spcPts val="1200"/>
              </a:spcBef>
            </a:pPr>
            <a:r>
              <a:rPr sz="2000" spc="-60" dirty="0">
                <a:latin typeface="Arial"/>
                <a:cs typeface="Arial"/>
              </a:rPr>
              <a:t>problème ou </a:t>
            </a:r>
            <a:r>
              <a:rPr sz="2000" spc="-25" dirty="0">
                <a:latin typeface="Arial"/>
                <a:cs typeface="Arial"/>
              </a:rPr>
              <a:t>atteindre </a:t>
            </a:r>
            <a:r>
              <a:rPr sz="2000" spc="-65" dirty="0">
                <a:latin typeface="Arial"/>
                <a:cs typeface="Arial"/>
              </a:rPr>
              <a:t>un</a:t>
            </a:r>
            <a:r>
              <a:rPr sz="2000" spc="-305" dirty="0">
                <a:latin typeface="Arial"/>
                <a:cs typeface="Arial"/>
              </a:rPr>
              <a:t> </a:t>
            </a:r>
            <a:r>
              <a:rPr sz="2000" spc="-25" dirty="0">
                <a:latin typeface="Arial"/>
                <a:cs typeface="Arial"/>
              </a:rPr>
              <a:t>objectif;</a:t>
            </a:r>
            <a:endParaRPr sz="2000" dirty="0">
              <a:latin typeface="Arial"/>
              <a:cs typeface="Arial"/>
            </a:endParaRPr>
          </a:p>
          <a:p>
            <a:pPr>
              <a:lnSpc>
                <a:spcPct val="100000"/>
              </a:lnSpc>
            </a:pPr>
            <a:endParaRPr sz="2000" dirty="0">
              <a:latin typeface="Arial"/>
              <a:cs typeface="Arial"/>
            </a:endParaRPr>
          </a:p>
          <a:p>
            <a:pPr marL="546100" marR="5080" indent="-533400">
              <a:lnSpc>
                <a:spcPct val="150000"/>
              </a:lnSpc>
              <a:spcBef>
                <a:spcPts val="1780"/>
              </a:spcBef>
              <a:buClr>
                <a:srgbClr val="C00000"/>
              </a:buClr>
              <a:buAutoNum type="arabicParenBoth" startAt="2"/>
              <a:tabLst>
                <a:tab pos="545465" algn="l"/>
                <a:tab pos="546100" algn="l"/>
              </a:tabLst>
            </a:pPr>
            <a:r>
              <a:rPr sz="2000" spc="-80" dirty="0">
                <a:latin typeface="Arial"/>
                <a:cs typeface="Arial"/>
              </a:rPr>
              <a:t>une </a:t>
            </a:r>
            <a:r>
              <a:rPr sz="2000" spc="-35" dirty="0">
                <a:latin typeface="Arial"/>
                <a:cs typeface="Arial"/>
              </a:rPr>
              <a:t>condition </a:t>
            </a:r>
            <a:r>
              <a:rPr sz="2000" spc="-60" dirty="0">
                <a:latin typeface="Arial"/>
                <a:cs typeface="Arial"/>
              </a:rPr>
              <a:t>ou </a:t>
            </a:r>
            <a:r>
              <a:rPr sz="2000" spc="-85" dirty="0">
                <a:latin typeface="Arial"/>
                <a:cs typeface="Arial"/>
              </a:rPr>
              <a:t>capacité </a:t>
            </a:r>
            <a:r>
              <a:rPr sz="2000" spc="-40" dirty="0">
                <a:latin typeface="Arial"/>
                <a:cs typeface="Arial"/>
              </a:rPr>
              <a:t>qui </a:t>
            </a:r>
            <a:r>
              <a:rPr sz="2000" dirty="0">
                <a:latin typeface="Arial"/>
                <a:cs typeface="Arial"/>
              </a:rPr>
              <a:t>doit </a:t>
            </a:r>
            <a:r>
              <a:rPr sz="2000" spc="-25" dirty="0">
                <a:latin typeface="Arial"/>
                <a:cs typeface="Arial"/>
              </a:rPr>
              <a:t>être </a:t>
            </a:r>
            <a:r>
              <a:rPr sz="2000" spc="-60" dirty="0">
                <a:latin typeface="Arial"/>
                <a:cs typeface="Arial"/>
              </a:rPr>
              <a:t>satisfaite ou </a:t>
            </a:r>
            <a:r>
              <a:rPr sz="2000" spc="-125" dirty="0">
                <a:latin typeface="Arial"/>
                <a:cs typeface="Arial"/>
              </a:rPr>
              <a:t>possédée </a:t>
            </a:r>
            <a:r>
              <a:rPr sz="2000" spc="-65" dirty="0">
                <a:latin typeface="Arial"/>
                <a:cs typeface="Arial"/>
              </a:rPr>
              <a:t>par un  </a:t>
            </a:r>
            <a:r>
              <a:rPr sz="2000" spc="-110" dirty="0" err="1">
                <a:latin typeface="Arial"/>
                <a:cs typeface="Arial"/>
              </a:rPr>
              <a:t>système</a:t>
            </a:r>
            <a:r>
              <a:rPr lang="fr-FR" sz="2000" spc="-110" dirty="0">
                <a:latin typeface="Arial"/>
                <a:cs typeface="Arial"/>
              </a:rPr>
              <a:t> […]</a:t>
            </a:r>
            <a:r>
              <a:rPr sz="2000" spc="-40" dirty="0">
                <a:latin typeface="Arial"/>
                <a:cs typeface="Arial"/>
              </a:rPr>
              <a:t> </a:t>
            </a:r>
            <a:r>
              <a:rPr lang="fr-FR" sz="2000" spc="-40" dirty="0">
                <a:latin typeface="Arial"/>
                <a:cs typeface="Arial"/>
              </a:rPr>
              <a:t>pour </a:t>
            </a:r>
            <a:r>
              <a:rPr sz="2000" spc="-70" dirty="0" err="1">
                <a:latin typeface="Arial"/>
                <a:cs typeface="Arial"/>
              </a:rPr>
              <a:t>satisfaire</a:t>
            </a:r>
            <a:r>
              <a:rPr sz="2000" spc="-70" dirty="0">
                <a:latin typeface="Arial"/>
                <a:cs typeface="Arial"/>
              </a:rPr>
              <a:t> </a:t>
            </a:r>
            <a:r>
              <a:rPr sz="2000" spc="-65" dirty="0">
                <a:latin typeface="Arial"/>
                <a:cs typeface="Arial"/>
              </a:rPr>
              <a:t>un </a:t>
            </a:r>
            <a:r>
              <a:rPr sz="2000" spc="-30" dirty="0">
                <a:latin typeface="Arial"/>
                <a:cs typeface="Arial"/>
              </a:rPr>
              <a:t>contrat, </a:t>
            </a:r>
            <a:r>
              <a:rPr sz="2000" spc="-80" dirty="0">
                <a:latin typeface="Arial"/>
                <a:cs typeface="Arial"/>
              </a:rPr>
              <a:t>une </a:t>
            </a:r>
            <a:r>
              <a:rPr sz="2000" spc="-60" dirty="0">
                <a:latin typeface="Arial"/>
                <a:cs typeface="Arial"/>
              </a:rPr>
              <a:t>norme, </a:t>
            </a:r>
            <a:r>
              <a:rPr sz="2000" spc="-85" dirty="0">
                <a:latin typeface="Arial"/>
                <a:cs typeface="Arial"/>
              </a:rPr>
              <a:t>une </a:t>
            </a:r>
            <a:r>
              <a:rPr sz="2000" spc="-65" dirty="0">
                <a:latin typeface="Arial"/>
                <a:cs typeface="Arial"/>
              </a:rPr>
              <a:t>spécification,</a:t>
            </a:r>
            <a:r>
              <a:rPr sz="2000" spc="-305" dirty="0">
                <a:latin typeface="Arial"/>
                <a:cs typeface="Arial"/>
              </a:rPr>
              <a:t> </a:t>
            </a:r>
            <a:r>
              <a:rPr sz="2000" spc="-65" dirty="0">
                <a:latin typeface="Arial"/>
                <a:cs typeface="Arial"/>
              </a:rPr>
              <a:t>ou  </a:t>
            </a:r>
            <a:r>
              <a:rPr sz="2000" spc="25" dirty="0">
                <a:latin typeface="Arial"/>
                <a:cs typeface="Arial"/>
              </a:rPr>
              <a:t>tout </a:t>
            </a:r>
            <a:r>
              <a:rPr sz="2000" spc="-40" dirty="0">
                <a:latin typeface="Arial"/>
                <a:cs typeface="Arial"/>
              </a:rPr>
              <a:t>autre </a:t>
            </a:r>
            <a:r>
              <a:rPr sz="2000" spc="-60" dirty="0">
                <a:latin typeface="Arial"/>
                <a:cs typeface="Arial"/>
              </a:rPr>
              <a:t>document </a:t>
            </a:r>
            <a:r>
              <a:rPr sz="2000" spc="-35" dirty="0">
                <a:latin typeface="Arial"/>
                <a:cs typeface="Arial"/>
              </a:rPr>
              <a:t>formellement </a:t>
            </a:r>
            <a:r>
              <a:rPr sz="2000" spc="-90" dirty="0" err="1">
                <a:latin typeface="Arial"/>
                <a:cs typeface="Arial"/>
              </a:rPr>
              <a:t>imposé</a:t>
            </a:r>
            <a:r>
              <a:rPr sz="2000" spc="-415" dirty="0">
                <a:latin typeface="Arial"/>
                <a:cs typeface="Arial"/>
              </a:rPr>
              <a:t> </a:t>
            </a:r>
            <a:r>
              <a:rPr lang="fr-FR" sz="2000" spc="-110" dirty="0">
                <a:latin typeface="Arial"/>
                <a:cs typeface="Arial"/>
              </a:rPr>
              <a:t>[…]</a:t>
            </a:r>
            <a:r>
              <a:rPr lang="fr-FR" sz="2000" spc="-40" dirty="0">
                <a:latin typeface="Arial"/>
                <a:cs typeface="Arial"/>
              </a:rPr>
              <a:t> .</a:t>
            </a:r>
            <a:endParaRPr sz="2000" dirty="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636599" y="1432679"/>
            <a:ext cx="6928757" cy="489192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783960" y="1398778"/>
            <a:ext cx="267652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Standish Group </a:t>
            </a:r>
            <a:r>
              <a:rPr sz="1800" dirty="0">
                <a:latin typeface="Arial"/>
                <a:cs typeface="Arial"/>
              </a:rPr>
              <a:t>Inc.,</a:t>
            </a:r>
            <a:r>
              <a:rPr sz="1800" spc="-35" dirty="0">
                <a:latin typeface="Arial"/>
                <a:cs typeface="Arial"/>
              </a:rPr>
              <a:t> </a:t>
            </a:r>
            <a:r>
              <a:rPr sz="1800" spc="-10" dirty="0">
                <a:latin typeface="Arial"/>
                <a:cs typeface="Arial"/>
              </a:rPr>
              <a:t>2000</a:t>
            </a:r>
            <a:endParaRPr sz="1800">
              <a:latin typeface="Arial"/>
              <a:cs typeface="Arial"/>
            </a:endParaRPr>
          </a:p>
        </p:txBody>
      </p:sp>
      <p:sp>
        <p:nvSpPr>
          <p:cNvPr id="5" name="object 5"/>
          <p:cNvSpPr/>
          <p:nvPr/>
        </p:nvSpPr>
        <p:spPr>
          <a:xfrm>
            <a:off x="3059176" y="2278126"/>
            <a:ext cx="720725" cy="503555"/>
          </a:xfrm>
          <a:custGeom>
            <a:avLst/>
            <a:gdLst/>
            <a:ahLst/>
            <a:cxnLst/>
            <a:rect l="l" t="t" r="r" b="b"/>
            <a:pathLst>
              <a:path w="720725" h="503555">
                <a:moveTo>
                  <a:pt x="0" y="251587"/>
                </a:moveTo>
                <a:lnTo>
                  <a:pt x="15252" y="178928"/>
                </a:lnTo>
                <a:lnTo>
                  <a:pt x="58041" y="114599"/>
                </a:lnTo>
                <a:lnTo>
                  <a:pt x="88368" y="86531"/>
                </a:lnTo>
                <a:lnTo>
                  <a:pt x="123907" y="61713"/>
                </a:lnTo>
                <a:lnTo>
                  <a:pt x="164102" y="40534"/>
                </a:lnTo>
                <a:lnTo>
                  <a:pt x="208396" y="23384"/>
                </a:lnTo>
                <a:lnTo>
                  <a:pt x="256232" y="10652"/>
                </a:lnTo>
                <a:lnTo>
                  <a:pt x="307051" y="2728"/>
                </a:lnTo>
                <a:lnTo>
                  <a:pt x="360299" y="0"/>
                </a:lnTo>
                <a:lnTo>
                  <a:pt x="413549" y="2728"/>
                </a:lnTo>
                <a:lnTo>
                  <a:pt x="464376" y="10652"/>
                </a:lnTo>
                <a:lnTo>
                  <a:pt x="512224" y="23384"/>
                </a:lnTo>
                <a:lnTo>
                  <a:pt x="556533" y="40534"/>
                </a:lnTo>
                <a:lnTo>
                  <a:pt x="596745" y="61713"/>
                </a:lnTo>
                <a:lnTo>
                  <a:pt x="632302" y="86531"/>
                </a:lnTo>
                <a:lnTo>
                  <a:pt x="662645" y="114599"/>
                </a:lnTo>
                <a:lnTo>
                  <a:pt x="687218" y="145528"/>
                </a:lnTo>
                <a:lnTo>
                  <a:pt x="716815" y="214411"/>
                </a:lnTo>
                <a:lnTo>
                  <a:pt x="720725" y="251587"/>
                </a:lnTo>
                <a:lnTo>
                  <a:pt x="716815" y="288762"/>
                </a:lnTo>
                <a:lnTo>
                  <a:pt x="705460" y="324245"/>
                </a:lnTo>
                <a:lnTo>
                  <a:pt x="662645" y="388574"/>
                </a:lnTo>
                <a:lnTo>
                  <a:pt x="632302" y="416642"/>
                </a:lnTo>
                <a:lnTo>
                  <a:pt x="596745" y="441460"/>
                </a:lnTo>
                <a:lnTo>
                  <a:pt x="556533" y="462639"/>
                </a:lnTo>
                <a:lnTo>
                  <a:pt x="512224" y="479789"/>
                </a:lnTo>
                <a:lnTo>
                  <a:pt x="464376" y="492521"/>
                </a:lnTo>
                <a:lnTo>
                  <a:pt x="413549" y="500445"/>
                </a:lnTo>
                <a:lnTo>
                  <a:pt x="360299" y="503174"/>
                </a:lnTo>
                <a:lnTo>
                  <a:pt x="307051" y="500445"/>
                </a:lnTo>
                <a:lnTo>
                  <a:pt x="256232" y="492521"/>
                </a:lnTo>
                <a:lnTo>
                  <a:pt x="208396" y="479789"/>
                </a:lnTo>
                <a:lnTo>
                  <a:pt x="164102" y="462639"/>
                </a:lnTo>
                <a:lnTo>
                  <a:pt x="123907" y="441460"/>
                </a:lnTo>
                <a:lnTo>
                  <a:pt x="88368" y="416642"/>
                </a:lnTo>
                <a:lnTo>
                  <a:pt x="58041" y="388574"/>
                </a:lnTo>
                <a:lnTo>
                  <a:pt x="33483" y="357645"/>
                </a:lnTo>
                <a:lnTo>
                  <a:pt x="3906" y="288762"/>
                </a:lnTo>
                <a:lnTo>
                  <a:pt x="0" y="251587"/>
                </a:lnTo>
                <a:close/>
              </a:path>
            </a:pathLst>
          </a:custGeom>
          <a:ln w="28575">
            <a:solidFill>
              <a:srgbClr val="6600FF"/>
            </a:solidFill>
            <a:prstDash val="lgDashDot"/>
          </a:ln>
        </p:spPr>
        <p:txBody>
          <a:bodyPr wrap="square" lIns="0" tIns="0" rIns="0" bIns="0" rtlCol="0"/>
          <a:lstStyle/>
          <a:p>
            <a:endParaRPr/>
          </a:p>
        </p:txBody>
      </p:sp>
      <p:sp>
        <p:nvSpPr>
          <p:cNvPr id="8" name="Titre 7">
            <a:extLst>
              <a:ext uri="{FF2B5EF4-FFF2-40B4-BE49-F238E27FC236}">
                <a16:creationId xmlns:a16="http://schemas.microsoft.com/office/drawing/2014/main" id="{C46E197B-470E-4B25-B4E8-D4BC26CA8993}"/>
              </a:ext>
            </a:extLst>
          </p:cNvPr>
          <p:cNvSpPr>
            <a:spLocks noGrp="1"/>
          </p:cNvSpPr>
          <p:nvPr>
            <p:ph type="title"/>
          </p:nvPr>
        </p:nvSpPr>
        <p:spPr/>
        <p:txBody>
          <a:bodyPr/>
          <a:lstStyle/>
          <a:p>
            <a:r>
              <a:rPr lang="fr-FR" dirty="0">
                <a:solidFill>
                  <a:schemeClr val="tx1"/>
                </a:solidFill>
                <a:latin typeface="Verdana"/>
                <a:cs typeface="Verdana"/>
              </a:rPr>
              <a:t>Facteurs </a:t>
            </a:r>
            <a:r>
              <a:rPr lang="fr-FR" spc="-5" dirty="0">
                <a:solidFill>
                  <a:schemeClr val="tx1"/>
                </a:solidFill>
                <a:latin typeface="Verdana"/>
                <a:cs typeface="Verdana"/>
              </a:rPr>
              <a:t>de</a:t>
            </a:r>
            <a:r>
              <a:rPr lang="fr-FR" spc="-125" dirty="0">
                <a:solidFill>
                  <a:schemeClr val="tx1"/>
                </a:solidFill>
                <a:latin typeface="Verdana"/>
                <a:cs typeface="Verdana"/>
              </a:rPr>
              <a:t> </a:t>
            </a:r>
            <a:r>
              <a:rPr lang="fr-FR" dirty="0">
                <a:solidFill>
                  <a:schemeClr val="tx1"/>
                </a:solidFill>
                <a:latin typeface="Verdana"/>
                <a:cs typeface="Verdana"/>
              </a:rPr>
              <a:t>succès</a:t>
            </a:r>
            <a:endParaRPr lang="fr-FR" dirty="0">
              <a:solidFill>
                <a:schemeClr val="tx1"/>
              </a:solidFill>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Causes des</a:t>
            </a:r>
            <a:r>
              <a:rPr u="none" spc="-120" dirty="0"/>
              <a:t> </a:t>
            </a:r>
            <a:r>
              <a:rPr u="none" spc="-5" dirty="0"/>
              <a:t>problèmes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41</a:t>
            </a:fld>
            <a:endParaRPr dirty="0"/>
          </a:p>
        </p:txBody>
      </p:sp>
      <p:grpSp>
        <p:nvGrpSpPr>
          <p:cNvPr id="3" name="object 3"/>
          <p:cNvGrpSpPr/>
          <p:nvPr/>
        </p:nvGrpSpPr>
        <p:grpSpPr>
          <a:xfrm>
            <a:off x="1295400" y="1628140"/>
            <a:ext cx="7508240" cy="4391660"/>
            <a:chOff x="1309930" y="1484452"/>
            <a:chExt cx="7508240" cy="4391660"/>
          </a:xfrm>
        </p:grpSpPr>
        <p:sp>
          <p:nvSpPr>
            <p:cNvPr id="4" name="object 4"/>
            <p:cNvSpPr/>
            <p:nvPr/>
          </p:nvSpPr>
          <p:spPr>
            <a:xfrm>
              <a:off x="1309930" y="1484452"/>
              <a:ext cx="7507953" cy="439112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619249" y="1700275"/>
              <a:ext cx="720725" cy="503555"/>
            </a:xfrm>
            <a:custGeom>
              <a:avLst/>
              <a:gdLst/>
              <a:ahLst/>
              <a:cxnLst/>
              <a:rect l="l" t="t" r="r" b="b"/>
              <a:pathLst>
                <a:path w="720725" h="503555">
                  <a:moveTo>
                    <a:pt x="0" y="251587"/>
                  </a:moveTo>
                  <a:lnTo>
                    <a:pt x="15253" y="178928"/>
                  </a:lnTo>
                  <a:lnTo>
                    <a:pt x="58047" y="114599"/>
                  </a:lnTo>
                  <a:lnTo>
                    <a:pt x="88379" y="86531"/>
                  </a:lnTo>
                  <a:lnTo>
                    <a:pt x="123928" y="61713"/>
                  </a:lnTo>
                  <a:lnTo>
                    <a:pt x="164135" y="40534"/>
                  </a:lnTo>
                  <a:lnTo>
                    <a:pt x="208445" y="23384"/>
                  </a:lnTo>
                  <a:lnTo>
                    <a:pt x="256301" y="10652"/>
                  </a:lnTo>
                  <a:lnTo>
                    <a:pt x="307147" y="2728"/>
                  </a:lnTo>
                  <a:lnTo>
                    <a:pt x="360425" y="0"/>
                  </a:lnTo>
                  <a:lnTo>
                    <a:pt x="413673" y="2728"/>
                  </a:lnTo>
                  <a:lnTo>
                    <a:pt x="464492" y="10652"/>
                  </a:lnTo>
                  <a:lnTo>
                    <a:pt x="512328" y="23384"/>
                  </a:lnTo>
                  <a:lnTo>
                    <a:pt x="556622" y="40534"/>
                  </a:lnTo>
                  <a:lnTo>
                    <a:pt x="596817" y="61713"/>
                  </a:lnTo>
                  <a:lnTo>
                    <a:pt x="632356" y="86531"/>
                  </a:lnTo>
                  <a:lnTo>
                    <a:pt x="662683" y="114599"/>
                  </a:lnTo>
                  <a:lnTo>
                    <a:pt x="687241" y="145528"/>
                  </a:lnTo>
                  <a:lnTo>
                    <a:pt x="716818" y="214411"/>
                  </a:lnTo>
                  <a:lnTo>
                    <a:pt x="720725" y="251587"/>
                  </a:lnTo>
                  <a:lnTo>
                    <a:pt x="716818" y="288762"/>
                  </a:lnTo>
                  <a:lnTo>
                    <a:pt x="705472" y="324245"/>
                  </a:lnTo>
                  <a:lnTo>
                    <a:pt x="662683" y="388574"/>
                  </a:lnTo>
                  <a:lnTo>
                    <a:pt x="632356" y="416642"/>
                  </a:lnTo>
                  <a:lnTo>
                    <a:pt x="596817" y="441460"/>
                  </a:lnTo>
                  <a:lnTo>
                    <a:pt x="556622" y="462639"/>
                  </a:lnTo>
                  <a:lnTo>
                    <a:pt x="512328" y="479789"/>
                  </a:lnTo>
                  <a:lnTo>
                    <a:pt x="464492" y="492521"/>
                  </a:lnTo>
                  <a:lnTo>
                    <a:pt x="413673" y="500445"/>
                  </a:lnTo>
                  <a:lnTo>
                    <a:pt x="360425" y="503174"/>
                  </a:lnTo>
                  <a:lnTo>
                    <a:pt x="307147" y="500445"/>
                  </a:lnTo>
                  <a:lnTo>
                    <a:pt x="256301" y="492521"/>
                  </a:lnTo>
                  <a:lnTo>
                    <a:pt x="208445" y="479789"/>
                  </a:lnTo>
                  <a:lnTo>
                    <a:pt x="164135" y="462639"/>
                  </a:lnTo>
                  <a:lnTo>
                    <a:pt x="123928" y="441460"/>
                  </a:lnTo>
                  <a:lnTo>
                    <a:pt x="88379" y="416642"/>
                  </a:lnTo>
                  <a:lnTo>
                    <a:pt x="58047" y="388574"/>
                  </a:lnTo>
                  <a:lnTo>
                    <a:pt x="33486" y="357645"/>
                  </a:lnTo>
                  <a:lnTo>
                    <a:pt x="3906" y="288762"/>
                  </a:lnTo>
                  <a:lnTo>
                    <a:pt x="0" y="251587"/>
                  </a:lnTo>
                  <a:close/>
                </a:path>
              </a:pathLst>
            </a:custGeom>
            <a:ln w="28575">
              <a:solidFill>
                <a:srgbClr val="FF0000"/>
              </a:solidFill>
              <a:prstDash val="lgDashDot"/>
            </a:ln>
          </p:spPr>
          <p:txBody>
            <a:bodyPr wrap="square" lIns="0" tIns="0" rIns="0" bIns="0" rtlCol="0"/>
            <a:lstStyle/>
            <a:p>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Gestion des exigences en</a:t>
            </a:r>
            <a:r>
              <a:rPr u="none" spc="-65" dirty="0"/>
              <a:t> </a:t>
            </a:r>
            <a:r>
              <a:rPr u="none" spc="-5" dirty="0"/>
              <a:t>évolution</a:t>
            </a:r>
          </a:p>
        </p:txBody>
      </p:sp>
      <p:sp>
        <p:nvSpPr>
          <p:cNvPr id="8" name="Espace réservé du contenu 7">
            <a:extLst>
              <a:ext uri="{FF2B5EF4-FFF2-40B4-BE49-F238E27FC236}">
                <a16:creationId xmlns:a16="http://schemas.microsoft.com/office/drawing/2014/main" id="{13BA7518-04A1-4DCC-A2B3-413E9A3BD9F8}"/>
              </a:ext>
            </a:extLst>
          </p:cNvPr>
          <p:cNvSpPr>
            <a:spLocks noGrp="1"/>
          </p:cNvSpPr>
          <p:nvPr>
            <p:ph idx="1"/>
          </p:nvPr>
        </p:nvSpPr>
        <p:spPr>
          <a:xfrm>
            <a:off x="1002776" y="2601193"/>
            <a:ext cx="7200900" cy="3581400"/>
          </a:xfrm>
        </p:spPr>
        <p:txBody>
          <a:bodyPr/>
          <a:lstStyle/>
          <a:p>
            <a:endParaRPr lang="fr-FR"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42</a:t>
            </a:fld>
            <a:endParaRPr dirty="0"/>
          </a:p>
        </p:txBody>
      </p:sp>
      <p:sp>
        <p:nvSpPr>
          <p:cNvPr id="3" name="object 3"/>
          <p:cNvSpPr txBox="1"/>
          <p:nvPr/>
        </p:nvSpPr>
        <p:spPr>
          <a:xfrm>
            <a:off x="1295400" y="5790132"/>
            <a:ext cx="715010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Source: </a:t>
            </a:r>
            <a:r>
              <a:rPr sz="1600" u="sng" dirty="0">
                <a:solidFill>
                  <a:srgbClr val="009999"/>
                </a:solidFill>
                <a:uFill>
                  <a:solidFill>
                    <a:srgbClr val="009999"/>
                  </a:solidFill>
                </a:uFill>
                <a:latin typeface="Times New Roman"/>
                <a:cs typeface="Times New Roman"/>
                <a:hlinkClick r:id="rId2"/>
              </a:rPr>
              <a:t>http://standishgroup.com/sample_research/PDFpages/extreme_chaos.pdf</a:t>
            </a:r>
            <a:r>
              <a:rPr sz="1600" dirty="0">
                <a:latin typeface="Times New Roman"/>
                <a:cs typeface="Times New Roman"/>
              </a:rPr>
              <a:t>,</a:t>
            </a:r>
            <a:r>
              <a:rPr sz="1600" spc="-15" dirty="0">
                <a:latin typeface="Times New Roman"/>
                <a:cs typeface="Times New Roman"/>
              </a:rPr>
              <a:t> </a:t>
            </a:r>
            <a:r>
              <a:rPr sz="1600" spc="-5" dirty="0">
                <a:latin typeface="Times New Roman"/>
                <a:cs typeface="Times New Roman"/>
              </a:rPr>
              <a:t>1999</a:t>
            </a:r>
            <a:endParaRPr sz="1600" dirty="0">
              <a:latin typeface="Times New Roman"/>
              <a:cs typeface="Times New Roman"/>
            </a:endParaRPr>
          </a:p>
        </p:txBody>
      </p:sp>
      <p:sp>
        <p:nvSpPr>
          <p:cNvPr id="4" name="object 4"/>
          <p:cNvSpPr/>
          <p:nvPr/>
        </p:nvSpPr>
        <p:spPr>
          <a:xfrm>
            <a:off x="1447800" y="2482970"/>
            <a:ext cx="5791200" cy="3333750"/>
          </a:xfrm>
          <a:prstGeom prst="rect">
            <a:avLst/>
          </a:prstGeom>
          <a:blipFill>
            <a:blip r:embed="rId3" cstate="print"/>
            <a:stretch>
              <a:fillRect/>
            </a:stretch>
          </a:blipFill>
        </p:spPr>
        <p:txBody>
          <a:bodyPr wrap="square" lIns="0" tIns="0" rIns="0" bIns="0" rtlCol="0"/>
          <a:lstStyle/>
          <a:p>
            <a:endParaRPr dirty="0"/>
          </a:p>
        </p:txBody>
      </p:sp>
      <p:sp>
        <p:nvSpPr>
          <p:cNvPr id="5" name="object 5"/>
          <p:cNvSpPr txBox="1"/>
          <p:nvPr/>
        </p:nvSpPr>
        <p:spPr>
          <a:xfrm>
            <a:off x="958961" y="2086812"/>
            <a:ext cx="7288530" cy="391160"/>
          </a:xfrm>
          <a:prstGeom prst="rect">
            <a:avLst/>
          </a:prstGeom>
        </p:spPr>
        <p:txBody>
          <a:bodyPr vert="horz" wrap="square" lIns="0" tIns="12700" rIns="0" bIns="0" rtlCol="0">
            <a:spAutoFit/>
          </a:bodyPr>
          <a:lstStyle/>
          <a:p>
            <a:pPr marL="12700">
              <a:lnSpc>
                <a:spcPct val="100000"/>
              </a:lnSpc>
              <a:spcBef>
                <a:spcPts val="100"/>
              </a:spcBef>
            </a:pPr>
            <a:r>
              <a:rPr sz="2400" b="1" i="1" spc="-5" dirty="0">
                <a:solidFill>
                  <a:srgbClr val="990000"/>
                </a:solidFill>
                <a:latin typeface="Times New Roman"/>
                <a:cs typeface="Times New Roman"/>
              </a:rPr>
              <a:t>“Changing requirements </a:t>
            </a:r>
            <a:r>
              <a:rPr sz="2400" b="1" i="1" dirty="0">
                <a:solidFill>
                  <a:srgbClr val="990000"/>
                </a:solidFill>
                <a:latin typeface="Times New Roman"/>
                <a:cs typeface="Times New Roman"/>
              </a:rPr>
              <a:t>is as certain as death and</a:t>
            </a:r>
            <a:r>
              <a:rPr sz="2400" b="1" i="1" spc="-55" dirty="0">
                <a:solidFill>
                  <a:srgbClr val="990000"/>
                </a:solidFill>
                <a:latin typeface="Times New Roman"/>
                <a:cs typeface="Times New Roman"/>
              </a:rPr>
              <a:t> </a:t>
            </a:r>
            <a:r>
              <a:rPr sz="2400" b="1" i="1" spc="-5" dirty="0">
                <a:solidFill>
                  <a:srgbClr val="990000"/>
                </a:solidFill>
                <a:latin typeface="Times New Roman"/>
                <a:cs typeface="Times New Roman"/>
              </a:rPr>
              <a:t>taxes”</a:t>
            </a:r>
            <a:endParaRPr sz="2400" dirty="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028700" y="685800"/>
            <a:ext cx="7581900" cy="2044791"/>
          </a:xfrm>
          <a:prstGeom prst="rect">
            <a:avLst/>
          </a:prstGeom>
        </p:spPr>
        <p:txBody>
          <a:bodyPr vert="horz" wrap="square" lIns="0" tIns="13335" rIns="0" bIns="0" rtlCol="0">
            <a:spAutoFit/>
          </a:bodyPr>
          <a:lstStyle/>
          <a:p>
            <a:pPr marL="588645">
              <a:lnSpc>
                <a:spcPct val="100000"/>
              </a:lnSpc>
              <a:spcBef>
                <a:spcPts val="105"/>
              </a:spcBef>
              <a:tabLst>
                <a:tab pos="8366125" algn="l"/>
              </a:tabLst>
            </a:pPr>
            <a:r>
              <a:rPr lang="fr-FR" spc="-5" dirty="0"/>
              <a:t>Outils commerciaux</a:t>
            </a:r>
            <a:r>
              <a:rPr spc="-5" dirty="0"/>
              <a:t>	</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43</a:t>
            </a:fld>
            <a:endParaRPr dirty="0"/>
          </a:p>
        </p:txBody>
      </p:sp>
      <p:graphicFrame>
        <p:nvGraphicFramePr>
          <p:cNvPr id="7" name="object 7"/>
          <p:cNvGraphicFramePr>
            <a:graphicFrameLocks noGrp="1"/>
          </p:cNvGraphicFramePr>
          <p:nvPr>
            <p:extLst>
              <p:ext uri="{D42A27DB-BD31-4B8C-83A1-F6EECF244321}">
                <p14:modId xmlns:p14="http://schemas.microsoft.com/office/powerpoint/2010/main" val="1808304145"/>
              </p:ext>
            </p:extLst>
          </p:nvPr>
        </p:nvGraphicFramePr>
        <p:xfrm>
          <a:off x="841375" y="2531535"/>
          <a:ext cx="7769225" cy="4054470"/>
        </p:xfrm>
        <a:graphic>
          <a:graphicData uri="http://schemas.openxmlformats.org/drawingml/2006/table">
            <a:tbl>
              <a:tblPr firstRow="1" bandRow="1">
                <a:tableStyleId>{2D5ABB26-0587-4C30-8999-92F81FD0307C}</a:tableStyleId>
              </a:tblPr>
              <a:tblGrid>
                <a:gridCol w="1243965">
                  <a:extLst>
                    <a:ext uri="{9D8B030D-6E8A-4147-A177-3AD203B41FA5}">
                      <a16:colId xmlns:a16="http://schemas.microsoft.com/office/drawing/2014/main" val="20000"/>
                    </a:ext>
                  </a:extLst>
                </a:gridCol>
                <a:gridCol w="2574925">
                  <a:extLst>
                    <a:ext uri="{9D8B030D-6E8A-4147-A177-3AD203B41FA5}">
                      <a16:colId xmlns:a16="http://schemas.microsoft.com/office/drawing/2014/main" val="20001"/>
                    </a:ext>
                  </a:extLst>
                </a:gridCol>
                <a:gridCol w="3950335">
                  <a:extLst>
                    <a:ext uri="{9D8B030D-6E8A-4147-A177-3AD203B41FA5}">
                      <a16:colId xmlns:a16="http://schemas.microsoft.com/office/drawing/2014/main" val="20002"/>
                    </a:ext>
                  </a:extLst>
                </a:gridCol>
              </a:tblGrid>
              <a:tr h="356666">
                <a:tc>
                  <a:txBody>
                    <a:bodyPr/>
                    <a:lstStyle/>
                    <a:p>
                      <a:pPr marL="133350">
                        <a:lnSpc>
                          <a:spcPct val="100000"/>
                        </a:lnSpc>
                        <a:spcBef>
                          <a:spcPts val="515"/>
                        </a:spcBef>
                      </a:pPr>
                      <a:r>
                        <a:rPr sz="1400" b="1" spc="-5" dirty="0">
                          <a:latin typeface="Arial"/>
                          <a:cs typeface="Arial"/>
                        </a:rPr>
                        <a:t>Libellé</a:t>
                      </a:r>
                      <a:r>
                        <a:rPr sz="1400" b="1" spc="-70" dirty="0">
                          <a:latin typeface="Arial"/>
                          <a:cs typeface="Arial"/>
                        </a:rPr>
                        <a:t> </a:t>
                      </a:r>
                      <a:r>
                        <a:rPr sz="1400" b="1" spc="-5" dirty="0">
                          <a:latin typeface="Arial"/>
                          <a:cs typeface="Arial"/>
                        </a:rPr>
                        <a:t>outil</a:t>
                      </a:r>
                      <a:endParaRPr sz="1400">
                        <a:latin typeface="Arial"/>
                        <a:cs typeface="Arial"/>
                      </a:endParaRPr>
                    </a:p>
                  </a:txBody>
                  <a:tcPr marL="0" marR="0" marT="65404" marB="0">
                    <a:lnL w="9525">
                      <a:solidFill>
                        <a:srgbClr val="9F9F9F"/>
                      </a:solidFill>
                      <a:prstDash val="solid"/>
                    </a:lnL>
                    <a:lnR w="3175">
                      <a:solidFill>
                        <a:srgbClr val="9F9F9F"/>
                      </a:solidFill>
                      <a:prstDash val="solid"/>
                    </a:lnR>
                    <a:lnT w="9525">
                      <a:solidFill>
                        <a:srgbClr val="9F9F9F"/>
                      </a:solidFill>
                      <a:prstDash val="solid"/>
                    </a:lnT>
                    <a:lnB w="3175">
                      <a:solidFill>
                        <a:srgbClr val="9F9F9F"/>
                      </a:solidFill>
                      <a:prstDash val="solid"/>
                    </a:lnB>
                    <a:solidFill>
                      <a:srgbClr val="C0C0C0"/>
                    </a:solidFill>
                  </a:tcPr>
                </a:tc>
                <a:tc>
                  <a:txBody>
                    <a:bodyPr/>
                    <a:lstStyle/>
                    <a:p>
                      <a:pPr algn="ctr">
                        <a:lnSpc>
                          <a:spcPct val="100000"/>
                        </a:lnSpc>
                        <a:spcBef>
                          <a:spcPts val="515"/>
                        </a:spcBef>
                      </a:pPr>
                      <a:r>
                        <a:rPr sz="1400" b="1" spc="-15" dirty="0">
                          <a:latin typeface="Arial"/>
                          <a:cs typeface="Arial"/>
                        </a:rPr>
                        <a:t>Vendeur</a:t>
                      </a:r>
                      <a:endParaRPr sz="1400" dirty="0">
                        <a:latin typeface="Arial"/>
                        <a:cs typeface="Arial"/>
                      </a:endParaRPr>
                    </a:p>
                  </a:txBody>
                  <a:tcPr marL="0" marR="0" marT="65404" marB="0">
                    <a:lnL w="3175">
                      <a:solidFill>
                        <a:srgbClr val="9F9F9F"/>
                      </a:solidFill>
                      <a:prstDash val="solid"/>
                    </a:lnL>
                    <a:lnR w="3175">
                      <a:solidFill>
                        <a:srgbClr val="9F9F9F"/>
                      </a:solidFill>
                      <a:prstDash val="solid"/>
                    </a:lnR>
                    <a:lnT w="9525">
                      <a:solidFill>
                        <a:srgbClr val="9F9F9F"/>
                      </a:solidFill>
                      <a:prstDash val="solid"/>
                    </a:lnT>
                    <a:lnB w="3175">
                      <a:solidFill>
                        <a:srgbClr val="9F9F9F"/>
                      </a:solidFill>
                      <a:prstDash val="solid"/>
                    </a:lnB>
                    <a:solidFill>
                      <a:srgbClr val="C0C0C0"/>
                    </a:solidFill>
                  </a:tcPr>
                </a:tc>
                <a:tc>
                  <a:txBody>
                    <a:bodyPr/>
                    <a:lstStyle/>
                    <a:p>
                      <a:pPr algn="ctr">
                        <a:lnSpc>
                          <a:spcPct val="100000"/>
                        </a:lnSpc>
                        <a:spcBef>
                          <a:spcPts val="515"/>
                        </a:spcBef>
                      </a:pPr>
                      <a:r>
                        <a:rPr sz="1400" b="1" spc="-5" dirty="0">
                          <a:latin typeface="Arial"/>
                          <a:cs typeface="Arial"/>
                        </a:rPr>
                        <a:t>URL</a:t>
                      </a:r>
                      <a:r>
                        <a:rPr sz="1400" b="1" spc="-40" dirty="0">
                          <a:latin typeface="Arial"/>
                          <a:cs typeface="Arial"/>
                        </a:rPr>
                        <a:t> </a:t>
                      </a:r>
                      <a:r>
                        <a:rPr sz="1400" b="1" spc="-5" dirty="0">
                          <a:latin typeface="Arial"/>
                          <a:cs typeface="Arial"/>
                        </a:rPr>
                        <a:t>vendeur</a:t>
                      </a:r>
                      <a:endParaRPr sz="1400">
                        <a:latin typeface="Arial"/>
                        <a:cs typeface="Arial"/>
                      </a:endParaRPr>
                    </a:p>
                  </a:txBody>
                  <a:tcPr marL="0" marR="0" marT="65404" marB="0">
                    <a:lnL w="3175">
                      <a:solidFill>
                        <a:srgbClr val="9F9F9F"/>
                      </a:solidFill>
                      <a:prstDash val="solid"/>
                    </a:lnL>
                    <a:lnR w="9525">
                      <a:solidFill>
                        <a:srgbClr val="9F9F9F"/>
                      </a:solidFill>
                      <a:prstDash val="solid"/>
                    </a:lnR>
                    <a:lnT w="9525">
                      <a:solidFill>
                        <a:srgbClr val="9F9F9F"/>
                      </a:solidFill>
                      <a:prstDash val="solid"/>
                    </a:lnT>
                    <a:lnB w="3175">
                      <a:solidFill>
                        <a:srgbClr val="9F9F9F"/>
                      </a:solidFill>
                      <a:prstDash val="solid"/>
                    </a:lnB>
                    <a:solidFill>
                      <a:srgbClr val="C0C0C0"/>
                    </a:solidFill>
                  </a:tcPr>
                </a:tc>
                <a:extLst>
                  <a:ext uri="{0D108BD9-81ED-4DB2-BD59-A6C34878D82A}">
                    <a16:rowId xmlns:a16="http://schemas.microsoft.com/office/drawing/2014/main" val="10000"/>
                  </a:ext>
                </a:extLst>
              </a:tr>
              <a:tr h="298221">
                <a:tc>
                  <a:txBody>
                    <a:bodyPr/>
                    <a:lstStyle/>
                    <a:p>
                      <a:pPr marL="115570">
                        <a:lnSpc>
                          <a:spcPct val="100000"/>
                        </a:lnSpc>
                        <a:spcBef>
                          <a:spcPts val="395"/>
                        </a:spcBef>
                      </a:pPr>
                      <a:r>
                        <a:rPr sz="1400" spc="-5" dirty="0">
                          <a:latin typeface="Arial"/>
                          <a:cs typeface="Arial"/>
                        </a:rPr>
                        <a:t>DOORS</a:t>
                      </a:r>
                      <a:endParaRPr sz="1400">
                        <a:latin typeface="Arial"/>
                        <a:cs typeface="Arial"/>
                      </a:endParaRPr>
                    </a:p>
                  </a:txBody>
                  <a:tcPr marL="0" marR="0" marT="50165" marB="0">
                    <a:lnL w="952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spc="-20" dirty="0">
                          <a:latin typeface="Arial"/>
                          <a:cs typeface="Arial"/>
                        </a:rPr>
                        <a:t>Telelogic</a:t>
                      </a:r>
                      <a:endParaRPr sz="1400">
                        <a:latin typeface="Arial"/>
                        <a:cs typeface="Arial"/>
                      </a:endParaRPr>
                    </a:p>
                  </a:txBody>
                  <a:tcPr marL="0" marR="0" marT="50165" marB="0">
                    <a:lnL w="317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u="heavy" spc="-10" dirty="0">
                          <a:solidFill>
                            <a:srgbClr val="009999"/>
                          </a:solidFill>
                          <a:uFill>
                            <a:solidFill>
                              <a:srgbClr val="009999"/>
                            </a:solidFill>
                          </a:uFill>
                          <a:latin typeface="Arial"/>
                          <a:cs typeface="Arial"/>
                          <a:hlinkClick r:id="rId2"/>
                        </a:rPr>
                        <a:t>http://www.telelogic.com/</a:t>
                      </a:r>
                      <a:endParaRPr sz="1400">
                        <a:latin typeface="Arial"/>
                        <a:cs typeface="Arial"/>
                      </a:endParaRPr>
                    </a:p>
                  </a:txBody>
                  <a:tcPr marL="0" marR="0" marT="50165" marB="0">
                    <a:lnL w="3175">
                      <a:solidFill>
                        <a:srgbClr val="9F9F9F"/>
                      </a:solidFill>
                      <a:prstDash val="solid"/>
                    </a:lnL>
                    <a:lnR w="9525">
                      <a:solidFill>
                        <a:srgbClr val="9F9F9F"/>
                      </a:solidFill>
                      <a:prstDash val="solid"/>
                    </a:lnR>
                    <a:lnT w="3175">
                      <a:solidFill>
                        <a:srgbClr val="9F9F9F"/>
                      </a:solidFill>
                      <a:prstDash val="solid"/>
                    </a:lnT>
                    <a:lnB w="3175">
                      <a:solidFill>
                        <a:srgbClr val="9F9F9F"/>
                      </a:solidFill>
                      <a:prstDash val="solid"/>
                    </a:lnB>
                  </a:tcPr>
                </a:tc>
                <a:extLst>
                  <a:ext uri="{0D108BD9-81ED-4DB2-BD59-A6C34878D82A}">
                    <a16:rowId xmlns:a16="http://schemas.microsoft.com/office/drawing/2014/main" val="10001"/>
                  </a:ext>
                </a:extLst>
              </a:tr>
              <a:tr h="359130">
                <a:tc>
                  <a:txBody>
                    <a:bodyPr/>
                    <a:lstStyle/>
                    <a:p>
                      <a:pPr marL="115570">
                        <a:lnSpc>
                          <a:spcPct val="100000"/>
                        </a:lnSpc>
                        <a:spcBef>
                          <a:spcPts val="395"/>
                        </a:spcBef>
                      </a:pPr>
                      <a:r>
                        <a:rPr sz="1400" dirty="0">
                          <a:latin typeface="Arial"/>
                          <a:cs typeface="Arial"/>
                        </a:rPr>
                        <a:t>RequisitePro</a:t>
                      </a:r>
                      <a:endParaRPr sz="1400">
                        <a:latin typeface="Arial"/>
                        <a:cs typeface="Arial"/>
                      </a:endParaRPr>
                    </a:p>
                  </a:txBody>
                  <a:tcPr marL="0" marR="0" marT="50165" marB="0">
                    <a:lnL w="952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dirty="0">
                          <a:latin typeface="Arial"/>
                          <a:cs typeface="Arial"/>
                        </a:rPr>
                        <a:t>Rational</a:t>
                      </a:r>
                      <a:r>
                        <a:rPr sz="1400" spc="-50" dirty="0">
                          <a:latin typeface="Arial"/>
                          <a:cs typeface="Arial"/>
                        </a:rPr>
                        <a:t> </a:t>
                      </a:r>
                      <a:r>
                        <a:rPr sz="1400" spc="-5" dirty="0">
                          <a:latin typeface="Arial"/>
                          <a:cs typeface="Arial"/>
                        </a:rPr>
                        <a:t>Software</a:t>
                      </a:r>
                      <a:endParaRPr sz="1400">
                        <a:latin typeface="Arial"/>
                        <a:cs typeface="Arial"/>
                      </a:endParaRPr>
                    </a:p>
                  </a:txBody>
                  <a:tcPr marL="0" marR="0" marT="50165" marB="0">
                    <a:lnL w="317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u="heavy" spc="-10" dirty="0">
                          <a:solidFill>
                            <a:srgbClr val="009999"/>
                          </a:solidFill>
                          <a:uFill>
                            <a:solidFill>
                              <a:srgbClr val="009999"/>
                            </a:solidFill>
                          </a:uFill>
                          <a:latin typeface="Arial"/>
                          <a:cs typeface="Arial"/>
                          <a:hlinkClick r:id="rId3"/>
                        </a:rPr>
                        <a:t>http://www.rational.com/</a:t>
                      </a:r>
                      <a:endParaRPr sz="1400" dirty="0">
                        <a:latin typeface="Arial"/>
                        <a:cs typeface="Arial"/>
                      </a:endParaRPr>
                    </a:p>
                  </a:txBody>
                  <a:tcPr marL="0" marR="0" marT="50165" marB="0">
                    <a:lnL w="3175">
                      <a:solidFill>
                        <a:srgbClr val="9F9F9F"/>
                      </a:solidFill>
                      <a:prstDash val="solid"/>
                    </a:lnL>
                    <a:lnR w="9525">
                      <a:solidFill>
                        <a:srgbClr val="9F9F9F"/>
                      </a:solidFill>
                      <a:prstDash val="solid"/>
                    </a:lnR>
                    <a:lnT w="3175">
                      <a:solidFill>
                        <a:srgbClr val="9F9F9F"/>
                      </a:solidFill>
                      <a:prstDash val="solid"/>
                    </a:lnT>
                    <a:lnB w="3175">
                      <a:solidFill>
                        <a:srgbClr val="9F9F9F"/>
                      </a:solidFill>
                      <a:prstDash val="solid"/>
                    </a:lnB>
                  </a:tcPr>
                </a:tc>
                <a:extLst>
                  <a:ext uri="{0D108BD9-81ED-4DB2-BD59-A6C34878D82A}">
                    <a16:rowId xmlns:a16="http://schemas.microsoft.com/office/drawing/2014/main" val="10002"/>
                  </a:ext>
                </a:extLst>
              </a:tr>
              <a:tr h="298195">
                <a:tc>
                  <a:txBody>
                    <a:bodyPr/>
                    <a:lstStyle/>
                    <a:p>
                      <a:pPr marL="115570">
                        <a:lnSpc>
                          <a:spcPct val="100000"/>
                        </a:lnSpc>
                        <a:spcBef>
                          <a:spcPts val="395"/>
                        </a:spcBef>
                      </a:pPr>
                      <a:r>
                        <a:rPr sz="1400" spc="-15" dirty="0">
                          <a:latin typeface="Arial"/>
                          <a:cs typeface="Arial"/>
                        </a:rPr>
                        <a:t>RTM</a:t>
                      </a:r>
                      <a:endParaRPr sz="1400">
                        <a:latin typeface="Arial"/>
                        <a:cs typeface="Arial"/>
                      </a:endParaRPr>
                    </a:p>
                  </a:txBody>
                  <a:tcPr marL="0" marR="0" marT="50165" marB="0">
                    <a:lnL w="952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spc="-5" dirty="0">
                          <a:latin typeface="Arial"/>
                          <a:cs typeface="Arial"/>
                        </a:rPr>
                        <a:t>Integrated</a:t>
                      </a:r>
                      <a:r>
                        <a:rPr sz="1400" spc="-60" dirty="0">
                          <a:latin typeface="Arial"/>
                          <a:cs typeface="Arial"/>
                        </a:rPr>
                        <a:t> </a:t>
                      </a:r>
                      <a:r>
                        <a:rPr sz="1400" spc="-5" dirty="0">
                          <a:latin typeface="Arial"/>
                          <a:cs typeface="Arial"/>
                        </a:rPr>
                        <a:t>Chipware</a:t>
                      </a:r>
                      <a:endParaRPr sz="1400">
                        <a:latin typeface="Arial"/>
                        <a:cs typeface="Arial"/>
                      </a:endParaRPr>
                    </a:p>
                  </a:txBody>
                  <a:tcPr marL="0" marR="0" marT="50165" marB="0">
                    <a:lnL w="317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u="heavy" spc="-10" dirty="0">
                          <a:solidFill>
                            <a:srgbClr val="009999"/>
                          </a:solidFill>
                          <a:uFill>
                            <a:solidFill>
                              <a:srgbClr val="009999"/>
                            </a:solidFill>
                          </a:uFill>
                          <a:latin typeface="Arial"/>
                          <a:cs typeface="Arial"/>
                          <a:hlinkClick r:id="rId4"/>
                        </a:rPr>
                        <a:t>http://www.chipware.com</a:t>
                      </a:r>
                      <a:endParaRPr sz="1400">
                        <a:latin typeface="Arial"/>
                        <a:cs typeface="Arial"/>
                      </a:endParaRPr>
                    </a:p>
                  </a:txBody>
                  <a:tcPr marL="0" marR="0" marT="50165" marB="0">
                    <a:lnL w="3175">
                      <a:solidFill>
                        <a:srgbClr val="9F9F9F"/>
                      </a:solidFill>
                      <a:prstDash val="solid"/>
                    </a:lnL>
                    <a:lnR w="9525">
                      <a:solidFill>
                        <a:srgbClr val="9F9F9F"/>
                      </a:solidFill>
                      <a:prstDash val="solid"/>
                    </a:lnR>
                    <a:lnT w="3175">
                      <a:solidFill>
                        <a:srgbClr val="9F9F9F"/>
                      </a:solidFill>
                      <a:prstDash val="solid"/>
                    </a:lnT>
                    <a:lnB w="3175">
                      <a:solidFill>
                        <a:srgbClr val="9F9F9F"/>
                      </a:solidFill>
                      <a:prstDash val="solid"/>
                    </a:lnB>
                  </a:tcPr>
                </a:tc>
                <a:extLst>
                  <a:ext uri="{0D108BD9-81ED-4DB2-BD59-A6C34878D82A}">
                    <a16:rowId xmlns:a16="http://schemas.microsoft.com/office/drawing/2014/main" val="10003"/>
                  </a:ext>
                </a:extLst>
              </a:tr>
              <a:tr h="298196">
                <a:tc>
                  <a:txBody>
                    <a:bodyPr/>
                    <a:lstStyle/>
                    <a:p>
                      <a:pPr marL="115570">
                        <a:lnSpc>
                          <a:spcPct val="100000"/>
                        </a:lnSpc>
                        <a:spcBef>
                          <a:spcPts val="395"/>
                        </a:spcBef>
                      </a:pPr>
                      <a:r>
                        <a:rPr sz="1400" spc="-5" dirty="0">
                          <a:latin typeface="Arial"/>
                          <a:cs typeface="Arial"/>
                        </a:rPr>
                        <a:t>Caliber-RM</a:t>
                      </a:r>
                      <a:endParaRPr sz="1400">
                        <a:latin typeface="Arial"/>
                        <a:cs typeface="Arial"/>
                      </a:endParaRPr>
                    </a:p>
                  </a:txBody>
                  <a:tcPr marL="0" marR="0" marT="50165" marB="0">
                    <a:lnL w="952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dirty="0">
                          <a:latin typeface="Arial"/>
                          <a:cs typeface="Arial"/>
                        </a:rPr>
                        <a:t>Starbase</a:t>
                      </a:r>
                      <a:r>
                        <a:rPr sz="1400" spc="-60" dirty="0">
                          <a:latin typeface="Arial"/>
                          <a:cs typeface="Arial"/>
                        </a:rPr>
                        <a:t> </a:t>
                      </a:r>
                      <a:r>
                        <a:rPr sz="1400" dirty="0">
                          <a:latin typeface="Arial"/>
                          <a:cs typeface="Arial"/>
                        </a:rPr>
                        <a:t>Corporation</a:t>
                      </a:r>
                      <a:endParaRPr sz="1400">
                        <a:latin typeface="Arial"/>
                        <a:cs typeface="Arial"/>
                      </a:endParaRPr>
                    </a:p>
                  </a:txBody>
                  <a:tcPr marL="0" marR="0" marT="50165" marB="0">
                    <a:lnL w="317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u="heavy" spc="-5" dirty="0">
                          <a:solidFill>
                            <a:srgbClr val="009999"/>
                          </a:solidFill>
                          <a:uFill>
                            <a:solidFill>
                              <a:srgbClr val="009999"/>
                            </a:solidFill>
                          </a:uFill>
                          <a:latin typeface="Arial"/>
                          <a:cs typeface="Arial"/>
                          <a:hlinkClick r:id="rId5"/>
                        </a:rPr>
                        <a:t>http://www.starbase.com/</a:t>
                      </a:r>
                      <a:endParaRPr sz="1400">
                        <a:latin typeface="Arial"/>
                        <a:cs typeface="Arial"/>
                      </a:endParaRPr>
                    </a:p>
                  </a:txBody>
                  <a:tcPr marL="0" marR="0" marT="50165" marB="0">
                    <a:lnL w="3175">
                      <a:solidFill>
                        <a:srgbClr val="9F9F9F"/>
                      </a:solidFill>
                      <a:prstDash val="solid"/>
                    </a:lnL>
                    <a:lnR w="9525">
                      <a:solidFill>
                        <a:srgbClr val="9F9F9F"/>
                      </a:solidFill>
                      <a:prstDash val="solid"/>
                    </a:lnR>
                    <a:lnT w="3175">
                      <a:solidFill>
                        <a:srgbClr val="9F9F9F"/>
                      </a:solidFill>
                      <a:prstDash val="solid"/>
                    </a:lnT>
                    <a:lnB w="3175">
                      <a:solidFill>
                        <a:srgbClr val="9F9F9F"/>
                      </a:solidFill>
                      <a:prstDash val="solid"/>
                    </a:lnB>
                  </a:tcPr>
                </a:tc>
                <a:extLst>
                  <a:ext uri="{0D108BD9-81ED-4DB2-BD59-A6C34878D82A}">
                    <a16:rowId xmlns:a16="http://schemas.microsoft.com/office/drawing/2014/main" val="10004"/>
                  </a:ext>
                </a:extLst>
              </a:tr>
              <a:tr h="298196">
                <a:tc>
                  <a:txBody>
                    <a:bodyPr/>
                    <a:lstStyle/>
                    <a:p>
                      <a:pPr marL="115570">
                        <a:lnSpc>
                          <a:spcPct val="100000"/>
                        </a:lnSpc>
                        <a:spcBef>
                          <a:spcPts val="395"/>
                        </a:spcBef>
                      </a:pPr>
                      <a:r>
                        <a:rPr sz="1400" spc="-5" dirty="0">
                          <a:latin typeface="Arial"/>
                          <a:cs typeface="Arial"/>
                        </a:rPr>
                        <a:t>CRADLE</a:t>
                      </a:r>
                      <a:endParaRPr sz="1400">
                        <a:latin typeface="Arial"/>
                        <a:cs typeface="Arial"/>
                      </a:endParaRPr>
                    </a:p>
                  </a:txBody>
                  <a:tcPr marL="0" marR="0" marT="50165" marB="0">
                    <a:lnL w="952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dirty="0">
                          <a:latin typeface="Arial"/>
                          <a:cs typeface="Arial"/>
                        </a:rPr>
                        <a:t>3SL</a:t>
                      </a:r>
                      <a:endParaRPr sz="1400">
                        <a:latin typeface="Arial"/>
                        <a:cs typeface="Arial"/>
                      </a:endParaRPr>
                    </a:p>
                  </a:txBody>
                  <a:tcPr marL="0" marR="0" marT="50165" marB="0">
                    <a:lnL w="317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u="heavy" spc="-10" dirty="0">
                          <a:solidFill>
                            <a:srgbClr val="009999"/>
                          </a:solidFill>
                          <a:uFill>
                            <a:solidFill>
                              <a:srgbClr val="009999"/>
                            </a:solidFill>
                          </a:uFill>
                          <a:latin typeface="Arial"/>
                          <a:cs typeface="Arial"/>
                          <a:hlinkClick r:id="rId6"/>
                        </a:rPr>
                        <a:t>http://www.3sl.co.uk/</a:t>
                      </a:r>
                      <a:endParaRPr sz="1400">
                        <a:latin typeface="Arial"/>
                        <a:cs typeface="Arial"/>
                      </a:endParaRPr>
                    </a:p>
                  </a:txBody>
                  <a:tcPr marL="0" marR="0" marT="50165" marB="0">
                    <a:lnL w="3175">
                      <a:solidFill>
                        <a:srgbClr val="9F9F9F"/>
                      </a:solidFill>
                      <a:prstDash val="solid"/>
                    </a:lnL>
                    <a:lnR w="9525">
                      <a:solidFill>
                        <a:srgbClr val="9F9F9F"/>
                      </a:solidFill>
                      <a:prstDash val="solid"/>
                    </a:lnR>
                    <a:lnT w="3175">
                      <a:solidFill>
                        <a:srgbClr val="9F9F9F"/>
                      </a:solidFill>
                      <a:prstDash val="solid"/>
                    </a:lnT>
                    <a:lnB w="3175">
                      <a:solidFill>
                        <a:srgbClr val="9F9F9F"/>
                      </a:solidFill>
                      <a:prstDash val="solid"/>
                    </a:lnB>
                  </a:tcPr>
                </a:tc>
                <a:extLst>
                  <a:ext uri="{0D108BD9-81ED-4DB2-BD59-A6C34878D82A}">
                    <a16:rowId xmlns:a16="http://schemas.microsoft.com/office/drawing/2014/main" val="10005"/>
                  </a:ext>
                </a:extLst>
              </a:tr>
              <a:tr h="298196">
                <a:tc>
                  <a:txBody>
                    <a:bodyPr/>
                    <a:lstStyle/>
                    <a:p>
                      <a:pPr marL="115570">
                        <a:lnSpc>
                          <a:spcPct val="100000"/>
                        </a:lnSpc>
                        <a:spcBef>
                          <a:spcPts val="395"/>
                        </a:spcBef>
                      </a:pPr>
                      <a:r>
                        <a:rPr sz="1400" spc="-5" dirty="0">
                          <a:latin typeface="Arial"/>
                          <a:cs typeface="Arial"/>
                        </a:rPr>
                        <a:t>CORE</a:t>
                      </a:r>
                      <a:endParaRPr sz="1400">
                        <a:latin typeface="Arial"/>
                        <a:cs typeface="Arial"/>
                      </a:endParaRPr>
                    </a:p>
                  </a:txBody>
                  <a:tcPr marL="0" marR="0" marT="50165" marB="0">
                    <a:lnL w="952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spc="-5" dirty="0">
                          <a:latin typeface="Arial"/>
                          <a:cs typeface="Arial"/>
                        </a:rPr>
                        <a:t>Vitech</a:t>
                      </a:r>
                      <a:r>
                        <a:rPr sz="1400" spc="-50" dirty="0">
                          <a:latin typeface="Arial"/>
                          <a:cs typeface="Arial"/>
                        </a:rPr>
                        <a:t> </a:t>
                      </a:r>
                      <a:r>
                        <a:rPr sz="1400" dirty="0">
                          <a:latin typeface="Arial"/>
                          <a:cs typeface="Arial"/>
                        </a:rPr>
                        <a:t>Corporation</a:t>
                      </a:r>
                      <a:endParaRPr sz="1400">
                        <a:latin typeface="Arial"/>
                        <a:cs typeface="Arial"/>
                      </a:endParaRPr>
                    </a:p>
                  </a:txBody>
                  <a:tcPr marL="0" marR="0" marT="50165" marB="0">
                    <a:lnL w="317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u="heavy" spc="-10" dirty="0">
                          <a:solidFill>
                            <a:srgbClr val="009999"/>
                          </a:solidFill>
                          <a:uFill>
                            <a:solidFill>
                              <a:srgbClr val="009999"/>
                            </a:solidFill>
                          </a:uFill>
                          <a:latin typeface="Arial"/>
                          <a:cs typeface="Arial"/>
                          <a:hlinkClick r:id="rId7"/>
                        </a:rPr>
                        <a:t>http://www.vtcorp.com/</a:t>
                      </a:r>
                      <a:endParaRPr sz="1400">
                        <a:latin typeface="Arial"/>
                        <a:cs typeface="Arial"/>
                      </a:endParaRPr>
                    </a:p>
                  </a:txBody>
                  <a:tcPr marL="0" marR="0" marT="50165" marB="0">
                    <a:lnL w="3175">
                      <a:solidFill>
                        <a:srgbClr val="9F9F9F"/>
                      </a:solidFill>
                      <a:prstDash val="solid"/>
                    </a:lnL>
                    <a:lnR w="9525">
                      <a:solidFill>
                        <a:srgbClr val="9F9F9F"/>
                      </a:solidFill>
                      <a:prstDash val="solid"/>
                    </a:lnR>
                    <a:lnT w="3175">
                      <a:solidFill>
                        <a:srgbClr val="9F9F9F"/>
                      </a:solidFill>
                      <a:prstDash val="solid"/>
                    </a:lnT>
                    <a:lnB w="3175">
                      <a:solidFill>
                        <a:srgbClr val="9F9F9F"/>
                      </a:solidFill>
                      <a:prstDash val="solid"/>
                    </a:lnB>
                  </a:tcPr>
                </a:tc>
                <a:extLst>
                  <a:ext uri="{0D108BD9-81ED-4DB2-BD59-A6C34878D82A}">
                    <a16:rowId xmlns:a16="http://schemas.microsoft.com/office/drawing/2014/main" val="10006"/>
                  </a:ext>
                </a:extLst>
              </a:tr>
              <a:tr h="298195">
                <a:tc>
                  <a:txBody>
                    <a:bodyPr/>
                    <a:lstStyle/>
                    <a:p>
                      <a:pPr marL="115570">
                        <a:lnSpc>
                          <a:spcPct val="100000"/>
                        </a:lnSpc>
                        <a:spcBef>
                          <a:spcPts val="395"/>
                        </a:spcBef>
                      </a:pPr>
                      <a:r>
                        <a:rPr sz="1400" spc="-10" dirty="0">
                          <a:latin typeface="Arial"/>
                          <a:cs typeface="Arial"/>
                        </a:rPr>
                        <a:t>RDD</a:t>
                      </a:r>
                      <a:endParaRPr sz="1400">
                        <a:latin typeface="Arial"/>
                        <a:cs typeface="Arial"/>
                      </a:endParaRPr>
                    </a:p>
                  </a:txBody>
                  <a:tcPr marL="0" marR="0" marT="50165" marB="0">
                    <a:lnL w="952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dirty="0">
                          <a:latin typeface="Arial"/>
                          <a:cs typeface="Arial"/>
                        </a:rPr>
                        <a:t>Ascent Logic</a:t>
                      </a:r>
                      <a:r>
                        <a:rPr sz="1400" spc="-85" dirty="0">
                          <a:latin typeface="Arial"/>
                          <a:cs typeface="Arial"/>
                        </a:rPr>
                        <a:t> </a:t>
                      </a:r>
                      <a:r>
                        <a:rPr sz="1400" dirty="0">
                          <a:latin typeface="Arial"/>
                          <a:cs typeface="Arial"/>
                        </a:rPr>
                        <a:t>Corporation</a:t>
                      </a:r>
                      <a:endParaRPr sz="1400">
                        <a:latin typeface="Arial"/>
                        <a:cs typeface="Arial"/>
                      </a:endParaRPr>
                    </a:p>
                  </a:txBody>
                  <a:tcPr marL="0" marR="0" marT="50165" marB="0">
                    <a:lnL w="317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u="heavy" spc="-10" dirty="0">
                          <a:solidFill>
                            <a:srgbClr val="009999"/>
                          </a:solidFill>
                          <a:uFill>
                            <a:solidFill>
                              <a:srgbClr val="009999"/>
                            </a:solidFill>
                          </a:uFill>
                          <a:latin typeface="Arial"/>
                          <a:cs typeface="Arial"/>
                          <a:hlinkClick r:id="rId8"/>
                        </a:rPr>
                        <a:t>http://www.alc.com/</a:t>
                      </a:r>
                      <a:endParaRPr sz="1400">
                        <a:latin typeface="Arial"/>
                        <a:cs typeface="Arial"/>
                      </a:endParaRPr>
                    </a:p>
                  </a:txBody>
                  <a:tcPr marL="0" marR="0" marT="50165" marB="0">
                    <a:lnL w="3175">
                      <a:solidFill>
                        <a:srgbClr val="9F9F9F"/>
                      </a:solidFill>
                      <a:prstDash val="solid"/>
                    </a:lnL>
                    <a:lnR w="9525">
                      <a:solidFill>
                        <a:srgbClr val="9F9F9F"/>
                      </a:solidFill>
                      <a:prstDash val="solid"/>
                    </a:lnR>
                    <a:lnT w="3175">
                      <a:solidFill>
                        <a:srgbClr val="9F9F9F"/>
                      </a:solidFill>
                      <a:prstDash val="solid"/>
                    </a:lnT>
                    <a:lnB w="3175">
                      <a:solidFill>
                        <a:srgbClr val="9F9F9F"/>
                      </a:solidFill>
                      <a:prstDash val="solid"/>
                    </a:lnB>
                  </a:tcPr>
                </a:tc>
                <a:extLst>
                  <a:ext uri="{0D108BD9-81ED-4DB2-BD59-A6C34878D82A}">
                    <a16:rowId xmlns:a16="http://schemas.microsoft.com/office/drawing/2014/main" val="10007"/>
                  </a:ext>
                </a:extLst>
              </a:tr>
              <a:tr h="298157">
                <a:tc>
                  <a:txBody>
                    <a:bodyPr/>
                    <a:lstStyle/>
                    <a:p>
                      <a:pPr marL="115570">
                        <a:lnSpc>
                          <a:spcPct val="100000"/>
                        </a:lnSpc>
                        <a:spcBef>
                          <a:spcPts val="395"/>
                        </a:spcBef>
                      </a:pPr>
                      <a:r>
                        <a:rPr sz="1400" spc="-10" dirty="0">
                          <a:latin typeface="Arial"/>
                          <a:cs typeface="Arial"/>
                        </a:rPr>
                        <a:t>RDT</a:t>
                      </a:r>
                      <a:endParaRPr sz="1400">
                        <a:latin typeface="Arial"/>
                        <a:cs typeface="Arial"/>
                      </a:endParaRPr>
                    </a:p>
                  </a:txBody>
                  <a:tcPr marL="0" marR="0" marT="50165" marB="0">
                    <a:lnL w="952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dirty="0">
                          <a:latin typeface="Arial"/>
                          <a:cs typeface="Arial"/>
                        </a:rPr>
                        <a:t>Igatech</a:t>
                      </a:r>
                      <a:endParaRPr sz="1400">
                        <a:latin typeface="Arial"/>
                        <a:cs typeface="Arial"/>
                      </a:endParaRPr>
                    </a:p>
                  </a:txBody>
                  <a:tcPr marL="0" marR="0" marT="50165" marB="0">
                    <a:lnL w="317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u="heavy" spc="-10" dirty="0">
                          <a:solidFill>
                            <a:srgbClr val="009999"/>
                          </a:solidFill>
                          <a:uFill>
                            <a:solidFill>
                              <a:srgbClr val="009999"/>
                            </a:solidFill>
                          </a:uFill>
                          <a:latin typeface="Arial"/>
                          <a:cs typeface="Arial"/>
                          <a:hlinkClick r:id="rId9"/>
                        </a:rPr>
                        <a:t>http://www.igatech.com/</a:t>
                      </a:r>
                      <a:endParaRPr sz="1400">
                        <a:latin typeface="Arial"/>
                        <a:cs typeface="Arial"/>
                      </a:endParaRPr>
                    </a:p>
                  </a:txBody>
                  <a:tcPr marL="0" marR="0" marT="50165" marB="0">
                    <a:lnL w="3175">
                      <a:solidFill>
                        <a:srgbClr val="9F9F9F"/>
                      </a:solidFill>
                      <a:prstDash val="solid"/>
                    </a:lnL>
                    <a:lnR w="9525">
                      <a:solidFill>
                        <a:srgbClr val="9F9F9F"/>
                      </a:solidFill>
                      <a:prstDash val="solid"/>
                    </a:lnR>
                    <a:lnT w="3175">
                      <a:solidFill>
                        <a:srgbClr val="9F9F9F"/>
                      </a:solidFill>
                      <a:prstDash val="solid"/>
                    </a:lnT>
                    <a:lnB w="3175">
                      <a:solidFill>
                        <a:srgbClr val="9F9F9F"/>
                      </a:solidFill>
                      <a:prstDash val="solid"/>
                    </a:lnB>
                  </a:tcPr>
                </a:tc>
                <a:extLst>
                  <a:ext uri="{0D108BD9-81ED-4DB2-BD59-A6C34878D82A}">
                    <a16:rowId xmlns:a16="http://schemas.microsoft.com/office/drawing/2014/main" val="10008"/>
                  </a:ext>
                </a:extLst>
              </a:tr>
              <a:tr h="359067">
                <a:tc>
                  <a:txBody>
                    <a:bodyPr/>
                    <a:lstStyle/>
                    <a:p>
                      <a:pPr marL="115570">
                        <a:lnSpc>
                          <a:spcPct val="100000"/>
                        </a:lnSpc>
                        <a:spcBef>
                          <a:spcPts val="395"/>
                        </a:spcBef>
                      </a:pPr>
                      <a:r>
                        <a:rPr sz="1400" spc="-15" dirty="0">
                          <a:latin typeface="Arial"/>
                          <a:cs typeface="Arial"/>
                        </a:rPr>
                        <a:t>XTie-RT</a:t>
                      </a:r>
                      <a:endParaRPr sz="1400">
                        <a:latin typeface="Arial"/>
                        <a:cs typeface="Arial"/>
                      </a:endParaRPr>
                    </a:p>
                  </a:txBody>
                  <a:tcPr marL="0" marR="0" marT="50165" marB="0">
                    <a:lnL w="952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spc="-25" dirty="0">
                          <a:latin typeface="Arial"/>
                          <a:cs typeface="Arial"/>
                        </a:rPr>
                        <a:t>Teledyne </a:t>
                      </a:r>
                      <a:r>
                        <a:rPr sz="1400" spc="-5" dirty="0">
                          <a:latin typeface="Arial"/>
                          <a:cs typeface="Arial"/>
                        </a:rPr>
                        <a:t>Brown</a:t>
                      </a:r>
                      <a:r>
                        <a:rPr sz="1400" spc="-15" dirty="0">
                          <a:latin typeface="Arial"/>
                          <a:cs typeface="Arial"/>
                        </a:rPr>
                        <a:t> </a:t>
                      </a:r>
                      <a:r>
                        <a:rPr sz="1400" dirty="0">
                          <a:latin typeface="Arial"/>
                          <a:cs typeface="Arial"/>
                        </a:rPr>
                        <a:t>Engineering</a:t>
                      </a:r>
                      <a:endParaRPr sz="1400">
                        <a:latin typeface="Arial"/>
                        <a:cs typeface="Arial"/>
                      </a:endParaRPr>
                    </a:p>
                  </a:txBody>
                  <a:tcPr marL="0" marR="0" marT="50165" marB="0">
                    <a:lnL w="317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u="heavy" spc="-10" dirty="0">
                          <a:solidFill>
                            <a:srgbClr val="009999"/>
                          </a:solidFill>
                          <a:uFill>
                            <a:solidFill>
                              <a:srgbClr val="009999"/>
                            </a:solidFill>
                          </a:uFill>
                          <a:latin typeface="Arial"/>
                          <a:cs typeface="Arial"/>
                          <a:hlinkClick r:id="rId10"/>
                        </a:rPr>
                        <a:t>http://www.tbe.com/</a:t>
                      </a:r>
                      <a:endParaRPr sz="1400">
                        <a:latin typeface="Arial"/>
                        <a:cs typeface="Arial"/>
                      </a:endParaRPr>
                    </a:p>
                  </a:txBody>
                  <a:tcPr marL="0" marR="0" marT="50165" marB="0">
                    <a:lnL w="3175">
                      <a:solidFill>
                        <a:srgbClr val="9F9F9F"/>
                      </a:solidFill>
                      <a:prstDash val="solid"/>
                    </a:lnL>
                    <a:lnR w="9525">
                      <a:solidFill>
                        <a:srgbClr val="9F9F9F"/>
                      </a:solidFill>
                      <a:prstDash val="solid"/>
                    </a:lnR>
                    <a:lnT w="3175">
                      <a:solidFill>
                        <a:srgbClr val="9F9F9F"/>
                      </a:solidFill>
                      <a:prstDash val="solid"/>
                    </a:lnT>
                    <a:lnB w="3175">
                      <a:solidFill>
                        <a:srgbClr val="9F9F9F"/>
                      </a:solidFill>
                      <a:prstDash val="solid"/>
                    </a:lnB>
                  </a:tcPr>
                </a:tc>
                <a:extLst>
                  <a:ext uri="{0D108BD9-81ED-4DB2-BD59-A6C34878D82A}">
                    <a16:rowId xmlns:a16="http://schemas.microsoft.com/office/drawing/2014/main" val="10009"/>
                  </a:ext>
                </a:extLst>
              </a:tr>
              <a:tr h="298215">
                <a:tc>
                  <a:txBody>
                    <a:bodyPr/>
                    <a:lstStyle/>
                    <a:p>
                      <a:pPr marL="115570">
                        <a:lnSpc>
                          <a:spcPct val="100000"/>
                        </a:lnSpc>
                        <a:spcBef>
                          <a:spcPts val="395"/>
                        </a:spcBef>
                      </a:pPr>
                      <a:r>
                        <a:rPr sz="1400" spc="-25" dirty="0">
                          <a:latin typeface="Arial"/>
                          <a:cs typeface="Arial"/>
                        </a:rPr>
                        <a:t>SLATE</a:t>
                      </a:r>
                      <a:endParaRPr sz="1400">
                        <a:latin typeface="Arial"/>
                        <a:cs typeface="Arial"/>
                      </a:endParaRPr>
                    </a:p>
                  </a:txBody>
                  <a:tcPr marL="0" marR="0" marT="50165" marB="0">
                    <a:lnL w="952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spc="-5" dirty="0">
                          <a:latin typeface="Arial"/>
                          <a:cs typeface="Arial"/>
                        </a:rPr>
                        <a:t>EDS</a:t>
                      </a:r>
                      <a:endParaRPr sz="1400">
                        <a:latin typeface="Arial"/>
                        <a:cs typeface="Arial"/>
                      </a:endParaRPr>
                    </a:p>
                  </a:txBody>
                  <a:tcPr marL="0" marR="0" marT="50165" marB="0">
                    <a:lnL w="317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395"/>
                        </a:spcBef>
                      </a:pPr>
                      <a:r>
                        <a:rPr sz="1400" u="heavy" spc="-10" dirty="0">
                          <a:solidFill>
                            <a:srgbClr val="009999"/>
                          </a:solidFill>
                          <a:uFill>
                            <a:solidFill>
                              <a:srgbClr val="009999"/>
                            </a:solidFill>
                          </a:uFill>
                          <a:latin typeface="Arial"/>
                          <a:cs typeface="Arial"/>
                          <a:hlinkClick r:id="rId11"/>
                        </a:rPr>
                        <a:t>http://www.tdtech.com/</a:t>
                      </a:r>
                      <a:endParaRPr sz="1400">
                        <a:latin typeface="Arial"/>
                        <a:cs typeface="Arial"/>
                      </a:endParaRPr>
                    </a:p>
                  </a:txBody>
                  <a:tcPr marL="0" marR="0" marT="50165" marB="0">
                    <a:lnL w="3175">
                      <a:solidFill>
                        <a:srgbClr val="9F9F9F"/>
                      </a:solidFill>
                      <a:prstDash val="solid"/>
                    </a:lnL>
                    <a:lnR w="9525">
                      <a:solidFill>
                        <a:srgbClr val="9F9F9F"/>
                      </a:solidFill>
                      <a:prstDash val="solid"/>
                    </a:lnR>
                    <a:lnT w="3175">
                      <a:solidFill>
                        <a:srgbClr val="9F9F9F"/>
                      </a:solidFill>
                      <a:prstDash val="solid"/>
                    </a:lnT>
                    <a:lnB w="3175">
                      <a:solidFill>
                        <a:srgbClr val="9F9F9F"/>
                      </a:solidFill>
                      <a:prstDash val="solid"/>
                    </a:lnB>
                  </a:tcPr>
                </a:tc>
                <a:extLst>
                  <a:ext uri="{0D108BD9-81ED-4DB2-BD59-A6C34878D82A}">
                    <a16:rowId xmlns:a16="http://schemas.microsoft.com/office/drawing/2014/main" val="10010"/>
                  </a:ext>
                </a:extLst>
              </a:tr>
              <a:tr h="298215">
                <a:tc>
                  <a:txBody>
                    <a:bodyPr/>
                    <a:lstStyle/>
                    <a:p>
                      <a:pPr marL="115570">
                        <a:lnSpc>
                          <a:spcPct val="100000"/>
                        </a:lnSpc>
                        <a:spcBef>
                          <a:spcPts val="400"/>
                        </a:spcBef>
                      </a:pPr>
                      <a:r>
                        <a:rPr sz="1400" spc="-10" dirty="0">
                          <a:latin typeface="Arial"/>
                          <a:cs typeface="Arial"/>
                        </a:rPr>
                        <a:t>TOFS</a:t>
                      </a:r>
                      <a:endParaRPr sz="1400">
                        <a:latin typeface="Arial"/>
                        <a:cs typeface="Arial"/>
                      </a:endParaRPr>
                    </a:p>
                  </a:txBody>
                  <a:tcPr marL="0" marR="0" marT="50800" marB="0">
                    <a:lnL w="952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400"/>
                        </a:spcBef>
                      </a:pPr>
                      <a:r>
                        <a:rPr sz="1400" spc="-40" dirty="0">
                          <a:latin typeface="Arial"/>
                          <a:cs typeface="Arial"/>
                        </a:rPr>
                        <a:t>Tool </a:t>
                      </a:r>
                      <a:r>
                        <a:rPr sz="1400" dirty="0">
                          <a:latin typeface="Arial"/>
                          <a:cs typeface="Arial"/>
                        </a:rPr>
                        <a:t>for</a:t>
                      </a:r>
                      <a:r>
                        <a:rPr sz="1400" spc="-20" dirty="0">
                          <a:latin typeface="Arial"/>
                          <a:cs typeface="Arial"/>
                        </a:rPr>
                        <a:t> </a:t>
                      </a:r>
                      <a:r>
                        <a:rPr sz="1400" spc="-5" dirty="0">
                          <a:latin typeface="Arial"/>
                          <a:cs typeface="Arial"/>
                        </a:rPr>
                        <a:t>Systems</a:t>
                      </a:r>
                      <a:endParaRPr sz="1400">
                        <a:latin typeface="Arial"/>
                        <a:cs typeface="Arial"/>
                      </a:endParaRPr>
                    </a:p>
                  </a:txBody>
                  <a:tcPr marL="0" marR="0" marT="50800" marB="0">
                    <a:lnL w="3175">
                      <a:solidFill>
                        <a:srgbClr val="9F9F9F"/>
                      </a:solidFill>
                      <a:prstDash val="solid"/>
                    </a:lnL>
                    <a:lnR w="3175">
                      <a:solidFill>
                        <a:srgbClr val="9F9F9F"/>
                      </a:solidFill>
                      <a:prstDash val="solid"/>
                    </a:lnR>
                    <a:lnT w="3175">
                      <a:solidFill>
                        <a:srgbClr val="9F9F9F"/>
                      </a:solidFill>
                      <a:prstDash val="solid"/>
                    </a:lnT>
                    <a:lnB w="3175">
                      <a:solidFill>
                        <a:srgbClr val="9F9F9F"/>
                      </a:solidFill>
                      <a:prstDash val="solid"/>
                    </a:lnB>
                  </a:tcPr>
                </a:tc>
                <a:tc>
                  <a:txBody>
                    <a:bodyPr/>
                    <a:lstStyle/>
                    <a:p>
                      <a:pPr marL="107950">
                        <a:lnSpc>
                          <a:spcPct val="100000"/>
                        </a:lnSpc>
                        <a:spcBef>
                          <a:spcPts val="400"/>
                        </a:spcBef>
                      </a:pPr>
                      <a:r>
                        <a:rPr sz="1400" u="heavy" spc="-10" dirty="0">
                          <a:solidFill>
                            <a:srgbClr val="009999"/>
                          </a:solidFill>
                          <a:uFill>
                            <a:solidFill>
                              <a:srgbClr val="009999"/>
                            </a:solidFill>
                          </a:uFill>
                          <a:latin typeface="Arial"/>
                          <a:cs typeface="Arial"/>
                          <a:hlinkClick r:id="rId12"/>
                        </a:rPr>
                        <a:t>http://www.toolforsystems.com</a:t>
                      </a:r>
                      <a:endParaRPr sz="1400">
                        <a:latin typeface="Arial"/>
                        <a:cs typeface="Arial"/>
                      </a:endParaRPr>
                    </a:p>
                  </a:txBody>
                  <a:tcPr marL="0" marR="0" marT="50800" marB="0">
                    <a:lnL w="3175">
                      <a:solidFill>
                        <a:srgbClr val="9F9F9F"/>
                      </a:solidFill>
                      <a:prstDash val="solid"/>
                    </a:lnL>
                    <a:lnR w="9525">
                      <a:solidFill>
                        <a:srgbClr val="9F9F9F"/>
                      </a:solidFill>
                      <a:prstDash val="solid"/>
                    </a:lnR>
                    <a:lnT w="3175">
                      <a:solidFill>
                        <a:srgbClr val="9F9F9F"/>
                      </a:solidFill>
                      <a:prstDash val="solid"/>
                    </a:lnT>
                    <a:lnB w="3175">
                      <a:solidFill>
                        <a:srgbClr val="9F9F9F"/>
                      </a:solidFill>
                      <a:prstDash val="solid"/>
                    </a:lnB>
                  </a:tcPr>
                </a:tc>
                <a:extLst>
                  <a:ext uri="{0D108BD9-81ED-4DB2-BD59-A6C34878D82A}">
                    <a16:rowId xmlns:a16="http://schemas.microsoft.com/office/drawing/2014/main" val="10011"/>
                  </a:ext>
                </a:extLst>
              </a:tr>
              <a:tr h="295821">
                <a:tc>
                  <a:txBody>
                    <a:bodyPr/>
                    <a:lstStyle/>
                    <a:p>
                      <a:pPr marL="115570">
                        <a:lnSpc>
                          <a:spcPct val="100000"/>
                        </a:lnSpc>
                        <a:spcBef>
                          <a:spcPts val="400"/>
                        </a:spcBef>
                      </a:pPr>
                      <a:r>
                        <a:rPr sz="1400" spc="-5" dirty="0">
                          <a:latin typeface="Arial"/>
                          <a:cs typeface="Arial"/>
                        </a:rPr>
                        <a:t>Vital</a:t>
                      </a:r>
                      <a:r>
                        <a:rPr sz="1400" spc="-45" dirty="0">
                          <a:latin typeface="Arial"/>
                          <a:cs typeface="Arial"/>
                        </a:rPr>
                        <a:t> </a:t>
                      </a:r>
                      <a:r>
                        <a:rPr sz="1400" dirty="0">
                          <a:latin typeface="Arial"/>
                          <a:cs typeface="Arial"/>
                        </a:rPr>
                        <a:t>Link</a:t>
                      </a:r>
                      <a:endParaRPr sz="1400">
                        <a:latin typeface="Arial"/>
                        <a:cs typeface="Arial"/>
                      </a:endParaRPr>
                    </a:p>
                  </a:txBody>
                  <a:tcPr marL="0" marR="0" marT="50800" marB="0">
                    <a:lnL w="9525">
                      <a:solidFill>
                        <a:srgbClr val="9F9F9F"/>
                      </a:solidFill>
                      <a:prstDash val="solid"/>
                    </a:lnL>
                    <a:lnR w="3175">
                      <a:solidFill>
                        <a:srgbClr val="9F9F9F"/>
                      </a:solidFill>
                      <a:prstDash val="solid"/>
                    </a:lnR>
                    <a:lnT w="3175">
                      <a:solidFill>
                        <a:srgbClr val="9F9F9F"/>
                      </a:solidFill>
                      <a:prstDash val="solid"/>
                    </a:lnT>
                    <a:lnB w="9525">
                      <a:solidFill>
                        <a:srgbClr val="9F9F9F"/>
                      </a:solidFill>
                      <a:prstDash val="solid"/>
                    </a:lnB>
                  </a:tcPr>
                </a:tc>
                <a:tc>
                  <a:txBody>
                    <a:bodyPr/>
                    <a:lstStyle/>
                    <a:p>
                      <a:pPr marL="107950">
                        <a:lnSpc>
                          <a:spcPct val="100000"/>
                        </a:lnSpc>
                        <a:spcBef>
                          <a:spcPts val="400"/>
                        </a:spcBef>
                      </a:pPr>
                      <a:r>
                        <a:rPr sz="1400" dirty="0">
                          <a:latin typeface="Arial"/>
                          <a:cs typeface="Arial"/>
                        </a:rPr>
                        <a:t>Compliance Automation</a:t>
                      </a:r>
                      <a:r>
                        <a:rPr sz="1400" spc="-185" dirty="0">
                          <a:latin typeface="Arial"/>
                          <a:cs typeface="Arial"/>
                        </a:rPr>
                        <a:t> </a:t>
                      </a:r>
                      <a:r>
                        <a:rPr sz="1400" dirty="0">
                          <a:latin typeface="Arial"/>
                          <a:cs typeface="Arial"/>
                        </a:rPr>
                        <a:t>Inc.</a:t>
                      </a:r>
                      <a:endParaRPr sz="1400">
                        <a:latin typeface="Arial"/>
                        <a:cs typeface="Arial"/>
                      </a:endParaRPr>
                    </a:p>
                  </a:txBody>
                  <a:tcPr marL="0" marR="0" marT="50800" marB="0">
                    <a:lnL w="3175">
                      <a:solidFill>
                        <a:srgbClr val="9F9F9F"/>
                      </a:solidFill>
                      <a:prstDash val="solid"/>
                    </a:lnL>
                    <a:lnR w="3175">
                      <a:solidFill>
                        <a:srgbClr val="9F9F9F"/>
                      </a:solidFill>
                      <a:prstDash val="solid"/>
                    </a:lnR>
                    <a:lnT w="3175">
                      <a:solidFill>
                        <a:srgbClr val="9F9F9F"/>
                      </a:solidFill>
                      <a:prstDash val="solid"/>
                    </a:lnT>
                    <a:lnB w="9525">
                      <a:solidFill>
                        <a:srgbClr val="9F9F9F"/>
                      </a:solidFill>
                      <a:prstDash val="solid"/>
                    </a:lnB>
                  </a:tcPr>
                </a:tc>
                <a:tc>
                  <a:txBody>
                    <a:bodyPr/>
                    <a:lstStyle/>
                    <a:p>
                      <a:pPr marL="107950">
                        <a:lnSpc>
                          <a:spcPct val="100000"/>
                        </a:lnSpc>
                        <a:spcBef>
                          <a:spcPts val="400"/>
                        </a:spcBef>
                      </a:pPr>
                      <a:r>
                        <a:rPr sz="1400" u="heavy" spc="-5" dirty="0">
                          <a:solidFill>
                            <a:srgbClr val="009999"/>
                          </a:solidFill>
                          <a:uFill>
                            <a:solidFill>
                              <a:srgbClr val="009999"/>
                            </a:solidFill>
                          </a:uFill>
                          <a:latin typeface="Arial"/>
                          <a:cs typeface="Arial"/>
                          <a:hlinkClick r:id="rId13"/>
                        </a:rPr>
                        <a:t>http://www.complianceautomation.com/</a:t>
                      </a:r>
                      <a:endParaRPr sz="1400" dirty="0">
                        <a:latin typeface="Arial"/>
                        <a:cs typeface="Arial"/>
                      </a:endParaRPr>
                    </a:p>
                  </a:txBody>
                  <a:tcPr marL="0" marR="0" marT="50800" marB="0">
                    <a:lnL w="3175">
                      <a:solidFill>
                        <a:srgbClr val="9F9F9F"/>
                      </a:solidFill>
                      <a:prstDash val="solid"/>
                    </a:lnL>
                    <a:lnR w="9525">
                      <a:solidFill>
                        <a:srgbClr val="9F9F9F"/>
                      </a:solidFill>
                      <a:prstDash val="solid"/>
                    </a:lnR>
                    <a:lnT w="3175">
                      <a:solidFill>
                        <a:srgbClr val="9F9F9F"/>
                      </a:solidFill>
                      <a:prstDash val="solid"/>
                    </a:lnT>
                    <a:lnB w="9525">
                      <a:solidFill>
                        <a:srgbClr val="9F9F9F"/>
                      </a:solidFill>
                      <a:prstDash val="solid"/>
                    </a:lnB>
                  </a:tcPr>
                </a:tc>
                <a:extLst>
                  <a:ext uri="{0D108BD9-81ED-4DB2-BD59-A6C34878D82A}">
                    <a16:rowId xmlns:a16="http://schemas.microsoft.com/office/drawing/2014/main" val="10012"/>
                  </a:ext>
                </a:extLst>
              </a:tr>
            </a:tbl>
          </a:graphicData>
        </a:graphic>
      </p:graphicFrame>
      <p:sp>
        <p:nvSpPr>
          <p:cNvPr id="8" name="object 8"/>
          <p:cNvSpPr txBox="1"/>
          <p:nvPr/>
        </p:nvSpPr>
        <p:spPr>
          <a:xfrm>
            <a:off x="1028700" y="2098811"/>
            <a:ext cx="4025900" cy="330835"/>
          </a:xfrm>
          <a:prstGeom prst="rect">
            <a:avLst/>
          </a:prstGeom>
        </p:spPr>
        <p:txBody>
          <a:bodyPr vert="horz" wrap="square" lIns="0" tIns="13335" rIns="0" bIns="0" rtlCol="0">
            <a:spAutoFit/>
          </a:bodyPr>
          <a:lstStyle/>
          <a:p>
            <a:pPr marL="12700">
              <a:lnSpc>
                <a:spcPct val="100000"/>
              </a:lnSpc>
              <a:spcBef>
                <a:spcPts val="105"/>
              </a:spcBef>
            </a:pPr>
            <a:r>
              <a:rPr sz="2000" spc="-75" dirty="0">
                <a:latin typeface="Arial"/>
                <a:cs typeface="Arial"/>
              </a:rPr>
              <a:t>Produits </a:t>
            </a:r>
            <a:r>
              <a:rPr sz="2000" spc="-35" dirty="0">
                <a:latin typeface="Arial"/>
                <a:cs typeface="Arial"/>
              </a:rPr>
              <a:t>pour </a:t>
            </a:r>
            <a:r>
              <a:rPr sz="2000" spc="-70" dirty="0">
                <a:latin typeface="Arial"/>
                <a:cs typeface="Arial"/>
              </a:rPr>
              <a:t>la </a:t>
            </a:r>
            <a:r>
              <a:rPr sz="2000" spc="-75" dirty="0">
                <a:latin typeface="Arial"/>
                <a:cs typeface="Arial"/>
              </a:rPr>
              <a:t>gestion </a:t>
            </a:r>
            <a:r>
              <a:rPr sz="2000" spc="-135" dirty="0">
                <a:latin typeface="Arial"/>
                <a:cs typeface="Arial"/>
              </a:rPr>
              <a:t>des</a:t>
            </a:r>
            <a:r>
              <a:rPr sz="2000" spc="-355" dirty="0">
                <a:latin typeface="Arial"/>
                <a:cs typeface="Arial"/>
              </a:rPr>
              <a:t> </a:t>
            </a:r>
            <a:r>
              <a:rPr sz="2000" spc="-114" dirty="0">
                <a:latin typeface="Arial"/>
                <a:cs typeface="Arial"/>
              </a:rPr>
              <a:t>exigences:</a:t>
            </a:r>
            <a:endParaRPr sz="2000" dirty="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54529" y="2727780"/>
            <a:ext cx="3207612" cy="259046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083809" y="4512386"/>
            <a:ext cx="1016000" cy="852169"/>
          </a:xfrm>
          <a:prstGeom prst="rect">
            <a:avLst/>
          </a:prstGeom>
        </p:spPr>
        <p:txBody>
          <a:bodyPr vert="horz" wrap="square" lIns="0" tIns="11430" rIns="0" bIns="0" rtlCol="0">
            <a:spAutoFit/>
          </a:bodyPr>
          <a:lstStyle/>
          <a:p>
            <a:pPr marL="12700" marR="5080" indent="635" algn="ctr">
              <a:lnSpc>
                <a:spcPct val="100600"/>
              </a:lnSpc>
              <a:spcBef>
                <a:spcPts val="90"/>
              </a:spcBef>
            </a:pPr>
            <a:r>
              <a:rPr sz="1800" spc="-30" dirty="0">
                <a:latin typeface="Arial"/>
                <a:cs typeface="Arial"/>
              </a:rPr>
              <a:t>Telelogic  </a:t>
            </a:r>
            <a:r>
              <a:rPr sz="1800" dirty="0">
                <a:latin typeface="Arial"/>
                <a:cs typeface="Arial"/>
              </a:rPr>
              <a:t>(DOORS)  </a:t>
            </a:r>
            <a:r>
              <a:rPr sz="1800" spc="-10" dirty="0">
                <a:latin typeface="Arial"/>
                <a:cs typeface="Arial"/>
              </a:rPr>
              <a:t>30%</a:t>
            </a:r>
            <a:endParaRPr sz="1800">
              <a:latin typeface="Arial"/>
              <a:cs typeface="Arial"/>
            </a:endParaRPr>
          </a:p>
        </p:txBody>
      </p:sp>
      <p:sp>
        <p:nvSpPr>
          <p:cNvPr id="4" name="object 4"/>
          <p:cNvSpPr txBox="1"/>
          <p:nvPr/>
        </p:nvSpPr>
        <p:spPr>
          <a:xfrm>
            <a:off x="1101953" y="5141163"/>
            <a:ext cx="1482725" cy="931544"/>
          </a:xfrm>
          <a:prstGeom prst="rect">
            <a:avLst/>
          </a:prstGeom>
        </p:spPr>
        <p:txBody>
          <a:bodyPr vert="horz" wrap="square" lIns="0" tIns="12700" rIns="0" bIns="0" rtlCol="0">
            <a:spAutoFit/>
          </a:bodyPr>
          <a:lstStyle/>
          <a:p>
            <a:pPr marL="635" algn="ctr">
              <a:lnSpc>
                <a:spcPct val="100000"/>
              </a:lnSpc>
              <a:spcBef>
                <a:spcPts val="100"/>
              </a:spcBef>
            </a:pPr>
            <a:r>
              <a:rPr sz="1800" spc="-5" dirty="0">
                <a:latin typeface="Arial"/>
                <a:cs typeface="Arial"/>
              </a:rPr>
              <a:t>Rational</a:t>
            </a:r>
            <a:endParaRPr sz="1800">
              <a:latin typeface="Arial"/>
              <a:cs typeface="Arial"/>
            </a:endParaRPr>
          </a:p>
          <a:p>
            <a:pPr algn="ctr">
              <a:lnSpc>
                <a:spcPct val="100000"/>
              </a:lnSpc>
            </a:pPr>
            <a:r>
              <a:rPr sz="1800" spc="-5" dirty="0">
                <a:latin typeface="Arial"/>
                <a:cs typeface="Arial"/>
              </a:rPr>
              <a:t>(R</a:t>
            </a:r>
            <a:r>
              <a:rPr sz="1800" spc="-15" dirty="0">
                <a:latin typeface="Arial"/>
                <a:cs typeface="Arial"/>
              </a:rPr>
              <a:t>e</a:t>
            </a:r>
            <a:r>
              <a:rPr sz="1800" spc="-5" dirty="0">
                <a:latin typeface="Arial"/>
                <a:cs typeface="Arial"/>
              </a:rPr>
              <a:t>q</a:t>
            </a:r>
            <a:r>
              <a:rPr sz="1800" spc="-15" dirty="0">
                <a:latin typeface="Arial"/>
                <a:cs typeface="Arial"/>
              </a:rPr>
              <a:t>u</a:t>
            </a:r>
            <a:r>
              <a:rPr sz="1800" spc="-5" dirty="0">
                <a:latin typeface="Arial"/>
                <a:cs typeface="Arial"/>
              </a:rPr>
              <a:t>is</a:t>
            </a:r>
            <a:r>
              <a:rPr sz="1800" spc="-15" dirty="0">
                <a:latin typeface="Arial"/>
                <a:cs typeface="Arial"/>
              </a:rPr>
              <a:t>i</a:t>
            </a:r>
            <a:r>
              <a:rPr sz="1800" dirty="0">
                <a:latin typeface="Arial"/>
                <a:cs typeface="Arial"/>
              </a:rPr>
              <a:t>tePr</a:t>
            </a:r>
            <a:r>
              <a:rPr sz="1800" spc="-15" dirty="0">
                <a:latin typeface="Arial"/>
                <a:cs typeface="Arial"/>
              </a:rPr>
              <a:t>o</a:t>
            </a:r>
            <a:r>
              <a:rPr sz="1800" dirty="0">
                <a:latin typeface="Arial"/>
                <a:cs typeface="Arial"/>
              </a:rPr>
              <a:t>)</a:t>
            </a:r>
            <a:endParaRPr sz="1800">
              <a:latin typeface="Arial"/>
              <a:cs typeface="Arial"/>
            </a:endParaRPr>
          </a:p>
          <a:p>
            <a:pPr algn="ctr">
              <a:lnSpc>
                <a:spcPct val="100000"/>
              </a:lnSpc>
              <a:spcBef>
                <a:spcPts val="650"/>
              </a:spcBef>
            </a:pPr>
            <a:r>
              <a:rPr sz="1800" spc="-10" dirty="0">
                <a:latin typeface="Arial"/>
                <a:cs typeface="Arial"/>
              </a:rPr>
              <a:t>26%</a:t>
            </a:r>
            <a:endParaRPr sz="1800">
              <a:latin typeface="Arial"/>
              <a:cs typeface="Arial"/>
            </a:endParaRPr>
          </a:p>
        </p:txBody>
      </p:sp>
      <p:sp>
        <p:nvSpPr>
          <p:cNvPr id="5" name="object 5"/>
          <p:cNvSpPr txBox="1"/>
          <p:nvPr/>
        </p:nvSpPr>
        <p:spPr>
          <a:xfrm>
            <a:off x="1041603" y="2734183"/>
            <a:ext cx="1053465" cy="1150620"/>
          </a:xfrm>
          <a:prstGeom prst="rect">
            <a:avLst/>
          </a:prstGeom>
        </p:spPr>
        <p:txBody>
          <a:bodyPr vert="horz" wrap="square" lIns="0" tIns="3175" rIns="0" bIns="0" rtlCol="0">
            <a:spAutoFit/>
          </a:bodyPr>
          <a:lstStyle/>
          <a:p>
            <a:pPr marL="12700" marR="5080" algn="ctr">
              <a:lnSpc>
                <a:spcPct val="103400"/>
              </a:lnSpc>
              <a:spcBef>
                <a:spcPts val="25"/>
              </a:spcBef>
            </a:pPr>
            <a:r>
              <a:rPr sz="1800" dirty="0">
                <a:latin typeface="Arial"/>
                <a:cs typeface="Arial"/>
              </a:rPr>
              <a:t>Inte</a:t>
            </a:r>
            <a:r>
              <a:rPr sz="1800" spc="-15" dirty="0">
                <a:latin typeface="Arial"/>
                <a:cs typeface="Arial"/>
              </a:rPr>
              <a:t>g</a:t>
            </a:r>
            <a:r>
              <a:rPr sz="1800" dirty="0">
                <a:latin typeface="Arial"/>
                <a:cs typeface="Arial"/>
              </a:rPr>
              <a:t>rat</a:t>
            </a:r>
            <a:r>
              <a:rPr sz="1800" spc="-15" dirty="0">
                <a:latin typeface="Arial"/>
                <a:cs typeface="Arial"/>
              </a:rPr>
              <a:t>e</a:t>
            </a:r>
            <a:r>
              <a:rPr sz="1800" spc="-5" dirty="0">
                <a:latin typeface="Arial"/>
                <a:cs typeface="Arial"/>
              </a:rPr>
              <a:t>d  </a:t>
            </a:r>
            <a:r>
              <a:rPr sz="1800" spc="-10" dirty="0">
                <a:latin typeface="Arial"/>
                <a:cs typeface="Arial"/>
              </a:rPr>
              <a:t>Chipware  (RTM)  20%</a:t>
            </a:r>
            <a:endParaRPr sz="1800">
              <a:latin typeface="Arial"/>
              <a:cs typeface="Arial"/>
            </a:endParaRPr>
          </a:p>
        </p:txBody>
      </p:sp>
      <p:sp>
        <p:nvSpPr>
          <p:cNvPr id="6" name="object 6"/>
          <p:cNvSpPr txBox="1"/>
          <p:nvPr/>
        </p:nvSpPr>
        <p:spPr>
          <a:xfrm>
            <a:off x="3743325" y="1474978"/>
            <a:ext cx="1396365" cy="848360"/>
          </a:xfrm>
          <a:prstGeom prst="rect">
            <a:avLst/>
          </a:prstGeom>
        </p:spPr>
        <p:txBody>
          <a:bodyPr vert="horz" wrap="square" lIns="0" tIns="12700" rIns="0" bIns="0" rtlCol="0">
            <a:spAutoFit/>
          </a:bodyPr>
          <a:lstStyle/>
          <a:p>
            <a:pPr marL="12700" marR="5080" indent="635" algn="ctr">
              <a:lnSpc>
                <a:spcPct val="100000"/>
              </a:lnSpc>
              <a:spcBef>
                <a:spcPts val="100"/>
              </a:spcBef>
            </a:pPr>
            <a:r>
              <a:rPr sz="1800" spc="-5" dirty="0">
                <a:latin typeface="Arial"/>
                <a:cs typeface="Arial"/>
              </a:rPr>
              <a:t>Startbase  (Caliber-RM</a:t>
            </a:r>
            <a:r>
              <a:rPr sz="1800" spc="-65" dirty="0">
                <a:latin typeface="Arial"/>
                <a:cs typeface="Arial"/>
              </a:rPr>
              <a:t> </a:t>
            </a:r>
            <a:r>
              <a:rPr sz="1800" dirty="0">
                <a:latin typeface="Arial"/>
                <a:cs typeface="Arial"/>
              </a:rPr>
              <a:t>)  </a:t>
            </a:r>
            <a:r>
              <a:rPr sz="1800" spc="-10" dirty="0">
                <a:latin typeface="Arial"/>
                <a:cs typeface="Arial"/>
              </a:rPr>
              <a:t>7%</a:t>
            </a:r>
            <a:endParaRPr sz="1800">
              <a:latin typeface="Arial"/>
              <a:cs typeface="Arial"/>
            </a:endParaRPr>
          </a:p>
        </p:txBody>
      </p:sp>
      <p:sp>
        <p:nvSpPr>
          <p:cNvPr id="7" name="object 7"/>
          <p:cNvSpPr txBox="1"/>
          <p:nvPr/>
        </p:nvSpPr>
        <p:spPr>
          <a:xfrm>
            <a:off x="5517641" y="2276983"/>
            <a:ext cx="685800" cy="574040"/>
          </a:xfrm>
          <a:prstGeom prst="rect">
            <a:avLst/>
          </a:prstGeom>
        </p:spPr>
        <p:txBody>
          <a:bodyPr vert="horz" wrap="square" lIns="0" tIns="12700" rIns="0" bIns="0" rtlCol="0">
            <a:spAutoFit/>
          </a:bodyPr>
          <a:lstStyle/>
          <a:p>
            <a:pPr marL="114300" marR="5080" indent="-102235">
              <a:lnSpc>
                <a:spcPct val="100000"/>
              </a:lnSpc>
              <a:spcBef>
                <a:spcPts val="100"/>
              </a:spcBef>
            </a:pPr>
            <a:r>
              <a:rPr sz="1800" spc="-5" dirty="0">
                <a:latin typeface="Arial"/>
                <a:cs typeface="Arial"/>
              </a:rPr>
              <a:t>A</a:t>
            </a:r>
            <a:r>
              <a:rPr sz="1800" spc="-15" dirty="0">
                <a:latin typeface="Arial"/>
                <a:cs typeface="Arial"/>
              </a:rPr>
              <a:t>u</a:t>
            </a:r>
            <a:r>
              <a:rPr sz="1800" dirty="0">
                <a:latin typeface="Arial"/>
                <a:cs typeface="Arial"/>
              </a:rPr>
              <a:t>tres  </a:t>
            </a:r>
            <a:r>
              <a:rPr sz="1800" spc="-10" dirty="0">
                <a:latin typeface="Arial"/>
                <a:cs typeface="Arial"/>
              </a:rPr>
              <a:t>17%</a:t>
            </a:r>
            <a:endParaRPr sz="1800">
              <a:latin typeface="Arial"/>
              <a:cs typeface="Arial"/>
            </a:endParaRPr>
          </a:p>
        </p:txBody>
      </p:sp>
      <p:sp>
        <p:nvSpPr>
          <p:cNvPr id="8" name="object 8"/>
          <p:cNvSpPr/>
          <p:nvPr/>
        </p:nvSpPr>
        <p:spPr>
          <a:xfrm>
            <a:off x="1973326" y="2325751"/>
            <a:ext cx="3549650" cy="2819400"/>
          </a:xfrm>
          <a:custGeom>
            <a:avLst/>
            <a:gdLst/>
            <a:ahLst/>
            <a:cxnLst/>
            <a:rect l="l" t="t" r="r" b="b"/>
            <a:pathLst>
              <a:path w="3549650" h="2819400">
                <a:moveTo>
                  <a:pt x="3549650" y="380873"/>
                </a:moveTo>
                <a:lnTo>
                  <a:pt x="3016250" y="761873"/>
                </a:lnTo>
              </a:path>
              <a:path w="3549650" h="2819400">
                <a:moveTo>
                  <a:pt x="3000375" y="2377948"/>
                </a:moveTo>
                <a:lnTo>
                  <a:pt x="2390775" y="1996948"/>
                </a:lnTo>
              </a:path>
              <a:path w="3549650" h="2819400">
                <a:moveTo>
                  <a:pt x="0" y="2819273"/>
                </a:moveTo>
                <a:lnTo>
                  <a:pt x="685800" y="2362073"/>
                </a:lnTo>
              </a:path>
              <a:path w="3549650" h="2819400">
                <a:moveTo>
                  <a:pt x="120650" y="1066800"/>
                </a:moveTo>
                <a:lnTo>
                  <a:pt x="1263650" y="1219200"/>
                </a:lnTo>
              </a:path>
              <a:path w="3549650" h="2819400">
                <a:moveTo>
                  <a:pt x="2482850" y="0"/>
                </a:moveTo>
                <a:lnTo>
                  <a:pt x="2330450" y="685673"/>
                </a:lnTo>
              </a:path>
            </a:pathLst>
          </a:custGeom>
          <a:ln w="19050">
            <a:solidFill>
              <a:srgbClr val="000000"/>
            </a:solidFill>
          </a:ln>
        </p:spPr>
        <p:txBody>
          <a:bodyPr wrap="square" lIns="0" tIns="0" rIns="0" bIns="0" rtlCol="0"/>
          <a:lstStyle/>
          <a:p>
            <a:endParaRPr/>
          </a:p>
        </p:txBody>
      </p:sp>
      <p:sp>
        <p:nvSpPr>
          <p:cNvPr id="9" name="object 9"/>
          <p:cNvSpPr txBox="1"/>
          <p:nvPr/>
        </p:nvSpPr>
        <p:spPr>
          <a:xfrm>
            <a:off x="6020180" y="5619089"/>
            <a:ext cx="202882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002553"/>
                </a:solidFill>
                <a:latin typeface="Arial"/>
                <a:cs typeface="Arial"/>
              </a:rPr>
              <a:t>Source: </a:t>
            </a:r>
            <a:r>
              <a:rPr sz="1200" dirty="0">
                <a:solidFill>
                  <a:srgbClr val="002553"/>
                </a:solidFill>
                <a:latin typeface="Arial"/>
                <a:cs typeface="Arial"/>
              </a:rPr>
              <a:t>Standish Group</a:t>
            </a:r>
            <a:r>
              <a:rPr sz="1200" spc="-120" dirty="0">
                <a:solidFill>
                  <a:srgbClr val="002553"/>
                </a:solidFill>
                <a:latin typeface="Arial"/>
                <a:cs typeface="Arial"/>
              </a:rPr>
              <a:t> </a:t>
            </a:r>
            <a:r>
              <a:rPr sz="1200" spc="-5" dirty="0">
                <a:solidFill>
                  <a:srgbClr val="002553"/>
                </a:solidFill>
                <a:latin typeface="Arial"/>
                <a:cs typeface="Arial"/>
              </a:rPr>
              <a:t>1999</a:t>
            </a:r>
            <a:endParaRPr sz="1200">
              <a:latin typeface="Arial"/>
              <a:cs typeface="Arial"/>
            </a:endParaRPr>
          </a:p>
        </p:txBody>
      </p:sp>
      <p:sp>
        <p:nvSpPr>
          <p:cNvPr id="10" name="object 10"/>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dirty="0"/>
              <a:t>... </a:t>
            </a:r>
            <a:r>
              <a:rPr u="none" spc="-5" dirty="0"/>
              <a:t>Outils</a:t>
            </a:r>
            <a:r>
              <a:rPr u="none" spc="-90" dirty="0"/>
              <a:t> </a:t>
            </a:r>
            <a:r>
              <a:rPr u="none" spc="-5" dirty="0"/>
              <a:t>commerciaux</a:t>
            </a:r>
          </a:p>
        </p:txBody>
      </p:sp>
      <p:sp>
        <p:nvSpPr>
          <p:cNvPr id="11" name="object 11"/>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44</a:t>
            </a:fld>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1966" y="421005"/>
            <a:ext cx="5817235" cy="330835"/>
          </a:xfrm>
          <a:prstGeom prst="rect">
            <a:avLst/>
          </a:prstGeom>
        </p:spPr>
        <p:txBody>
          <a:bodyPr vert="horz" wrap="square" lIns="0" tIns="13335" rIns="0" bIns="0" rtlCol="0">
            <a:spAutoFit/>
          </a:bodyPr>
          <a:lstStyle/>
          <a:p>
            <a:pPr marL="12700">
              <a:lnSpc>
                <a:spcPct val="100000"/>
              </a:lnSpc>
              <a:spcBef>
                <a:spcPts val="105"/>
              </a:spcBef>
            </a:pPr>
            <a:r>
              <a:rPr u="none" dirty="0"/>
              <a:t>Annexe: </a:t>
            </a:r>
            <a:r>
              <a:rPr u="none" spc="-5" dirty="0"/>
              <a:t>Spécification des exigences</a:t>
            </a:r>
            <a:r>
              <a:rPr u="none" spc="-85" dirty="0"/>
              <a:t> </a:t>
            </a:r>
            <a:r>
              <a:rPr u="none" dirty="0"/>
              <a:t>système</a:t>
            </a:r>
          </a:p>
        </p:txBody>
      </p:sp>
      <p:sp>
        <p:nvSpPr>
          <p:cNvPr id="123" name="object 123"/>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45</a:t>
            </a:fld>
            <a:endParaRPr dirty="0"/>
          </a:p>
        </p:txBody>
      </p:sp>
      <p:grpSp>
        <p:nvGrpSpPr>
          <p:cNvPr id="125" name="Groupe 124">
            <a:extLst>
              <a:ext uri="{FF2B5EF4-FFF2-40B4-BE49-F238E27FC236}">
                <a16:creationId xmlns:a16="http://schemas.microsoft.com/office/drawing/2014/main" id="{4811E90D-7A18-44DF-819A-E2BC8EA30500}"/>
              </a:ext>
            </a:extLst>
          </p:cNvPr>
          <p:cNvGrpSpPr/>
          <p:nvPr/>
        </p:nvGrpSpPr>
        <p:grpSpPr>
          <a:xfrm>
            <a:off x="685800" y="1772921"/>
            <a:ext cx="8128558" cy="4724400"/>
            <a:chOff x="683590" y="1384364"/>
            <a:chExt cx="8128558" cy="5321236"/>
          </a:xfrm>
        </p:grpSpPr>
        <p:sp>
          <p:nvSpPr>
            <p:cNvPr id="3" name="object 3"/>
            <p:cNvSpPr txBox="1"/>
            <p:nvPr/>
          </p:nvSpPr>
          <p:spPr>
            <a:xfrm>
              <a:off x="814527" y="2144776"/>
              <a:ext cx="656590" cy="391160"/>
            </a:xfrm>
            <a:prstGeom prst="rect">
              <a:avLst/>
            </a:prstGeom>
          </p:spPr>
          <p:txBody>
            <a:bodyPr vert="horz" wrap="square" lIns="0" tIns="12700" rIns="0" bIns="0" rtlCol="0">
              <a:spAutoFit/>
            </a:bodyPr>
            <a:lstStyle/>
            <a:p>
              <a:pPr marL="15240" marR="5080" indent="-3175">
                <a:lnSpc>
                  <a:spcPct val="100000"/>
                </a:lnSpc>
                <a:spcBef>
                  <a:spcPts val="100"/>
                </a:spcBef>
              </a:pPr>
              <a:r>
                <a:rPr sz="1200" b="1" i="1" dirty="0">
                  <a:latin typeface="Arial"/>
                  <a:cs typeface="Arial"/>
                </a:rPr>
                <a:t>Besoins  </a:t>
              </a:r>
              <a:r>
                <a:rPr sz="1200" b="1" i="1" spc="-5" dirty="0">
                  <a:latin typeface="Arial"/>
                  <a:cs typeface="Arial"/>
                </a:rPr>
                <a:t>du</a:t>
              </a:r>
              <a:r>
                <a:rPr sz="1200" b="1" i="1" spc="-60" dirty="0">
                  <a:latin typeface="Arial"/>
                  <a:cs typeface="Arial"/>
                </a:rPr>
                <a:t> </a:t>
              </a:r>
              <a:r>
                <a:rPr sz="1200" b="1" i="1" spc="-5" dirty="0">
                  <a:latin typeface="Arial"/>
                  <a:cs typeface="Arial"/>
                </a:rPr>
                <a:t>client</a:t>
              </a:r>
              <a:endParaRPr sz="1200">
                <a:latin typeface="Arial"/>
                <a:cs typeface="Arial"/>
              </a:endParaRPr>
            </a:p>
          </p:txBody>
        </p:sp>
        <p:grpSp>
          <p:nvGrpSpPr>
            <p:cNvPr id="4" name="object 4"/>
            <p:cNvGrpSpPr/>
            <p:nvPr/>
          </p:nvGrpSpPr>
          <p:grpSpPr>
            <a:xfrm>
              <a:off x="1981200" y="1952372"/>
              <a:ext cx="3272154" cy="1656080"/>
              <a:chOff x="1981200" y="1555750"/>
              <a:chExt cx="3272154" cy="1656080"/>
            </a:xfrm>
          </p:grpSpPr>
          <p:sp>
            <p:nvSpPr>
              <p:cNvPr id="5" name="object 5"/>
              <p:cNvSpPr/>
              <p:nvPr/>
            </p:nvSpPr>
            <p:spPr>
              <a:xfrm>
                <a:off x="1981200" y="1555750"/>
                <a:ext cx="3272154" cy="1656080"/>
              </a:xfrm>
              <a:custGeom>
                <a:avLst/>
                <a:gdLst/>
                <a:ahLst/>
                <a:cxnLst/>
                <a:rect l="l" t="t" r="r" b="b"/>
                <a:pathLst>
                  <a:path w="3272154" h="1656080">
                    <a:moveTo>
                      <a:pt x="3139821" y="0"/>
                    </a:moveTo>
                    <a:lnTo>
                      <a:pt x="131572" y="0"/>
                    </a:lnTo>
                    <a:lnTo>
                      <a:pt x="124841" y="508"/>
                    </a:lnTo>
                    <a:lnTo>
                      <a:pt x="86613" y="19050"/>
                    </a:lnTo>
                    <a:lnTo>
                      <a:pt x="52958" y="62229"/>
                    </a:lnTo>
                    <a:lnTo>
                      <a:pt x="43687" y="81279"/>
                    </a:lnTo>
                    <a:lnTo>
                      <a:pt x="38607" y="92075"/>
                    </a:lnTo>
                    <a:lnTo>
                      <a:pt x="19304" y="151002"/>
                    </a:lnTo>
                    <a:lnTo>
                      <a:pt x="10541" y="191008"/>
                    </a:lnTo>
                    <a:lnTo>
                      <a:pt x="4191" y="234696"/>
                    </a:lnTo>
                    <a:lnTo>
                      <a:pt x="2920" y="249554"/>
                    </a:lnTo>
                    <a:lnTo>
                      <a:pt x="1269" y="264922"/>
                    </a:lnTo>
                    <a:lnTo>
                      <a:pt x="0" y="312292"/>
                    </a:lnTo>
                    <a:lnTo>
                      <a:pt x="0" y="1343025"/>
                    </a:lnTo>
                    <a:lnTo>
                      <a:pt x="1269" y="1390903"/>
                    </a:lnTo>
                    <a:lnTo>
                      <a:pt x="2920" y="1406271"/>
                    </a:lnTo>
                    <a:lnTo>
                      <a:pt x="4191" y="1421129"/>
                    </a:lnTo>
                    <a:lnTo>
                      <a:pt x="5842" y="1435480"/>
                    </a:lnTo>
                    <a:lnTo>
                      <a:pt x="8381" y="1450339"/>
                    </a:lnTo>
                    <a:lnTo>
                      <a:pt x="10541" y="1464817"/>
                    </a:lnTo>
                    <a:lnTo>
                      <a:pt x="19304" y="1505203"/>
                    </a:lnTo>
                    <a:lnTo>
                      <a:pt x="30225" y="1541907"/>
                    </a:lnTo>
                    <a:lnTo>
                      <a:pt x="43687" y="1574419"/>
                    </a:lnTo>
                    <a:lnTo>
                      <a:pt x="47879" y="1584198"/>
                    </a:lnTo>
                    <a:lnTo>
                      <a:pt x="69342" y="1618107"/>
                    </a:lnTo>
                    <a:lnTo>
                      <a:pt x="98806" y="1646047"/>
                    </a:lnTo>
                    <a:lnTo>
                      <a:pt x="131572" y="1655699"/>
                    </a:lnTo>
                    <a:lnTo>
                      <a:pt x="3139821" y="1655699"/>
                    </a:lnTo>
                    <a:lnTo>
                      <a:pt x="3179317" y="1641855"/>
                    </a:lnTo>
                    <a:lnTo>
                      <a:pt x="3208401" y="1610233"/>
                    </a:lnTo>
                    <a:lnTo>
                      <a:pt x="3228594" y="1574419"/>
                    </a:lnTo>
                    <a:lnTo>
                      <a:pt x="3249167" y="1517777"/>
                    </a:lnTo>
                    <a:lnTo>
                      <a:pt x="3258439" y="1478279"/>
                    </a:lnTo>
                    <a:lnTo>
                      <a:pt x="3261360" y="1464817"/>
                    </a:lnTo>
                    <a:lnTo>
                      <a:pt x="3263900" y="1450339"/>
                    </a:lnTo>
                    <a:lnTo>
                      <a:pt x="3265932" y="1435480"/>
                    </a:lnTo>
                    <a:lnTo>
                      <a:pt x="3267202" y="1421129"/>
                    </a:lnTo>
                    <a:lnTo>
                      <a:pt x="3268853" y="1406271"/>
                    </a:lnTo>
                    <a:lnTo>
                      <a:pt x="3270123" y="1390903"/>
                    </a:lnTo>
                    <a:lnTo>
                      <a:pt x="3271012" y="1375028"/>
                    </a:lnTo>
                    <a:lnTo>
                      <a:pt x="3271901" y="1343025"/>
                    </a:lnTo>
                    <a:lnTo>
                      <a:pt x="3271901" y="312292"/>
                    </a:lnTo>
                    <a:lnTo>
                      <a:pt x="3271012" y="280670"/>
                    </a:lnTo>
                    <a:lnTo>
                      <a:pt x="3270123" y="264922"/>
                    </a:lnTo>
                    <a:lnTo>
                      <a:pt x="3268853" y="249554"/>
                    </a:lnTo>
                    <a:lnTo>
                      <a:pt x="3267202" y="234696"/>
                    </a:lnTo>
                    <a:lnTo>
                      <a:pt x="3265932" y="219837"/>
                    </a:lnTo>
                    <a:lnTo>
                      <a:pt x="3255899" y="164084"/>
                    </a:lnTo>
                    <a:lnTo>
                      <a:pt x="3241548" y="113791"/>
                    </a:lnTo>
                    <a:lnTo>
                      <a:pt x="3223895" y="71627"/>
                    </a:lnTo>
                    <a:lnTo>
                      <a:pt x="3202940" y="37591"/>
                    </a:lnTo>
                    <a:lnTo>
                      <a:pt x="3172587" y="9778"/>
                    </a:lnTo>
                    <a:lnTo>
                      <a:pt x="3147060" y="508"/>
                    </a:lnTo>
                    <a:lnTo>
                      <a:pt x="3139821" y="0"/>
                    </a:lnTo>
                    <a:close/>
                  </a:path>
                </a:pathLst>
              </a:custGeom>
              <a:solidFill>
                <a:srgbClr val="FFFBC5"/>
              </a:solidFill>
            </p:spPr>
            <p:txBody>
              <a:bodyPr wrap="square" lIns="0" tIns="0" rIns="0" bIns="0" rtlCol="0"/>
              <a:lstStyle/>
              <a:p>
                <a:endParaRPr/>
              </a:p>
            </p:txBody>
          </p:sp>
          <p:sp>
            <p:nvSpPr>
              <p:cNvPr id="6" name="object 6"/>
              <p:cNvSpPr/>
              <p:nvPr/>
            </p:nvSpPr>
            <p:spPr>
              <a:xfrm>
                <a:off x="2470150" y="2097151"/>
                <a:ext cx="509905" cy="538480"/>
              </a:xfrm>
              <a:custGeom>
                <a:avLst/>
                <a:gdLst/>
                <a:ahLst/>
                <a:cxnLst/>
                <a:rect l="l" t="t" r="r" b="b"/>
                <a:pathLst>
                  <a:path w="509905" h="538480">
                    <a:moveTo>
                      <a:pt x="509650" y="0"/>
                    </a:moveTo>
                    <a:lnTo>
                      <a:pt x="129158" y="0"/>
                    </a:lnTo>
                    <a:lnTo>
                      <a:pt x="0" y="536575"/>
                    </a:lnTo>
                    <a:lnTo>
                      <a:pt x="379730" y="538099"/>
                    </a:lnTo>
                    <a:lnTo>
                      <a:pt x="509650" y="0"/>
                    </a:lnTo>
                    <a:close/>
                  </a:path>
                </a:pathLst>
              </a:custGeom>
              <a:solidFill>
                <a:srgbClr val="AAA9A9"/>
              </a:solidFill>
            </p:spPr>
            <p:txBody>
              <a:bodyPr wrap="square" lIns="0" tIns="0" rIns="0" bIns="0" rtlCol="0"/>
              <a:lstStyle/>
              <a:p>
                <a:endParaRPr/>
              </a:p>
            </p:txBody>
          </p:sp>
          <p:sp>
            <p:nvSpPr>
              <p:cNvPr id="7" name="object 7"/>
              <p:cNvSpPr/>
              <p:nvPr/>
            </p:nvSpPr>
            <p:spPr>
              <a:xfrm>
                <a:off x="2470150" y="2097151"/>
                <a:ext cx="509905" cy="538480"/>
              </a:xfrm>
              <a:custGeom>
                <a:avLst/>
                <a:gdLst/>
                <a:ahLst/>
                <a:cxnLst/>
                <a:rect l="l" t="t" r="r" b="b"/>
                <a:pathLst>
                  <a:path w="509905" h="538480">
                    <a:moveTo>
                      <a:pt x="129158" y="0"/>
                    </a:moveTo>
                    <a:lnTo>
                      <a:pt x="509650" y="0"/>
                    </a:lnTo>
                    <a:lnTo>
                      <a:pt x="379730" y="538099"/>
                    </a:lnTo>
                    <a:lnTo>
                      <a:pt x="0" y="536575"/>
                    </a:lnTo>
                    <a:lnTo>
                      <a:pt x="129158" y="0"/>
                    </a:lnTo>
                    <a:close/>
                  </a:path>
                </a:pathLst>
              </a:custGeom>
              <a:ln w="9525">
                <a:solidFill>
                  <a:srgbClr val="C3C3C2"/>
                </a:solidFill>
              </a:ln>
            </p:spPr>
            <p:txBody>
              <a:bodyPr wrap="square" lIns="0" tIns="0" rIns="0" bIns="0" rtlCol="0"/>
              <a:lstStyle/>
              <a:p>
                <a:endParaRPr/>
              </a:p>
            </p:txBody>
          </p:sp>
          <p:sp>
            <p:nvSpPr>
              <p:cNvPr id="8" name="object 8"/>
              <p:cNvSpPr/>
              <p:nvPr/>
            </p:nvSpPr>
            <p:spPr>
              <a:xfrm>
                <a:off x="2646426" y="1670050"/>
                <a:ext cx="263525" cy="349250"/>
              </a:xfrm>
              <a:custGeom>
                <a:avLst/>
                <a:gdLst/>
                <a:ahLst/>
                <a:cxnLst/>
                <a:rect l="l" t="t" r="r" b="b"/>
                <a:pathLst>
                  <a:path w="263525" h="349250">
                    <a:moveTo>
                      <a:pt x="138303" y="0"/>
                    </a:moveTo>
                    <a:lnTo>
                      <a:pt x="124587" y="0"/>
                    </a:lnTo>
                    <a:lnTo>
                      <a:pt x="118363" y="1015"/>
                    </a:lnTo>
                    <a:lnTo>
                      <a:pt x="111760" y="1524"/>
                    </a:lnTo>
                    <a:lnTo>
                      <a:pt x="105410" y="3683"/>
                    </a:lnTo>
                    <a:lnTo>
                      <a:pt x="98806" y="5207"/>
                    </a:lnTo>
                    <a:lnTo>
                      <a:pt x="86232" y="10413"/>
                    </a:lnTo>
                    <a:lnTo>
                      <a:pt x="80391" y="14097"/>
                    </a:lnTo>
                    <a:lnTo>
                      <a:pt x="74803" y="17145"/>
                    </a:lnTo>
                    <a:lnTo>
                      <a:pt x="68961" y="21336"/>
                    </a:lnTo>
                    <a:lnTo>
                      <a:pt x="63118" y="25019"/>
                    </a:lnTo>
                    <a:lnTo>
                      <a:pt x="57912" y="29717"/>
                    </a:lnTo>
                    <a:lnTo>
                      <a:pt x="53212" y="34925"/>
                    </a:lnTo>
                    <a:lnTo>
                      <a:pt x="48132" y="39497"/>
                    </a:lnTo>
                    <a:lnTo>
                      <a:pt x="38735" y="51562"/>
                    </a:lnTo>
                    <a:lnTo>
                      <a:pt x="34036" y="57276"/>
                    </a:lnTo>
                    <a:lnTo>
                      <a:pt x="30099" y="63500"/>
                    </a:lnTo>
                    <a:lnTo>
                      <a:pt x="26162" y="70230"/>
                    </a:lnTo>
                    <a:lnTo>
                      <a:pt x="22732" y="77088"/>
                    </a:lnTo>
                    <a:lnTo>
                      <a:pt x="18796" y="83820"/>
                    </a:lnTo>
                    <a:lnTo>
                      <a:pt x="12826" y="99440"/>
                    </a:lnTo>
                    <a:lnTo>
                      <a:pt x="10541" y="106679"/>
                    </a:lnTo>
                    <a:lnTo>
                      <a:pt x="7747" y="114553"/>
                    </a:lnTo>
                    <a:lnTo>
                      <a:pt x="5842" y="122300"/>
                    </a:lnTo>
                    <a:lnTo>
                      <a:pt x="2667" y="139446"/>
                    </a:lnTo>
                    <a:lnTo>
                      <a:pt x="1524" y="148336"/>
                    </a:lnTo>
                    <a:lnTo>
                      <a:pt x="0" y="165480"/>
                    </a:lnTo>
                    <a:lnTo>
                      <a:pt x="0" y="183769"/>
                    </a:lnTo>
                    <a:lnTo>
                      <a:pt x="5842" y="226949"/>
                    </a:lnTo>
                    <a:lnTo>
                      <a:pt x="10541" y="242570"/>
                    </a:lnTo>
                    <a:lnTo>
                      <a:pt x="12826" y="250316"/>
                    </a:lnTo>
                    <a:lnTo>
                      <a:pt x="18796" y="264922"/>
                    </a:lnTo>
                    <a:lnTo>
                      <a:pt x="22732" y="272161"/>
                    </a:lnTo>
                    <a:lnTo>
                      <a:pt x="26162" y="279019"/>
                    </a:lnTo>
                    <a:lnTo>
                      <a:pt x="30099" y="285750"/>
                    </a:lnTo>
                    <a:lnTo>
                      <a:pt x="34036" y="291973"/>
                    </a:lnTo>
                    <a:lnTo>
                      <a:pt x="38735" y="297688"/>
                    </a:lnTo>
                    <a:lnTo>
                      <a:pt x="48132" y="309752"/>
                    </a:lnTo>
                    <a:lnTo>
                      <a:pt x="53212" y="314325"/>
                    </a:lnTo>
                    <a:lnTo>
                      <a:pt x="57912" y="319532"/>
                    </a:lnTo>
                    <a:lnTo>
                      <a:pt x="63118" y="323723"/>
                    </a:lnTo>
                    <a:lnTo>
                      <a:pt x="74803" y="332104"/>
                    </a:lnTo>
                    <a:lnTo>
                      <a:pt x="92456" y="341502"/>
                    </a:lnTo>
                    <a:lnTo>
                      <a:pt x="98806" y="344042"/>
                    </a:lnTo>
                    <a:lnTo>
                      <a:pt x="105410" y="345566"/>
                    </a:lnTo>
                    <a:lnTo>
                      <a:pt x="111760" y="347725"/>
                    </a:lnTo>
                    <a:lnTo>
                      <a:pt x="131699" y="349250"/>
                    </a:lnTo>
                    <a:lnTo>
                      <a:pt x="151256" y="347725"/>
                    </a:lnTo>
                    <a:lnTo>
                      <a:pt x="157987" y="345566"/>
                    </a:lnTo>
                    <a:lnTo>
                      <a:pt x="164211" y="344042"/>
                    </a:lnTo>
                    <a:lnTo>
                      <a:pt x="204978" y="319532"/>
                    </a:lnTo>
                    <a:lnTo>
                      <a:pt x="210185" y="314325"/>
                    </a:lnTo>
                    <a:lnTo>
                      <a:pt x="215265" y="309752"/>
                    </a:lnTo>
                    <a:lnTo>
                      <a:pt x="240665" y="272161"/>
                    </a:lnTo>
                    <a:lnTo>
                      <a:pt x="252475" y="242570"/>
                    </a:lnTo>
                    <a:lnTo>
                      <a:pt x="257175" y="226949"/>
                    </a:lnTo>
                    <a:lnTo>
                      <a:pt x="259206" y="218059"/>
                    </a:lnTo>
                    <a:lnTo>
                      <a:pt x="260731" y="209803"/>
                    </a:lnTo>
                    <a:lnTo>
                      <a:pt x="262255" y="192532"/>
                    </a:lnTo>
                    <a:lnTo>
                      <a:pt x="262636" y="183769"/>
                    </a:lnTo>
                    <a:lnTo>
                      <a:pt x="263525" y="174878"/>
                    </a:lnTo>
                    <a:lnTo>
                      <a:pt x="262636" y="165480"/>
                    </a:lnTo>
                    <a:lnTo>
                      <a:pt x="262255" y="156717"/>
                    </a:lnTo>
                    <a:lnTo>
                      <a:pt x="260731" y="139446"/>
                    </a:lnTo>
                    <a:lnTo>
                      <a:pt x="259206" y="131190"/>
                    </a:lnTo>
                    <a:lnTo>
                      <a:pt x="257175" y="122300"/>
                    </a:lnTo>
                    <a:lnTo>
                      <a:pt x="252475" y="106679"/>
                    </a:lnTo>
                    <a:lnTo>
                      <a:pt x="250571" y="99440"/>
                    </a:lnTo>
                    <a:lnTo>
                      <a:pt x="233299" y="63500"/>
                    </a:lnTo>
                    <a:lnTo>
                      <a:pt x="210185" y="34925"/>
                    </a:lnTo>
                    <a:lnTo>
                      <a:pt x="204978" y="29717"/>
                    </a:lnTo>
                    <a:lnTo>
                      <a:pt x="164211" y="5207"/>
                    </a:lnTo>
                    <a:lnTo>
                      <a:pt x="157987" y="3683"/>
                    </a:lnTo>
                    <a:lnTo>
                      <a:pt x="151256" y="1524"/>
                    </a:lnTo>
                    <a:lnTo>
                      <a:pt x="145034" y="1015"/>
                    </a:lnTo>
                    <a:lnTo>
                      <a:pt x="138303" y="0"/>
                    </a:lnTo>
                    <a:close/>
                  </a:path>
                </a:pathLst>
              </a:custGeom>
              <a:solidFill>
                <a:srgbClr val="AAA9A9"/>
              </a:solidFill>
            </p:spPr>
            <p:txBody>
              <a:bodyPr wrap="square" lIns="0" tIns="0" rIns="0" bIns="0" rtlCol="0"/>
              <a:lstStyle/>
              <a:p>
                <a:endParaRPr/>
              </a:p>
            </p:txBody>
          </p:sp>
          <p:sp>
            <p:nvSpPr>
              <p:cNvPr id="9" name="object 9"/>
              <p:cNvSpPr/>
              <p:nvPr/>
            </p:nvSpPr>
            <p:spPr>
              <a:xfrm>
                <a:off x="2646426" y="1670050"/>
                <a:ext cx="263525" cy="349250"/>
              </a:xfrm>
              <a:custGeom>
                <a:avLst/>
                <a:gdLst/>
                <a:ahLst/>
                <a:cxnLst/>
                <a:rect l="l" t="t" r="r" b="b"/>
                <a:pathLst>
                  <a:path w="263525" h="349250">
                    <a:moveTo>
                      <a:pt x="131699" y="349250"/>
                    </a:moveTo>
                    <a:lnTo>
                      <a:pt x="138303" y="348741"/>
                    </a:lnTo>
                    <a:lnTo>
                      <a:pt x="145034" y="348234"/>
                    </a:lnTo>
                    <a:lnTo>
                      <a:pt x="151256" y="347725"/>
                    </a:lnTo>
                    <a:lnTo>
                      <a:pt x="157987" y="345566"/>
                    </a:lnTo>
                    <a:lnTo>
                      <a:pt x="164211" y="344042"/>
                    </a:lnTo>
                    <a:lnTo>
                      <a:pt x="170561" y="341502"/>
                    </a:lnTo>
                    <a:lnTo>
                      <a:pt x="176784" y="338327"/>
                    </a:lnTo>
                    <a:lnTo>
                      <a:pt x="183134" y="335152"/>
                    </a:lnTo>
                    <a:lnTo>
                      <a:pt x="188594" y="332104"/>
                    </a:lnTo>
                    <a:lnTo>
                      <a:pt x="194437" y="327913"/>
                    </a:lnTo>
                    <a:lnTo>
                      <a:pt x="199517" y="323723"/>
                    </a:lnTo>
                    <a:lnTo>
                      <a:pt x="204978" y="319532"/>
                    </a:lnTo>
                    <a:lnTo>
                      <a:pt x="210185" y="314325"/>
                    </a:lnTo>
                    <a:lnTo>
                      <a:pt x="215265" y="309752"/>
                    </a:lnTo>
                    <a:lnTo>
                      <a:pt x="219963" y="303911"/>
                    </a:lnTo>
                    <a:lnTo>
                      <a:pt x="224662" y="297688"/>
                    </a:lnTo>
                    <a:lnTo>
                      <a:pt x="228981" y="291973"/>
                    </a:lnTo>
                    <a:lnTo>
                      <a:pt x="233299" y="285750"/>
                    </a:lnTo>
                    <a:lnTo>
                      <a:pt x="236855" y="279019"/>
                    </a:lnTo>
                    <a:lnTo>
                      <a:pt x="240665" y="272161"/>
                    </a:lnTo>
                    <a:lnTo>
                      <a:pt x="243840" y="264922"/>
                    </a:lnTo>
                    <a:lnTo>
                      <a:pt x="247015" y="258190"/>
                    </a:lnTo>
                    <a:lnTo>
                      <a:pt x="250571" y="250316"/>
                    </a:lnTo>
                    <a:lnTo>
                      <a:pt x="252475" y="242570"/>
                    </a:lnTo>
                    <a:lnTo>
                      <a:pt x="254888" y="234696"/>
                    </a:lnTo>
                    <a:lnTo>
                      <a:pt x="257175" y="226949"/>
                    </a:lnTo>
                    <a:lnTo>
                      <a:pt x="259206" y="218059"/>
                    </a:lnTo>
                    <a:lnTo>
                      <a:pt x="260731" y="209803"/>
                    </a:lnTo>
                    <a:lnTo>
                      <a:pt x="261493" y="200913"/>
                    </a:lnTo>
                    <a:lnTo>
                      <a:pt x="262255" y="192532"/>
                    </a:lnTo>
                    <a:lnTo>
                      <a:pt x="262636" y="183769"/>
                    </a:lnTo>
                    <a:lnTo>
                      <a:pt x="263525" y="174878"/>
                    </a:lnTo>
                    <a:lnTo>
                      <a:pt x="262636" y="165480"/>
                    </a:lnTo>
                    <a:lnTo>
                      <a:pt x="262255" y="156717"/>
                    </a:lnTo>
                    <a:lnTo>
                      <a:pt x="261493" y="148336"/>
                    </a:lnTo>
                    <a:lnTo>
                      <a:pt x="260731" y="139446"/>
                    </a:lnTo>
                    <a:lnTo>
                      <a:pt x="259206" y="131190"/>
                    </a:lnTo>
                    <a:lnTo>
                      <a:pt x="257175" y="122300"/>
                    </a:lnTo>
                    <a:lnTo>
                      <a:pt x="254888" y="114553"/>
                    </a:lnTo>
                    <a:lnTo>
                      <a:pt x="252475" y="106679"/>
                    </a:lnTo>
                    <a:lnTo>
                      <a:pt x="250571" y="99440"/>
                    </a:lnTo>
                    <a:lnTo>
                      <a:pt x="247015" y="91059"/>
                    </a:lnTo>
                    <a:lnTo>
                      <a:pt x="243840" y="83820"/>
                    </a:lnTo>
                    <a:lnTo>
                      <a:pt x="240665" y="77088"/>
                    </a:lnTo>
                    <a:lnTo>
                      <a:pt x="236855" y="70230"/>
                    </a:lnTo>
                    <a:lnTo>
                      <a:pt x="233299" y="63500"/>
                    </a:lnTo>
                    <a:lnTo>
                      <a:pt x="228981" y="57276"/>
                    </a:lnTo>
                    <a:lnTo>
                      <a:pt x="224662" y="51562"/>
                    </a:lnTo>
                    <a:lnTo>
                      <a:pt x="219963" y="45338"/>
                    </a:lnTo>
                    <a:lnTo>
                      <a:pt x="215265" y="39497"/>
                    </a:lnTo>
                    <a:lnTo>
                      <a:pt x="210185" y="34925"/>
                    </a:lnTo>
                    <a:lnTo>
                      <a:pt x="204978" y="29717"/>
                    </a:lnTo>
                    <a:lnTo>
                      <a:pt x="199517" y="25019"/>
                    </a:lnTo>
                    <a:lnTo>
                      <a:pt x="194437" y="21336"/>
                    </a:lnTo>
                    <a:lnTo>
                      <a:pt x="188594" y="17145"/>
                    </a:lnTo>
                    <a:lnTo>
                      <a:pt x="183134" y="14097"/>
                    </a:lnTo>
                    <a:lnTo>
                      <a:pt x="176784" y="10413"/>
                    </a:lnTo>
                    <a:lnTo>
                      <a:pt x="170561" y="7747"/>
                    </a:lnTo>
                    <a:lnTo>
                      <a:pt x="164211" y="5207"/>
                    </a:lnTo>
                    <a:lnTo>
                      <a:pt x="157987" y="3683"/>
                    </a:lnTo>
                    <a:lnTo>
                      <a:pt x="151256" y="1524"/>
                    </a:lnTo>
                    <a:lnTo>
                      <a:pt x="145034" y="1015"/>
                    </a:lnTo>
                    <a:lnTo>
                      <a:pt x="138303" y="0"/>
                    </a:lnTo>
                    <a:lnTo>
                      <a:pt x="131699" y="0"/>
                    </a:lnTo>
                    <a:lnTo>
                      <a:pt x="124587" y="0"/>
                    </a:lnTo>
                    <a:lnTo>
                      <a:pt x="118363" y="1015"/>
                    </a:lnTo>
                    <a:lnTo>
                      <a:pt x="111760" y="1524"/>
                    </a:lnTo>
                    <a:lnTo>
                      <a:pt x="105410" y="3683"/>
                    </a:lnTo>
                    <a:lnTo>
                      <a:pt x="98806" y="5207"/>
                    </a:lnTo>
                    <a:lnTo>
                      <a:pt x="92456" y="7747"/>
                    </a:lnTo>
                    <a:lnTo>
                      <a:pt x="86232" y="10413"/>
                    </a:lnTo>
                    <a:lnTo>
                      <a:pt x="80391" y="14097"/>
                    </a:lnTo>
                    <a:lnTo>
                      <a:pt x="74803" y="17145"/>
                    </a:lnTo>
                    <a:lnTo>
                      <a:pt x="68961" y="21336"/>
                    </a:lnTo>
                    <a:lnTo>
                      <a:pt x="63118" y="25019"/>
                    </a:lnTo>
                    <a:lnTo>
                      <a:pt x="57912" y="29717"/>
                    </a:lnTo>
                    <a:lnTo>
                      <a:pt x="53212" y="34925"/>
                    </a:lnTo>
                    <a:lnTo>
                      <a:pt x="48132" y="39497"/>
                    </a:lnTo>
                    <a:lnTo>
                      <a:pt x="43434" y="45338"/>
                    </a:lnTo>
                    <a:lnTo>
                      <a:pt x="38735" y="51562"/>
                    </a:lnTo>
                    <a:lnTo>
                      <a:pt x="34036" y="57276"/>
                    </a:lnTo>
                    <a:lnTo>
                      <a:pt x="30099" y="63500"/>
                    </a:lnTo>
                    <a:lnTo>
                      <a:pt x="26162" y="70230"/>
                    </a:lnTo>
                    <a:lnTo>
                      <a:pt x="22732" y="77088"/>
                    </a:lnTo>
                    <a:lnTo>
                      <a:pt x="18796" y="83820"/>
                    </a:lnTo>
                    <a:lnTo>
                      <a:pt x="16001" y="91059"/>
                    </a:lnTo>
                    <a:lnTo>
                      <a:pt x="12826" y="99440"/>
                    </a:lnTo>
                    <a:lnTo>
                      <a:pt x="10541" y="106679"/>
                    </a:lnTo>
                    <a:lnTo>
                      <a:pt x="7747" y="114553"/>
                    </a:lnTo>
                    <a:lnTo>
                      <a:pt x="762" y="156717"/>
                    </a:lnTo>
                    <a:lnTo>
                      <a:pt x="0" y="165480"/>
                    </a:lnTo>
                    <a:lnTo>
                      <a:pt x="0" y="174878"/>
                    </a:lnTo>
                    <a:lnTo>
                      <a:pt x="0" y="183769"/>
                    </a:lnTo>
                    <a:lnTo>
                      <a:pt x="5842" y="226949"/>
                    </a:lnTo>
                    <a:lnTo>
                      <a:pt x="10541" y="242570"/>
                    </a:lnTo>
                    <a:lnTo>
                      <a:pt x="12826" y="250316"/>
                    </a:lnTo>
                    <a:lnTo>
                      <a:pt x="16001" y="258190"/>
                    </a:lnTo>
                    <a:lnTo>
                      <a:pt x="18796" y="264922"/>
                    </a:lnTo>
                    <a:lnTo>
                      <a:pt x="22732" y="272161"/>
                    </a:lnTo>
                    <a:lnTo>
                      <a:pt x="26162" y="279019"/>
                    </a:lnTo>
                    <a:lnTo>
                      <a:pt x="30099" y="285750"/>
                    </a:lnTo>
                    <a:lnTo>
                      <a:pt x="34036" y="291973"/>
                    </a:lnTo>
                    <a:lnTo>
                      <a:pt x="38735" y="297688"/>
                    </a:lnTo>
                    <a:lnTo>
                      <a:pt x="43434" y="303911"/>
                    </a:lnTo>
                    <a:lnTo>
                      <a:pt x="48132" y="309752"/>
                    </a:lnTo>
                    <a:lnTo>
                      <a:pt x="53212" y="314325"/>
                    </a:lnTo>
                    <a:lnTo>
                      <a:pt x="57912" y="319532"/>
                    </a:lnTo>
                    <a:lnTo>
                      <a:pt x="63118" y="323723"/>
                    </a:lnTo>
                    <a:lnTo>
                      <a:pt x="68961" y="327913"/>
                    </a:lnTo>
                    <a:lnTo>
                      <a:pt x="74803" y="332104"/>
                    </a:lnTo>
                    <a:lnTo>
                      <a:pt x="105410" y="345566"/>
                    </a:lnTo>
                    <a:lnTo>
                      <a:pt x="111760" y="347725"/>
                    </a:lnTo>
                    <a:lnTo>
                      <a:pt x="118363" y="348234"/>
                    </a:lnTo>
                    <a:lnTo>
                      <a:pt x="124587" y="348741"/>
                    </a:lnTo>
                    <a:lnTo>
                      <a:pt x="131699" y="349250"/>
                    </a:lnTo>
                  </a:path>
                </a:pathLst>
              </a:custGeom>
              <a:ln w="9525">
                <a:solidFill>
                  <a:srgbClr val="C3C3C2"/>
                </a:solidFill>
              </a:ln>
            </p:spPr>
            <p:txBody>
              <a:bodyPr wrap="square" lIns="0" tIns="0" rIns="0" bIns="0" rtlCol="0"/>
              <a:lstStyle/>
              <a:p>
                <a:endParaRPr/>
              </a:p>
            </p:txBody>
          </p:sp>
          <p:sp>
            <p:nvSpPr>
              <p:cNvPr id="10" name="object 10"/>
              <p:cNvSpPr/>
              <p:nvPr/>
            </p:nvSpPr>
            <p:spPr>
              <a:xfrm>
                <a:off x="2601976" y="1627251"/>
                <a:ext cx="262255" cy="351155"/>
              </a:xfrm>
              <a:custGeom>
                <a:avLst/>
                <a:gdLst/>
                <a:ahLst/>
                <a:cxnLst/>
                <a:rect l="l" t="t" r="r" b="b"/>
                <a:pathLst>
                  <a:path w="262255" h="351155">
                    <a:moveTo>
                      <a:pt x="137794" y="0"/>
                    </a:moveTo>
                    <a:lnTo>
                      <a:pt x="124079" y="0"/>
                    </a:lnTo>
                    <a:lnTo>
                      <a:pt x="111251" y="2032"/>
                    </a:lnTo>
                    <a:lnTo>
                      <a:pt x="68199" y="20827"/>
                    </a:lnTo>
                    <a:lnTo>
                      <a:pt x="52578" y="35433"/>
                    </a:lnTo>
                    <a:lnTo>
                      <a:pt x="47625" y="40132"/>
                    </a:lnTo>
                    <a:lnTo>
                      <a:pt x="42925" y="45847"/>
                    </a:lnTo>
                    <a:lnTo>
                      <a:pt x="33909" y="57403"/>
                    </a:lnTo>
                    <a:lnTo>
                      <a:pt x="29591" y="64135"/>
                    </a:lnTo>
                    <a:lnTo>
                      <a:pt x="26035" y="70993"/>
                    </a:lnTo>
                    <a:lnTo>
                      <a:pt x="18668" y="84454"/>
                    </a:lnTo>
                    <a:lnTo>
                      <a:pt x="16001" y="91821"/>
                    </a:lnTo>
                    <a:lnTo>
                      <a:pt x="12826" y="99695"/>
                    </a:lnTo>
                    <a:lnTo>
                      <a:pt x="7747" y="115315"/>
                    </a:lnTo>
                    <a:lnTo>
                      <a:pt x="3810" y="132079"/>
                    </a:lnTo>
                    <a:lnTo>
                      <a:pt x="2667" y="140335"/>
                    </a:lnTo>
                    <a:lnTo>
                      <a:pt x="1143" y="149225"/>
                    </a:lnTo>
                    <a:lnTo>
                      <a:pt x="762" y="157607"/>
                    </a:lnTo>
                    <a:lnTo>
                      <a:pt x="0" y="166497"/>
                    </a:lnTo>
                    <a:lnTo>
                      <a:pt x="0" y="184276"/>
                    </a:lnTo>
                    <a:lnTo>
                      <a:pt x="762" y="193166"/>
                    </a:lnTo>
                    <a:lnTo>
                      <a:pt x="1143" y="201929"/>
                    </a:lnTo>
                    <a:lnTo>
                      <a:pt x="2667" y="210312"/>
                    </a:lnTo>
                    <a:lnTo>
                      <a:pt x="3810" y="219201"/>
                    </a:lnTo>
                    <a:lnTo>
                      <a:pt x="5842" y="227075"/>
                    </a:lnTo>
                    <a:lnTo>
                      <a:pt x="7747" y="235965"/>
                    </a:lnTo>
                    <a:lnTo>
                      <a:pt x="10413" y="243204"/>
                    </a:lnTo>
                    <a:lnTo>
                      <a:pt x="12826" y="251078"/>
                    </a:lnTo>
                    <a:lnTo>
                      <a:pt x="16001" y="258318"/>
                    </a:lnTo>
                    <a:lnTo>
                      <a:pt x="18668" y="265684"/>
                    </a:lnTo>
                    <a:lnTo>
                      <a:pt x="22225" y="273558"/>
                    </a:lnTo>
                    <a:lnTo>
                      <a:pt x="29591" y="287020"/>
                    </a:lnTo>
                    <a:lnTo>
                      <a:pt x="38607" y="299085"/>
                    </a:lnTo>
                    <a:lnTo>
                      <a:pt x="42925" y="305308"/>
                    </a:lnTo>
                    <a:lnTo>
                      <a:pt x="47625" y="310007"/>
                    </a:lnTo>
                    <a:lnTo>
                      <a:pt x="52578" y="315849"/>
                    </a:lnTo>
                    <a:lnTo>
                      <a:pt x="62737" y="325247"/>
                    </a:lnTo>
                    <a:lnTo>
                      <a:pt x="98298" y="345566"/>
                    </a:lnTo>
                    <a:lnTo>
                      <a:pt x="111251" y="348107"/>
                    </a:lnTo>
                    <a:lnTo>
                      <a:pt x="117475" y="349758"/>
                    </a:lnTo>
                    <a:lnTo>
                      <a:pt x="130682" y="350774"/>
                    </a:lnTo>
                    <a:lnTo>
                      <a:pt x="144399" y="349758"/>
                    </a:lnTo>
                    <a:lnTo>
                      <a:pt x="150622" y="348107"/>
                    </a:lnTo>
                    <a:lnTo>
                      <a:pt x="157225" y="347090"/>
                    </a:lnTo>
                    <a:lnTo>
                      <a:pt x="198628" y="325247"/>
                    </a:lnTo>
                    <a:lnTo>
                      <a:pt x="232156" y="287020"/>
                    </a:lnTo>
                    <a:lnTo>
                      <a:pt x="249047" y="251078"/>
                    </a:lnTo>
                    <a:lnTo>
                      <a:pt x="261112" y="193166"/>
                    </a:lnTo>
                    <a:lnTo>
                      <a:pt x="261874" y="175387"/>
                    </a:lnTo>
                    <a:lnTo>
                      <a:pt x="261112" y="157607"/>
                    </a:lnTo>
                    <a:lnTo>
                      <a:pt x="259969" y="149225"/>
                    </a:lnTo>
                    <a:lnTo>
                      <a:pt x="259080" y="140335"/>
                    </a:lnTo>
                    <a:lnTo>
                      <a:pt x="257937" y="132079"/>
                    </a:lnTo>
                    <a:lnTo>
                      <a:pt x="256031" y="123189"/>
                    </a:lnTo>
                    <a:lnTo>
                      <a:pt x="253619" y="115315"/>
                    </a:lnTo>
                    <a:lnTo>
                      <a:pt x="251332" y="106934"/>
                    </a:lnTo>
                    <a:lnTo>
                      <a:pt x="232156" y="64135"/>
                    </a:lnTo>
                    <a:lnTo>
                      <a:pt x="218567" y="45847"/>
                    </a:lnTo>
                    <a:lnTo>
                      <a:pt x="214249" y="40132"/>
                    </a:lnTo>
                    <a:lnTo>
                      <a:pt x="209169" y="35433"/>
                    </a:lnTo>
                    <a:lnTo>
                      <a:pt x="204088" y="30225"/>
                    </a:lnTo>
                    <a:lnTo>
                      <a:pt x="192786" y="20827"/>
                    </a:lnTo>
                    <a:lnTo>
                      <a:pt x="181863" y="13462"/>
                    </a:lnTo>
                    <a:lnTo>
                      <a:pt x="176022" y="10413"/>
                    </a:lnTo>
                    <a:lnTo>
                      <a:pt x="169418" y="8254"/>
                    </a:lnTo>
                    <a:lnTo>
                      <a:pt x="163449" y="5714"/>
                    </a:lnTo>
                    <a:lnTo>
                      <a:pt x="157225" y="3556"/>
                    </a:lnTo>
                    <a:lnTo>
                      <a:pt x="150622" y="2032"/>
                    </a:lnTo>
                    <a:lnTo>
                      <a:pt x="137794" y="0"/>
                    </a:lnTo>
                    <a:close/>
                  </a:path>
                </a:pathLst>
              </a:custGeom>
              <a:solidFill>
                <a:srgbClr val="F5C592"/>
              </a:solidFill>
            </p:spPr>
            <p:txBody>
              <a:bodyPr wrap="square" lIns="0" tIns="0" rIns="0" bIns="0" rtlCol="0"/>
              <a:lstStyle/>
              <a:p>
                <a:endParaRPr/>
              </a:p>
            </p:txBody>
          </p:sp>
          <p:sp>
            <p:nvSpPr>
              <p:cNvPr id="11" name="object 11"/>
              <p:cNvSpPr/>
              <p:nvPr/>
            </p:nvSpPr>
            <p:spPr>
              <a:xfrm>
                <a:off x="2601976" y="1627251"/>
                <a:ext cx="262255" cy="351155"/>
              </a:xfrm>
              <a:custGeom>
                <a:avLst/>
                <a:gdLst/>
                <a:ahLst/>
                <a:cxnLst/>
                <a:rect l="l" t="t" r="r" b="b"/>
                <a:pathLst>
                  <a:path w="262255" h="351155">
                    <a:moveTo>
                      <a:pt x="130682" y="350774"/>
                    </a:moveTo>
                    <a:lnTo>
                      <a:pt x="137794" y="350265"/>
                    </a:lnTo>
                    <a:lnTo>
                      <a:pt x="144399" y="349758"/>
                    </a:lnTo>
                    <a:lnTo>
                      <a:pt x="150622" y="348107"/>
                    </a:lnTo>
                    <a:lnTo>
                      <a:pt x="157225" y="347090"/>
                    </a:lnTo>
                    <a:lnTo>
                      <a:pt x="192786" y="329311"/>
                    </a:lnTo>
                    <a:lnTo>
                      <a:pt x="214249" y="310007"/>
                    </a:lnTo>
                    <a:lnTo>
                      <a:pt x="218567" y="305308"/>
                    </a:lnTo>
                    <a:lnTo>
                      <a:pt x="223266" y="299085"/>
                    </a:lnTo>
                    <a:lnTo>
                      <a:pt x="227965" y="292862"/>
                    </a:lnTo>
                    <a:lnTo>
                      <a:pt x="232156" y="287020"/>
                    </a:lnTo>
                    <a:lnTo>
                      <a:pt x="235712" y="280288"/>
                    </a:lnTo>
                    <a:lnTo>
                      <a:pt x="239268" y="273558"/>
                    </a:lnTo>
                    <a:lnTo>
                      <a:pt x="242697" y="265684"/>
                    </a:lnTo>
                    <a:lnTo>
                      <a:pt x="245872" y="258318"/>
                    </a:lnTo>
                    <a:lnTo>
                      <a:pt x="249047" y="251078"/>
                    </a:lnTo>
                    <a:lnTo>
                      <a:pt x="251332" y="243204"/>
                    </a:lnTo>
                    <a:lnTo>
                      <a:pt x="259969" y="201929"/>
                    </a:lnTo>
                    <a:lnTo>
                      <a:pt x="261112" y="193166"/>
                    </a:lnTo>
                    <a:lnTo>
                      <a:pt x="261493" y="184276"/>
                    </a:lnTo>
                    <a:lnTo>
                      <a:pt x="261874" y="175387"/>
                    </a:lnTo>
                    <a:lnTo>
                      <a:pt x="261493" y="166497"/>
                    </a:lnTo>
                    <a:lnTo>
                      <a:pt x="261112" y="157607"/>
                    </a:lnTo>
                    <a:lnTo>
                      <a:pt x="259969" y="149225"/>
                    </a:lnTo>
                    <a:lnTo>
                      <a:pt x="259080" y="140335"/>
                    </a:lnTo>
                    <a:lnTo>
                      <a:pt x="257937" y="132079"/>
                    </a:lnTo>
                    <a:lnTo>
                      <a:pt x="256031" y="123189"/>
                    </a:lnTo>
                    <a:lnTo>
                      <a:pt x="253619" y="115315"/>
                    </a:lnTo>
                    <a:lnTo>
                      <a:pt x="251332" y="106934"/>
                    </a:lnTo>
                    <a:lnTo>
                      <a:pt x="235712" y="70993"/>
                    </a:lnTo>
                    <a:lnTo>
                      <a:pt x="232156" y="64135"/>
                    </a:lnTo>
                    <a:lnTo>
                      <a:pt x="227965" y="57403"/>
                    </a:lnTo>
                    <a:lnTo>
                      <a:pt x="223266" y="51562"/>
                    </a:lnTo>
                    <a:lnTo>
                      <a:pt x="218567" y="45847"/>
                    </a:lnTo>
                    <a:lnTo>
                      <a:pt x="214249" y="40132"/>
                    </a:lnTo>
                    <a:lnTo>
                      <a:pt x="209169" y="35433"/>
                    </a:lnTo>
                    <a:lnTo>
                      <a:pt x="204088" y="30225"/>
                    </a:lnTo>
                    <a:lnTo>
                      <a:pt x="198628" y="25526"/>
                    </a:lnTo>
                    <a:lnTo>
                      <a:pt x="192786" y="20827"/>
                    </a:lnTo>
                    <a:lnTo>
                      <a:pt x="187325" y="17145"/>
                    </a:lnTo>
                    <a:lnTo>
                      <a:pt x="181863" y="13462"/>
                    </a:lnTo>
                    <a:lnTo>
                      <a:pt x="176022" y="10413"/>
                    </a:lnTo>
                    <a:lnTo>
                      <a:pt x="169418" y="8254"/>
                    </a:lnTo>
                    <a:lnTo>
                      <a:pt x="163449" y="5714"/>
                    </a:lnTo>
                    <a:lnTo>
                      <a:pt x="157225" y="3556"/>
                    </a:lnTo>
                    <a:lnTo>
                      <a:pt x="150622" y="2032"/>
                    </a:lnTo>
                    <a:lnTo>
                      <a:pt x="144399" y="1015"/>
                    </a:lnTo>
                    <a:lnTo>
                      <a:pt x="137794" y="0"/>
                    </a:lnTo>
                    <a:lnTo>
                      <a:pt x="130682" y="0"/>
                    </a:lnTo>
                    <a:lnTo>
                      <a:pt x="124079" y="0"/>
                    </a:lnTo>
                    <a:lnTo>
                      <a:pt x="91693" y="8254"/>
                    </a:lnTo>
                    <a:lnTo>
                      <a:pt x="85851" y="10413"/>
                    </a:lnTo>
                    <a:lnTo>
                      <a:pt x="80010" y="13462"/>
                    </a:lnTo>
                    <a:lnTo>
                      <a:pt x="74168" y="17145"/>
                    </a:lnTo>
                    <a:lnTo>
                      <a:pt x="68199" y="20827"/>
                    </a:lnTo>
                    <a:lnTo>
                      <a:pt x="62737" y="25526"/>
                    </a:lnTo>
                    <a:lnTo>
                      <a:pt x="57657" y="30225"/>
                    </a:lnTo>
                    <a:lnTo>
                      <a:pt x="52578" y="35433"/>
                    </a:lnTo>
                    <a:lnTo>
                      <a:pt x="47625" y="40132"/>
                    </a:lnTo>
                    <a:lnTo>
                      <a:pt x="42925" y="45847"/>
                    </a:lnTo>
                    <a:lnTo>
                      <a:pt x="38607" y="51562"/>
                    </a:lnTo>
                    <a:lnTo>
                      <a:pt x="33909" y="57403"/>
                    </a:lnTo>
                    <a:lnTo>
                      <a:pt x="29591" y="64135"/>
                    </a:lnTo>
                    <a:lnTo>
                      <a:pt x="26035" y="70993"/>
                    </a:lnTo>
                    <a:lnTo>
                      <a:pt x="22225" y="77724"/>
                    </a:lnTo>
                    <a:lnTo>
                      <a:pt x="18668" y="84454"/>
                    </a:lnTo>
                    <a:lnTo>
                      <a:pt x="16001" y="91821"/>
                    </a:lnTo>
                    <a:lnTo>
                      <a:pt x="12826" y="99695"/>
                    </a:lnTo>
                    <a:lnTo>
                      <a:pt x="2667" y="140335"/>
                    </a:lnTo>
                    <a:lnTo>
                      <a:pt x="1143" y="149225"/>
                    </a:lnTo>
                    <a:lnTo>
                      <a:pt x="762" y="157607"/>
                    </a:lnTo>
                    <a:lnTo>
                      <a:pt x="0" y="166497"/>
                    </a:lnTo>
                    <a:lnTo>
                      <a:pt x="0" y="175387"/>
                    </a:lnTo>
                    <a:lnTo>
                      <a:pt x="0" y="184276"/>
                    </a:lnTo>
                    <a:lnTo>
                      <a:pt x="762" y="193166"/>
                    </a:lnTo>
                    <a:lnTo>
                      <a:pt x="1143" y="201929"/>
                    </a:lnTo>
                    <a:lnTo>
                      <a:pt x="2667" y="210312"/>
                    </a:lnTo>
                    <a:lnTo>
                      <a:pt x="3810" y="219201"/>
                    </a:lnTo>
                    <a:lnTo>
                      <a:pt x="5842" y="227075"/>
                    </a:lnTo>
                    <a:lnTo>
                      <a:pt x="7747" y="235965"/>
                    </a:lnTo>
                    <a:lnTo>
                      <a:pt x="10413" y="243204"/>
                    </a:lnTo>
                    <a:lnTo>
                      <a:pt x="12826" y="251078"/>
                    </a:lnTo>
                    <a:lnTo>
                      <a:pt x="16001" y="258318"/>
                    </a:lnTo>
                    <a:lnTo>
                      <a:pt x="18668" y="265684"/>
                    </a:lnTo>
                    <a:lnTo>
                      <a:pt x="22225" y="273558"/>
                    </a:lnTo>
                    <a:lnTo>
                      <a:pt x="26035" y="280288"/>
                    </a:lnTo>
                    <a:lnTo>
                      <a:pt x="29591" y="287020"/>
                    </a:lnTo>
                    <a:lnTo>
                      <a:pt x="33909" y="292862"/>
                    </a:lnTo>
                    <a:lnTo>
                      <a:pt x="38607" y="299085"/>
                    </a:lnTo>
                    <a:lnTo>
                      <a:pt x="42925" y="305308"/>
                    </a:lnTo>
                    <a:lnTo>
                      <a:pt x="47625" y="310007"/>
                    </a:lnTo>
                    <a:lnTo>
                      <a:pt x="74168" y="332994"/>
                    </a:lnTo>
                    <a:lnTo>
                      <a:pt x="80010" y="336676"/>
                    </a:lnTo>
                    <a:lnTo>
                      <a:pt x="111251" y="348107"/>
                    </a:lnTo>
                    <a:lnTo>
                      <a:pt x="117475" y="349758"/>
                    </a:lnTo>
                    <a:lnTo>
                      <a:pt x="124079" y="350265"/>
                    </a:lnTo>
                    <a:lnTo>
                      <a:pt x="130682" y="350774"/>
                    </a:lnTo>
                  </a:path>
                </a:pathLst>
              </a:custGeom>
              <a:ln w="9525">
                <a:solidFill>
                  <a:srgbClr val="1F1A17"/>
                </a:solidFill>
              </a:ln>
            </p:spPr>
            <p:txBody>
              <a:bodyPr wrap="square" lIns="0" tIns="0" rIns="0" bIns="0" rtlCol="0"/>
              <a:lstStyle/>
              <a:p>
                <a:endParaRPr/>
              </a:p>
            </p:txBody>
          </p:sp>
          <p:sp>
            <p:nvSpPr>
              <p:cNvPr id="12" name="object 12"/>
              <p:cNvSpPr/>
              <p:nvPr/>
            </p:nvSpPr>
            <p:spPr>
              <a:xfrm>
                <a:off x="2424176" y="2055876"/>
                <a:ext cx="511175" cy="535305"/>
              </a:xfrm>
              <a:custGeom>
                <a:avLst/>
                <a:gdLst/>
                <a:ahLst/>
                <a:cxnLst/>
                <a:rect l="l" t="t" r="r" b="b"/>
                <a:pathLst>
                  <a:path w="511175" h="535305">
                    <a:moveTo>
                      <a:pt x="511175" y="0"/>
                    </a:moveTo>
                    <a:lnTo>
                      <a:pt x="129921" y="0"/>
                    </a:lnTo>
                    <a:lnTo>
                      <a:pt x="0" y="534924"/>
                    </a:lnTo>
                    <a:lnTo>
                      <a:pt x="382397" y="534415"/>
                    </a:lnTo>
                    <a:lnTo>
                      <a:pt x="511175" y="0"/>
                    </a:lnTo>
                    <a:close/>
                  </a:path>
                </a:pathLst>
              </a:custGeom>
              <a:solidFill>
                <a:srgbClr val="F5C592"/>
              </a:solidFill>
            </p:spPr>
            <p:txBody>
              <a:bodyPr wrap="square" lIns="0" tIns="0" rIns="0" bIns="0" rtlCol="0"/>
              <a:lstStyle/>
              <a:p>
                <a:endParaRPr/>
              </a:p>
            </p:txBody>
          </p:sp>
          <p:sp>
            <p:nvSpPr>
              <p:cNvPr id="13" name="object 13"/>
              <p:cNvSpPr/>
              <p:nvPr/>
            </p:nvSpPr>
            <p:spPr>
              <a:xfrm>
                <a:off x="2424176" y="2055876"/>
                <a:ext cx="511175" cy="535305"/>
              </a:xfrm>
              <a:custGeom>
                <a:avLst/>
                <a:gdLst/>
                <a:ahLst/>
                <a:cxnLst/>
                <a:rect l="l" t="t" r="r" b="b"/>
                <a:pathLst>
                  <a:path w="511175" h="535305">
                    <a:moveTo>
                      <a:pt x="129921" y="0"/>
                    </a:moveTo>
                    <a:lnTo>
                      <a:pt x="511175" y="0"/>
                    </a:lnTo>
                    <a:lnTo>
                      <a:pt x="382397" y="534415"/>
                    </a:lnTo>
                    <a:lnTo>
                      <a:pt x="0" y="534924"/>
                    </a:lnTo>
                    <a:lnTo>
                      <a:pt x="129921" y="0"/>
                    </a:lnTo>
                    <a:close/>
                  </a:path>
                </a:pathLst>
              </a:custGeom>
              <a:ln w="9525">
                <a:solidFill>
                  <a:srgbClr val="1F1A17"/>
                </a:solidFill>
              </a:ln>
            </p:spPr>
            <p:txBody>
              <a:bodyPr wrap="square" lIns="0" tIns="0" rIns="0" bIns="0" rtlCol="0"/>
              <a:lstStyle/>
              <a:p>
                <a:endParaRPr/>
              </a:p>
            </p:txBody>
          </p:sp>
          <p:sp>
            <p:nvSpPr>
              <p:cNvPr id="14" name="object 14"/>
              <p:cNvSpPr/>
              <p:nvPr/>
            </p:nvSpPr>
            <p:spPr>
              <a:xfrm>
                <a:off x="2624327" y="2186940"/>
                <a:ext cx="143256" cy="294132"/>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2587625" y="2163826"/>
                <a:ext cx="139700" cy="290830"/>
              </a:xfrm>
              <a:custGeom>
                <a:avLst/>
                <a:gdLst/>
                <a:ahLst/>
                <a:cxnLst/>
                <a:rect l="l" t="t" r="r" b="b"/>
                <a:pathLst>
                  <a:path w="139700" h="290830">
                    <a:moveTo>
                      <a:pt x="125730" y="0"/>
                    </a:moveTo>
                    <a:lnTo>
                      <a:pt x="120014" y="0"/>
                    </a:lnTo>
                    <a:lnTo>
                      <a:pt x="118999" y="6350"/>
                    </a:lnTo>
                    <a:lnTo>
                      <a:pt x="117601" y="10668"/>
                    </a:lnTo>
                    <a:lnTo>
                      <a:pt x="114173" y="14859"/>
                    </a:lnTo>
                    <a:lnTo>
                      <a:pt x="112013" y="15875"/>
                    </a:lnTo>
                    <a:lnTo>
                      <a:pt x="106933" y="15875"/>
                    </a:lnTo>
                    <a:lnTo>
                      <a:pt x="102869" y="14224"/>
                    </a:lnTo>
                    <a:lnTo>
                      <a:pt x="97027" y="10795"/>
                    </a:lnTo>
                    <a:lnTo>
                      <a:pt x="87812" y="6054"/>
                    </a:lnTo>
                    <a:lnTo>
                      <a:pt x="78835" y="2682"/>
                    </a:lnTo>
                    <a:lnTo>
                      <a:pt x="70096" y="668"/>
                    </a:lnTo>
                    <a:lnTo>
                      <a:pt x="61594" y="0"/>
                    </a:lnTo>
                    <a:lnTo>
                      <a:pt x="48760" y="1337"/>
                    </a:lnTo>
                    <a:lnTo>
                      <a:pt x="9804" y="32877"/>
                    </a:lnTo>
                    <a:lnTo>
                      <a:pt x="0" y="73025"/>
                    </a:lnTo>
                    <a:lnTo>
                      <a:pt x="359" y="81502"/>
                    </a:lnTo>
                    <a:lnTo>
                      <a:pt x="13160" y="118348"/>
                    </a:lnTo>
                    <a:lnTo>
                      <a:pt x="49047" y="153205"/>
                    </a:lnTo>
                    <a:lnTo>
                      <a:pt x="73737" y="171829"/>
                    </a:lnTo>
                    <a:lnTo>
                      <a:pt x="90259" y="184921"/>
                    </a:lnTo>
                    <a:lnTo>
                      <a:pt x="112141" y="222123"/>
                    </a:lnTo>
                    <a:lnTo>
                      <a:pt x="112141" y="228981"/>
                    </a:lnTo>
                    <a:lnTo>
                      <a:pt x="94716" y="266892"/>
                    </a:lnTo>
                    <a:lnTo>
                      <a:pt x="70231" y="274447"/>
                    </a:lnTo>
                    <a:lnTo>
                      <a:pt x="62017" y="273829"/>
                    </a:lnTo>
                    <a:lnTo>
                      <a:pt x="27225" y="253523"/>
                    </a:lnTo>
                    <a:lnTo>
                      <a:pt x="9935" y="209202"/>
                    </a:lnTo>
                    <a:lnTo>
                      <a:pt x="7747" y="195199"/>
                    </a:lnTo>
                    <a:lnTo>
                      <a:pt x="2031" y="195199"/>
                    </a:lnTo>
                    <a:lnTo>
                      <a:pt x="2031" y="290449"/>
                    </a:lnTo>
                    <a:lnTo>
                      <a:pt x="7747" y="290449"/>
                    </a:lnTo>
                    <a:lnTo>
                      <a:pt x="8508" y="283972"/>
                    </a:lnTo>
                    <a:lnTo>
                      <a:pt x="9525" y="279781"/>
                    </a:lnTo>
                    <a:lnTo>
                      <a:pt x="12573" y="275716"/>
                    </a:lnTo>
                    <a:lnTo>
                      <a:pt x="14605" y="274700"/>
                    </a:lnTo>
                    <a:lnTo>
                      <a:pt x="19938" y="274700"/>
                    </a:lnTo>
                    <a:lnTo>
                      <a:pt x="26288" y="276860"/>
                    </a:lnTo>
                    <a:lnTo>
                      <a:pt x="36322" y="281177"/>
                    </a:lnTo>
                    <a:lnTo>
                      <a:pt x="53086" y="287909"/>
                    </a:lnTo>
                    <a:lnTo>
                      <a:pt x="61594" y="289813"/>
                    </a:lnTo>
                    <a:lnTo>
                      <a:pt x="67437" y="290449"/>
                    </a:lnTo>
                    <a:lnTo>
                      <a:pt x="73532" y="290449"/>
                    </a:lnTo>
                    <a:lnTo>
                      <a:pt x="111251" y="277590"/>
                    </a:lnTo>
                    <a:lnTo>
                      <a:pt x="135048" y="242554"/>
                    </a:lnTo>
                    <a:lnTo>
                      <a:pt x="139700" y="213233"/>
                    </a:lnTo>
                    <a:lnTo>
                      <a:pt x="139340" y="205021"/>
                    </a:lnTo>
                    <a:lnTo>
                      <a:pt x="126841" y="167274"/>
                    </a:lnTo>
                    <a:lnTo>
                      <a:pt x="90612" y="132921"/>
                    </a:lnTo>
                    <a:lnTo>
                      <a:pt x="60658" y="110920"/>
                    </a:lnTo>
                    <a:lnTo>
                      <a:pt x="47561" y="100028"/>
                    </a:lnTo>
                    <a:lnTo>
                      <a:pt x="37798" y="90398"/>
                    </a:lnTo>
                    <a:lnTo>
                      <a:pt x="31368" y="82041"/>
                    </a:lnTo>
                    <a:lnTo>
                      <a:pt x="26924" y="75184"/>
                    </a:lnTo>
                    <a:lnTo>
                      <a:pt x="24637" y="67437"/>
                    </a:lnTo>
                    <a:lnTo>
                      <a:pt x="24637" y="58927"/>
                    </a:lnTo>
                    <a:lnTo>
                      <a:pt x="40774" y="23669"/>
                    </a:lnTo>
                    <a:lnTo>
                      <a:pt x="61849" y="16383"/>
                    </a:lnTo>
                    <a:lnTo>
                      <a:pt x="68923" y="16978"/>
                    </a:lnTo>
                    <a:lnTo>
                      <a:pt x="101218" y="37258"/>
                    </a:lnTo>
                    <a:lnTo>
                      <a:pt x="118322" y="82893"/>
                    </a:lnTo>
                    <a:lnTo>
                      <a:pt x="120014" y="96012"/>
                    </a:lnTo>
                    <a:lnTo>
                      <a:pt x="125730" y="96012"/>
                    </a:lnTo>
                    <a:lnTo>
                      <a:pt x="125730" y="0"/>
                    </a:lnTo>
                    <a:close/>
                  </a:path>
                </a:pathLst>
              </a:custGeom>
              <a:solidFill>
                <a:srgbClr val="336699"/>
              </a:solidFill>
            </p:spPr>
            <p:txBody>
              <a:bodyPr wrap="square" lIns="0" tIns="0" rIns="0" bIns="0" rtlCol="0"/>
              <a:lstStyle/>
              <a:p>
                <a:endParaRPr/>
              </a:p>
            </p:txBody>
          </p:sp>
          <p:sp>
            <p:nvSpPr>
              <p:cNvPr id="16" name="object 16"/>
              <p:cNvSpPr/>
              <p:nvPr/>
            </p:nvSpPr>
            <p:spPr>
              <a:xfrm>
                <a:off x="3821557" y="2103881"/>
                <a:ext cx="750570" cy="460375"/>
              </a:xfrm>
              <a:custGeom>
                <a:avLst/>
                <a:gdLst/>
                <a:ahLst/>
                <a:cxnLst/>
                <a:rect l="l" t="t" r="r" b="b"/>
                <a:pathLst>
                  <a:path w="750570" h="460375">
                    <a:moveTo>
                      <a:pt x="513460" y="0"/>
                    </a:moveTo>
                    <a:lnTo>
                      <a:pt x="0" y="0"/>
                    </a:lnTo>
                    <a:lnTo>
                      <a:pt x="0" y="459993"/>
                    </a:lnTo>
                    <a:lnTo>
                      <a:pt x="514095" y="459993"/>
                    </a:lnTo>
                    <a:lnTo>
                      <a:pt x="750442" y="228980"/>
                    </a:lnTo>
                    <a:lnTo>
                      <a:pt x="513460" y="0"/>
                    </a:lnTo>
                    <a:close/>
                  </a:path>
                </a:pathLst>
              </a:custGeom>
              <a:solidFill>
                <a:srgbClr val="C3C3C2"/>
              </a:solidFill>
            </p:spPr>
            <p:txBody>
              <a:bodyPr wrap="square" lIns="0" tIns="0" rIns="0" bIns="0" rtlCol="0"/>
              <a:lstStyle/>
              <a:p>
                <a:endParaRPr/>
              </a:p>
            </p:txBody>
          </p:sp>
          <p:sp>
            <p:nvSpPr>
              <p:cNvPr id="17" name="object 17"/>
              <p:cNvSpPr/>
              <p:nvPr/>
            </p:nvSpPr>
            <p:spPr>
              <a:xfrm>
                <a:off x="3821557" y="2103881"/>
                <a:ext cx="750570" cy="460375"/>
              </a:xfrm>
              <a:custGeom>
                <a:avLst/>
                <a:gdLst/>
                <a:ahLst/>
                <a:cxnLst/>
                <a:rect l="l" t="t" r="r" b="b"/>
                <a:pathLst>
                  <a:path w="750570" h="460375">
                    <a:moveTo>
                      <a:pt x="0" y="0"/>
                    </a:moveTo>
                    <a:lnTo>
                      <a:pt x="513460" y="0"/>
                    </a:lnTo>
                    <a:lnTo>
                      <a:pt x="750442" y="228980"/>
                    </a:lnTo>
                    <a:lnTo>
                      <a:pt x="514095" y="459993"/>
                    </a:lnTo>
                    <a:lnTo>
                      <a:pt x="0" y="459993"/>
                    </a:lnTo>
                    <a:lnTo>
                      <a:pt x="0" y="0"/>
                    </a:lnTo>
                    <a:close/>
                  </a:path>
                </a:pathLst>
              </a:custGeom>
              <a:ln w="9525">
                <a:solidFill>
                  <a:srgbClr val="C3C3C2"/>
                </a:solidFill>
              </a:ln>
            </p:spPr>
            <p:txBody>
              <a:bodyPr wrap="square" lIns="0" tIns="0" rIns="0" bIns="0" rtlCol="0"/>
              <a:lstStyle/>
              <a:p>
                <a:endParaRPr/>
              </a:p>
            </p:txBody>
          </p:sp>
          <p:sp>
            <p:nvSpPr>
              <p:cNvPr id="18" name="object 18"/>
              <p:cNvSpPr/>
              <p:nvPr/>
            </p:nvSpPr>
            <p:spPr>
              <a:xfrm>
                <a:off x="3781425" y="2060575"/>
                <a:ext cx="750570" cy="460375"/>
              </a:xfrm>
              <a:custGeom>
                <a:avLst/>
                <a:gdLst/>
                <a:ahLst/>
                <a:cxnLst/>
                <a:rect l="l" t="t" r="r" b="b"/>
                <a:pathLst>
                  <a:path w="750570" h="460375">
                    <a:moveTo>
                      <a:pt x="513588" y="0"/>
                    </a:moveTo>
                    <a:lnTo>
                      <a:pt x="0" y="0"/>
                    </a:lnTo>
                    <a:lnTo>
                      <a:pt x="0" y="459866"/>
                    </a:lnTo>
                    <a:lnTo>
                      <a:pt x="513588" y="459866"/>
                    </a:lnTo>
                    <a:lnTo>
                      <a:pt x="750442" y="229235"/>
                    </a:lnTo>
                    <a:lnTo>
                      <a:pt x="513588" y="0"/>
                    </a:lnTo>
                    <a:close/>
                  </a:path>
                </a:pathLst>
              </a:custGeom>
              <a:solidFill>
                <a:srgbClr val="FF9900"/>
              </a:solidFill>
            </p:spPr>
            <p:txBody>
              <a:bodyPr wrap="square" lIns="0" tIns="0" rIns="0" bIns="0" rtlCol="0"/>
              <a:lstStyle/>
              <a:p>
                <a:endParaRPr/>
              </a:p>
            </p:txBody>
          </p:sp>
          <p:sp>
            <p:nvSpPr>
              <p:cNvPr id="19" name="object 19"/>
              <p:cNvSpPr/>
              <p:nvPr/>
            </p:nvSpPr>
            <p:spPr>
              <a:xfrm>
                <a:off x="3781425" y="2060575"/>
                <a:ext cx="750570" cy="460375"/>
              </a:xfrm>
              <a:custGeom>
                <a:avLst/>
                <a:gdLst/>
                <a:ahLst/>
                <a:cxnLst/>
                <a:rect l="l" t="t" r="r" b="b"/>
                <a:pathLst>
                  <a:path w="750570" h="460375">
                    <a:moveTo>
                      <a:pt x="0" y="0"/>
                    </a:moveTo>
                    <a:lnTo>
                      <a:pt x="513588" y="0"/>
                    </a:lnTo>
                    <a:lnTo>
                      <a:pt x="750442" y="229235"/>
                    </a:lnTo>
                    <a:lnTo>
                      <a:pt x="513588" y="459866"/>
                    </a:lnTo>
                    <a:lnTo>
                      <a:pt x="0" y="459866"/>
                    </a:lnTo>
                    <a:lnTo>
                      <a:pt x="0" y="0"/>
                    </a:lnTo>
                    <a:close/>
                  </a:path>
                </a:pathLst>
              </a:custGeom>
              <a:ln w="9525">
                <a:solidFill>
                  <a:srgbClr val="1F1A17"/>
                </a:solidFill>
              </a:ln>
            </p:spPr>
            <p:txBody>
              <a:bodyPr wrap="square" lIns="0" tIns="0" rIns="0" bIns="0" rtlCol="0"/>
              <a:lstStyle/>
              <a:p>
                <a:endParaRPr/>
              </a:p>
            </p:txBody>
          </p:sp>
        </p:grpSp>
        <p:sp>
          <p:nvSpPr>
            <p:cNvPr id="20" name="object 20"/>
            <p:cNvSpPr txBox="1"/>
            <p:nvPr/>
          </p:nvSpPr>
          <p:spPr>
            <a:xfrm>
              <a:off x="3211448" y="3084704"/>
              <a:ext cx="1674495" cy="208279"/>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Arial"/>
                  <a:cs typeface="Arial"/>
                </a:rPr>
                <a:t>Formaliser </a:t>
              </a:r>
              <a:r>
                <a:rPr sz="1200" b="1" i="1" dirty="0">
                  <a:latin typeface="Arial"/>
                  <a:cs typeface="Arial"/>
                </a:rPr>
                <a:t>les</a:t>
              </a:r>
              <a:r>
                <a:rPr sz="1200" b="1" i="1" spc="-85" dirty="0">
                  <a:latin typeface="Arial"/>
                  <a:cs typeface="Arial"/>
                </a:rPr>
                <a:t> </a:t>
              </a:r>
              <a:r>
                <a:rPr sz="1200" b="1" i="1" dirty="0">
                  <a:latin typeface="Arial"/>
                  <a:cs typeface="Arial"/>
                </a:rPr>
                <a:t>besoins</a:t>
              </a:r>
              <a:endParaRPr sz="1200">
                <a:latin typeface="Arial"/>
                <a:cs typeface="Arial"/>
              </a:endParaRPr>
            </a:p>
          </p:txBody>
        </p:sp>
        <p:sp>
          <p:nvSpPr>
            <p:cNvPr id="21" name="object 21"/>
            <p:cNvSpPr txBox="1"/>
            <p:nvPr/>
          </p:nvSpPr>
          <p:spPr>
            <a:xfrm>
              <a:off x="2243454" y="3084704"/>
              <a:ext cx="712470" cy="391160"/>
            </a:xfrm>
            <a:prstGeom prst="rect">
              <a:avLst/>
            </a:prstGeom>
          </p:spPr>
          <p:txBody>
            <a:bodyPr vert="horz" wrap="square" lIns="0" tIns="12700" rIns="0" bIns="0" rtlCol="0">
              <a:spAutoFit/>
            </a:bodyPr>
            <a:lstStyle/>
            <a:p>
              <a:pPr marL="52069" marR="5080" indent="-40005">
                <a:lnSpc>
                  <a:spcPct val="100000"/>
                </a:lnSpc>
                <a:spcBef>
                  <a:spcPts val="100"/>
                </a:spcBef>
              </a:pPr>
              <a:r>
                <a:rPr sz="1200" b="1" dirty="0">
                  <a:latin typeface="Arial"/>
                  <a:cs typeface="Arial"/>
                </a:rPr>
                <a:t>Ingénieur  </a:t>
              </a:r>
              <a:r>
                <a:rPr sz="1200" b="1" spc="-10" dirty="0">
                  <a:latin typeface="Arial"/>
                  <a:cs typeface="Arial"/>
                </a:rPr>
                <a:t>système</a:t>
              </a:r>
              <a:endParaRPr sz="1200">
                <a:latin typeface="Arial"/>
                <a:cs typeface="Arial"/>
              </a:endParaRPr>
            </a:p>
          </p:txBody>
        </p:sp>
        <p:sp>
          <p:nvSpPr>
            <p:cNvPr id="22" name="object 22"/>
            <p:cNvSpPr/>
            <p:nvPr/>
          </p:nvSpPr>
          <p:spPr>
            <a:xfrm>
              <a:off x="1571879" y="1901444"/>
              <a:ext cx="4584700" cy="2224405"/>
            </a:xfrm>
            <a:custGeom>
              <a:avLst/>
              <a:gdLst/>
              <a:ahLst/>
              <a:cxnLst/>
              <a:rect l="l" t="t" r="r" b="b"/>
              <a:pathLst>
                <a:path w="4584700" h="2224404">
                  <a:moveTo>
                    <a:pt x="545846" y="471551"/>
                  </a:moveTo>
                  <a:lnTo>
                    <a:pt x="525856" y="424053"/>
                  </a:lnTo>
                  <a:lnTo>
                    <a:pt x="496316" y="353822"/>
                  </a:lnTo>
                  <a:lnTo>
                    <a:pt x="471424" y="382828"/>
                  </a:lnTo>
                  <a:lnTo>
                    <a:pt x="24892" y="0"/>
                  </a:lnTo>
                  <a:lnTo>
                    <a:pt x="0" y="28829"/>
                  </a:lnTo>
                  <a:lnTo>
                    <a:pt x="446684" y="411670"/>
                  </a:lnTo>
                  <a:lnTo>
                    <a:pt x="421894" y="440563"/>
                  </a:lnTo>
                  <a:lnTo>
                    <a:pt x="545846" y="471551"/>
                  </a:lnTo>
                  <a:close/>
                </a:path>
                <a:path w="4584700" h="2224404">
                  <a:moveTo>
                    <a:pt x="2660396" y="1728851"/>
                  </a:moveTo>
                  <a:lnTo>
                    <a:pt x="2650871" y="1709801"/>
                  </a:lnTo>
                  <a:lnTo>
                    <a:pt x="2603246" y="1614551"/>
                  </a:lnTo>
                  <a:lnTo>
                    <a:pt x="2546096" y="1728851"/>
                  </a:lnTo>
                  <a:lnTo>
                    <a:pt x="2584196" y="1728851"/>
                  </a:lnTo>
                  <a:lnTo>
                    <a:pt x="2584196" y="2224151"/>
                  </a:lnTo>
                  <a:lnTo>
                    <a:pt x="2622296" y="2224151"/>
                  </a:lnTo>
                  <a:lnTo>
                    <a:pt x="2622296" y="1728851"/>
                  </a:lnTo>
                  <a:lnTo>
                    <a:pt x="2660396" y="1728851"/>
                  </a:lnTo>
                  <a:close/>
                </a:path>
                <a:path w="4584700" h="2224404">
                  <a:moveTo>
                    <a:pt x="4584446" y="1131951"/>
                  </a:moveTo>
                  <a:lnTo>
                    <a:pt x="4580471" y="1128649"/>
                  </a:lnTo>
                  <a:lnTo>
                    <a:pt x="4486275" y="1050163"/>
                  </a:lnTo>
                  <a:lnTo>
                    <a:pt x="4477563" y="1087183"/>
                  </a:lnTo>
                  <a:lnTo>
                    <a:pt x="3364865" y="824611"/>
                  </a:lnTo>
                  <a:lnTo>
                    <a:pt x="3356102" y="861568"/>
                  </a:lnTo>
                  <a:lnTo>
                    <a:pt x="4468838" y="1124267"/>
                  </a:lnTo>
                  <a:lnTo>
                    <a:pt x="4460113" y="1161415"/>
                  </a:lnTo>
                  <a:lnTo>
                    <a:pt x="4584446" y="1131951"/>
                  </a:lnTo>
                  <a:close/>
                </a:path>
              </a:pathLst>
            </a:custGeom>
            <a:solidFill>
              <a:srgbClr val="000000"/>
            </a:solidFill>
          </p:spPr>
          <p:txBody>
            <a:bodyPr wrap="square" lIns="0" tIns="0" rIns="0" bIns="0" rtlCol="0"/>
            <a:lstStyle/>
            <a:p>
              <a:endParaRPr/>
            </a:p>
          </p:txBody>
        </p:sp>
        <p:grpSp>
          <p:nvGrpSpPr>
            <p:cNvPr id="23" name="object 23"/>
            <p:cNvGrpSpPr/>
            <p:nvPr/>
          </p:nvGrpSpPr>
          <p:grpSpPr>
            <a:xfrm>
              <a:off x="1405000" y="5481320"/>
              <a:ext cx="3529329" cy="1224280"/>
              <a:chOff x="1405000" y="5084698"/>
              <a:chExt cx="3529329" cy="1224280"/>
            </a:xfrm>
          </p:grpSpPr>
          <p:sp>
            <p:nvSpPr>
              <p:cNvPr id="24" name="object 24"/>
              <p:cNvSpPr/>
              <p:nvPr/>
            </p:nvSpPr>
            <p:spPr>
              <a:xfrm>
                <a:off x="1405000" y="5084698"/>
                <a:ext cx="3529329" cy="1224280"/>
              </a:xfrm>
              <a:custGeom>
                <a:avLst/>
                <a:gdLst/>
                <a:ahLst/>
                <a:cxnLst/>
                <a:rect l="l" t="t" r="r" b="b"/>
                <a:pathLst>
                  <a:path w="3529329" h="1224279">
                    <a:moveTo>
                      <a:pt x="3386582" y="0"/>
                    </a:moveTo>
                    <a:lnTo>
                      <a:pt x="141859" y="0"/>
                    </a:lnTo>
                    <a:lnTo>
                      <a:pt x="134620" y="381"/>
                    </a:lnTo>
                    <a:lnTo>
                      <a:pt x="93345" y="14096"/>
                    </a:lnTo>
                    <a:lnTo>
                      <a:pt x="57023" y="46100"/>
                    </a:lnTo>
                    <a:lnTo>
                      <a:pt x="47117" y="60198"/>
                    </a:lnTo>
                    <a:lnTo>
                      <a:pt x="41656" y="68071"/>
                    </a:lnTo>
                    <a:lnTo>
                      <a:pt x="24384" y="102107"/>
                    </a:lnTo>
                    <a:lnTo>
                      <a:pt x="11303" y="141224"/>
                    </a:lnTo>
                    <a:lnTo>
                      <a:pt x="9017" y="151510"/>
                    </a:lnTo>
                    <a:lnTo>
                      <a:pt x="6223" y="162559"/>
                    </a:lnTo>
                    <a:lnTo>
                      <a:pt x="4445" y="173481"/>
                    </a:lnTo>
                    <a:lnTo>
                      <a:pt x="3048" y="184531"/>
                    </a:lnTo>
                    <a:lnTo>
                      <a:pt x="1270" y="195834"/>
                    </a:lnTo>
                    <a:lnTo>
                      <a:pt x="0" y="230885"/>
                    </a:lnTo>
                    <a:lnTo>
                      <a:pt x="0" y="992835"/>
                    </a:lnTo>
                    <a:lnTo>
                      <a:pt x="1270" y="1028217"/>
                    </a:lnTo>
                    <a:lnTo>
                      <a:pt x="3048" y="1039558"/>
                    </a:lnTo>
                    <a:lnTo>
                      <a:pt x="4445" y="1050544"/>
                    </a:lnTo>
                    <a:lnTo>
                      <a:pt x="6223" y="1061199"/>
                    </a:lnTo>
                    <a:lnTo>
                      <a:pt x="9017" y="1072184"/>
                    </a:lnTo>
                    <a:lnTo>
                      <a:pt x="11303" y="1082840"/>
                    </a:lnTo>
                    <a:lnTo>
                      <a:pt x="28067" y="1130935"/>
                    </a:lnTo>
                    <a:lnTo>
                      <a:pt x="47117" y="1163904"/>
                    </a:lnTo>
                    <a:lnTo>
                      <a:pt x="51562" y="1171117"/>
                    </a:lnTo>
                    <a:lnTo>
                      <a:pt x="80645" y="1201013"/>
                    </a:lnTo>
                    <a:lnTo>
                      <a:pt x="120142" y="1221282"/>
                    </a:lnTo>
                    <a:lnTo>
                      <a:pt x="141859" y="1224026"/>
                    </a:lnTo>
                    <a:lnTo>
                      <a:pt x="3386582" y="1224026"/>
                    </a:lnTo>
                    <a:lnTo>
                      <a:pt x="3429254" y="1213726"/>
                    </a:lnTo>
                    <a:lnTo>
                      <a:pt x="3460496" y="1190358"/>
                    </a:lnTo>
                    <a:lnTo>
                      <a:pt x="3492246" y="1148105"/>
                    </a:lnTo>
                    <a:lnTo>
                      <a:pt x="3511677" y="1103109"/>
                    </a:lnTo>
                    <a:lnTo>
                      <a:pt x="3514471" y="1092796"/>
                    </a:lnTo>
                    <a:lnTo>
                      <a:pt x="3517646" y="1082840"/>
                    </a:lnTo>
                    <a:lnTo>
                      <a:pt x="3520313" y="1072184"/>
                    </a:lnTo>
                    <a:lnTo>
                      <a:pt x="3522599" y="1061199"/>
                    </a:lnTo>
                    <a:lnTo>
                      <a:pt x="3523996" y="1050544"/>
                    </a:lnTo>
                    <a:lnTo>
                      <a:pt x="3525774" y="1039558"/>
                    </a:lnTo>
                    <a:lnTo>
                      <a:pt x="3527171" y="1028217"/>
                    </a:lnTo>
                    <a:lnTo>
                      <a:pt x="3528060" y="1016533"/>
                    </a:lnTo>
                    <a:lnTo>
                      <a:pt x="3528949" y="992835"/>
                    </a:lnTo>
                    <a:lnTo>
                      <a:pt x="3528949" y="230885"/>
                    </a:lnTo>
                    <a:lnTo>
                      <a:pt x="3528060" y="207517"/>
                    </a:lnTo>
                    <a:lnTo>
                      <a:pt x="3527171" y="195834"/>
                    </a:lnTo>
                    <a:lnTo>
                      <a:pt x="3525774" y="184531"/>
                    </a:lnTo>
                    <a:lnTo>
                      <a:pt x="3523996" y="173481"/>
                    </a:lnTo>
                    <a:lnTo>
                      <a:pt x="3522599" y="162559"/>
                    </a:lnTo>
                    <a:lnTo>
                      <a:pt x="3511677" y="121284"/>
                    </a:lnTo>
                    <a:lnTo>
                      <a:pt x="3496310" y="84200"/>
                    </a:lnTo>
                    <a:lnTo>
                      <a:pt x="3471799" y="46100"/>
                    </a:lnTo>
                    <a:lnTo>
                      <a:pt x="3441954" y="18287"/>
                    </a:lnTo>
                    <a:lnTo>
                      <a:pt x="3401060" y="1143"/>
                    </a:lnTo>
                    <a:lnTo>
                      <a:pt x="3394329" y="381"/>
                    </a:lnTo>
                    <a:lnTo>
                      <a:pt x="3386582" y="0"/>
                    </a:lnTo>
                    <a:close/>
                  </a:path>
                </a:pathLst>
              </a:custGeom>
              <a:solidFill>
                <a:srgbClr val="FFFBC5"/>
              </a:solidFill>
            </p:spPr>
            <p:txBody>
              <a:bodyPr wrap="square" lIns="0" tIns="0" rIns="0" bIns="0" rtlCol="0"/>
              <a:lstStyle/>
              <a:p>
                <a:endParaRPr/>
              </a:p>
            </p:txBody>
          </p:sp>
          <p:sp>
            <p:nvSpPr>
              <p:cNvPr id="25" name="object 25"/>
              <p:cNvSpPr/>
              <p:nvPr/>
            </p:nvSpPr>
            <p:spPr>
              <a:xfrm>
                <a:off x="3818000" y="5410834"/>
                <a:ext cx="684530" cy="394970"/>
              </a:xfrm>
              <a:custGeom>
                <a:avLst/>
                <a:gdLst/>
                <a:ahLst/>
                <a:cxnLst/>
                <a:rect l="l" t="t" r="r" b="b"/>
                <a:pathLst>
                  <a:path w="684529" h="394970">
                    <a:moveTo>
                      <a:pt x="468122" y="0"/>
                    </a:moveTo>
                    <a:lnTo>
                      <a:pt x="0" y="0"/>
                    </a:lnTo>
                    <a:lnTo>
                      <a:pt x="0" y="394652"/>
                    </a:lnTo>
                    <a:lnTo>
                      <a:pt x="468629" y="394652"/>
                    </a:lnTo>
                    <a:lnTo>
                      <a:pt x="684149" y="196430"/>
                    </a:lnTo>
                    <a:lnTo>
                      <a:pt x="468122" y="0"/>
                    </a:lnTo>
                    <a:close/>
                  </a:path>
                </a:pathLst>
              </a:custGeom>
              <a:solidFill>
                <a:srgbClr val="C3C3C2"/>
              </a:solidFill>
            </p:spPr>
            <p:txBody>
              <a:bodyPr wrap="square" lIns="0" tIns="0" rIns="0" bIns="0" rtlCol="0"/>
              <a:lstStyle/>
              <a:p>
                <a:endParaRPr/>
              </a:p>
            </p:txBody>
          </p:sp>
          <p:sp>
            <p:nvSpPr>
              <p:cNvPr id="26" name="object 26"/>
              <p:cNvSpPr/>
              <p:nvPr/>
            </p:nvSpPr>
            <p:spPr>
              <a:xfrm>
                <a:off x="3818000" y="5410834"/>
                <a:ext cx="684530" cy="394970"/>
              </a:xfrm>
              <a:custGeom>
                <a:avLst/>
                <a:gdLst/>
                <a:ahLst/>
                <a:cxnLst/>
                <a:rect l="l" t="t" r="r" b="b"/>
                <a:pathLst>
                  <a:path w="684529" h="394970">
                    <a:moveTo>
                      <a:pt x="0" y="0"/>
                    </a:moveTo>
                    <a:lnTo>
                      <a:pt x="468122" y="0"/>
                    </a:lnTo>
                    <a:lnTo>
                      <a:pt x="684149" y="196430"/>
                    </a:lnTo>
                    <a:lnTo>
                      <a:pt x="468629" y="394652"/>
                    </a:lnTo>
                    <a:lnTo>
                      <a:pt x="0" y="394652"/>
                    </a:lnTo>
                    <a:lnTo>
                      <a:pt x="0" y="0"/>
                    </a:lnTo>
                    <a:close/>
                  </a:path>
                </a:pathLst>
              </a:custGeom>
              <a:ln w="9525">
                <a:solidFill>
                  <a:srgbClr val="C3C3C2"/>
                </a:solidFill>
              </a:ln>
            </p:spPr>
            <p:txBody>
              <a:bodyPr wrap="square" lIns="0" tIns="0" rIns="0" bIns="0" rtlCol="0"/>
              <a:lstStyle/>
              <a:p>
                <a:endParaRPr/>
              </a:p>
            </p:txBody>
          </p:sp>
          <p:sp>
            <p:nvSpPr>
              <p:cNvPr id="27" name="object 27"/>
              <p:cNvSpPr/>
              <p:nvPr/>
            </p:nvSpPr>
            <p:spPr>
              <a:xfrm>
                <a:off x="3781424" y="5373750"/>
                <a:ext cx="684530" cy="394970"/>
              </a:xfrm>
              <a:custGeom>
                <a:avLst/>
                <a:gdLst/>
                <a:ahLst/>
                <a:cxnLst/>
                <a:rect l="l" t="t" r="r" b="b"/>
                <a:pathLst>
                  <a:path w="684529" h="394970">
                    <a:moveTo>
                      <a:pt x="468122" y="0"/>
                    </a:moveTo>
                    <a:lnTo>
                      <a:pt x="0" y="0"/>
                    </a:lnTo>
                    <a:lnTo>
                      <a:pt x="0" y="394576"/>
                    </a:lnTo>
                    <a:lnTo>
                      <a:pt x="468122" y="394576"/>
                    </a:lnTo>
                    <a:lnTo>
                      <a:pt x="684149" y="196596"/>
                    </a:lnTo>
                    <a:lnTo>
                      <a:pt x="468122" y="0"/>
                    </a:lnTo>
                    <a:close/>
                  </a:path>
                </a:pathLst>
              </a:custGeom>
              <a:solidFill>
                <a:srgbClr val="FF9900"/>
              </a:solidFill>
            </p:spPr>
            <p:txBody>
              <a:bodyPr wrap="square" lIns="0" tIns="0" rIns="0" bIns="0" rtlCol="0"/>
              <a:lstStyle/>
              <a:p>
                <a:endParaRPr/>
              </a:p>
            </p:txBody>
          </p:sp>
          <p:sp>
            <p:nvSpPr>
              <p:cNvPr id="28" name="object 28"/>
              <p:cNvSpPr/>
              <p:nvPr/>
            </p:nvSpPr>
            <p:spPr>
              <a:xfrm>
                <a:off x="3781424" y="5373750"/>
                <a:ext cx="684530" cy="394970"/>
              </a:xfrm>
              <a:custGeom>
                <a:avLst/>
                <a:gdLst/>
                <a:ahLst/>
                <a:cxnLst/>
                <a:rect l="l" t="t" r="r" b="b"/>
                <a:pathLst>
                  <a:path w="684529" h="394970">
                    <a:moveTo>
                      <a:pt x="0" y="0"/>
                    </a:moveTo>
                    <a:lnTo>
                      <a:pt x="468122" y="0"/>
                    </a:lnTo>
                    <a:lnTo>
                      <a:pt x="684149" y="196596"/>
                    </a:lnTo>
                    <a:lnTo>
                      <a:pt x="468122" y="394576"/>
                    </a:lnTo>
                    <a:lnTo>
                      <a:pt x="0" y="394576"/>
                    </a:lnTo>
                    <a:lnTo>
                      <a:pt x="0" y="0"/>
                    </a:lnTo>
                    <a:close/>
                  </a:path>
                </a:pathLst>
              </a:custGeom>
              <a:ln w="9525">
                <a:solidFill>
                  <a:srgbClr val="1F1A17"/>
                </a:solidFill>
              </a:ln>
            </p:spPr>
            <p:txBody>
              <a:bodyPr wrap="square" lIns="0" tIns="0" rIns="0" bIns="0" rtlCol="0"/>
              <a:lstStyle/>
              <a:p>
                <a:endParaRPr/>
              </a:p>
            </p:txBody>
          </p:sp>
        </p:grpSp>
        <p:sp>
          <p:nvSpPr>
            <p:cNvPr id="29" name="object 29"/>
            <p:cNvSpPr txBox="1"/>
            <p:nvPr/>
          </p:nvSpPr>
          <p:spPr>
            <a:xfrm>
              <a:off x="3768597" y="6252236"/>
              <a:ext cx="578485" cy="208279"/>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Arial"/>
                  <a:cs typeface="Arial"/>
                </a:rPr>
                <a:t>Ré</a:t>
              </a:r>
              <a:r>
                <a:rPr sz="1200" b="1" i="1" dirty="0">
                  <a:latin typeface="Arial"/>
                  <a:cs typeface="Arial"/>
                </a:rPr>
                <a:t>v</a:t>
              </a:r>
              <a:r>
                <a:rPr sz="1200" b="1" i="1" spc="-5" dirty="0">
                  <a:latin typeface="Arial"/>
                  <a:cs typeface="Arial"/>
                </a:rPr>
                <a:t>i</a:t>
              </a:r>
              <a:r>
                <a:rPr sz="1200" b="1" i="1" dirty="0">
                  <a:latin typeface="Arial"/>
                  <a:cs typeface="Arial"/>
                </a:rPr>
                <a:t>s</a:t>
              </a:r>
              <a:r>
                <a:rPr sz="1200" b="1" i="1" spc="-5" dirty="0">
                  <a:latin typeface="Arial"/>
                  <a:cs typeface="Arial"/>
                </a:rPr>
                <a:t>er</a:t>
              </a:r>
              <a:endParaRPr sz="1200">
                <a:latin typeface="Arial"/>
                <a:cs typeface="Arial"/>
              </a:endParaRPr>
            </a:p>
          </p:txBody>
        </p:sp>
        <p:grpSp>
          <p:nvGrpSpPr>
            <p:cNvPr id="30" name="object 30"/>
            <p:cNvGrpSpPr/>
            <p:nvPr/>
          </p:nvGrpSpPr>
          <p:grpSpPr>
            <a:xfrm>
              <a:off x="1976437" y="4278123"/>
              <a:ext cx="4117340" cy="2287905"/>
              <a:chOff x="1976437" y="3881501"/>
              <a:chExt cx="4117340" cy="2287905"/>
            </a:xfrm>
          </p:grpSpPr>
          <p:sp>
            <p:nvSpPr>
              <p:cNvPr id="31" name="object 31"/>
              <p:cNvSpPr/>
              <p:nvPr/>
            </p:nvSpPr>
            <p:spPr>
              <a:xfrm>
                <a:off x="2241550" y="5198999"/>
                <a:ext cx="304800" cy="349885"/>
              </a:xfrm>
              <a:custGeom>
                <a:avLst/>
                <a:gdLst/>
                <a:ahLst/>
                <a:cxnLst/>
                <a:rect l="l" t="t" r="r" b="b"/>
                <a:pathLst>
                  <a:path w="304800" h="349885">
                    <a:moveTo>
                      <a:pt x="160147" y="0"/>
                    </a:moveTo>
                    <a:lnTo>
                      <a:pt x="144272" y="0"/>
                    </a:lnTo>
                    <a:lnTo>
                      <a:pt x="137032" y="1143"/>
                    </a:lnTo>
                    <a:lnTo>
                      <a:pt x="129286" y="1650"/>
                    </a:lnTo>
                    <a:lnTo>
                      <a:pt x="122047" y="3682"/>
                    </a:lnTo>
                    <a:lnTo>
                      <a:pt x="114300" y="5206"/>
                    </a:lnTo>
                    <a:lnTo>
                      <a:pt x="99822" y="10413"/>
                    </a:lnTo>
                    <a:lnTo>
                      <a:pt x="86613" y="17271"/>
                    </a:lnTo>
                    <a:lnTo>
                      <a:pt x="79882" y="21462"/>
                    </a:lnTo>
                    <a:lnTo>
                      <a:pt x="73025" y="25018"/>
                    </a:lnTo>
                    <a:lnTo>
                      <a:pt x="67182" y="29718"/>
                    </a:lnTo>
                    <a:lnTo>
                      <a:pt x="61722" y="34925"/>
                    </a:lnTo>
                    <a:lnTo>
                      <a:pt x="55752" y="39623"/>
                    </a:lnTo>
                    <a:lnTo>
                      <a:pt x="50292" y="45338"/>
                    </a:lnTo>
                    <a:lnTo>
                      <a:pt x="44957" y="51562"/>
                    </a:lnTo>
                    <a:lnTo>
                      <a:pt x="39497" y="57276"/>
                    </a:lnTo>
                    <a:lnTo>
                      <a:pt x="30352" y="70357"/>
                    </a:lnTo>
                    <a:lnTo>
                      <a:pt x="26288" y="77088"/>
                    </a:lnTo>
                    <a:lnTo>
                      <a:pt x="21717" y="83819"/>
                    </a:lnTo>
                    <a:lnTo>
                      <a:pt x="6857" y="122428"/>
                    </a:lnTo>
                    <a:lnTo>
                      <a:pt x="0" y="165607"/>
                    </a:lnTo>
                    <a:lnTo>
                      <a:pt x="0" y="183769"/>
                    </a:lnTo>
                    <a:lnTo>
                      <a:pt x="6857" y="226948"/>
                    </a:lnTo>
                    <a:lnTo>
                      <a:pt x="12192" y="242569"/>
                    </a:lnTo>
                    <a:lnTo>
                      <a:pt x="14986" y="250444"/>
                    </a:lnTo>
                    <a:lnTo>
                      <a:pt x="34925" y="285876"/>
                    </a:lnTo>
                    <a:lnTo>
                      <a:pt x="44957" y="297814"/>
                    </a:lnTo>
                    <a:lnTo>
                      <a:pt x="50292" y="304038"/>
                    </a:lnTo>
                    <a:lnTo>
                      <a:pt x="55752" y="309753"/>
                    </a:lnTo>
                    <a:lnTo>
                      <a:pt x="61722" y="314451"/>
                    </a:lnTo>
                    <a:lnTo>
                      <a:pt x="67182" y="319659"/>
                    </a:lnTo>
                    <a:lnTo>
                      <a:pt x="107061" y="341503"/>
                    </a:lnTo>
                    <a:lnTo>
                      <a:pt x="122047" y="345694"/>
                    </a:lnTo>
                    <a:lnTo>
                      <a:pt x="129286" y="347725"/>
                    </a:lnTo>
                    <a:lnTo>
                      <a:pt x="152400" y="349376"/>
                    </a:lnTo>
                    <a:lnTo>
                      <a:pt x="175132" y="347725"/>
                    </a:lnTo>
                    <a:lnTo>
                      <a:pt x="182752" y="345694"/>
                    </a:lnTo>
                    <a:lnTo>
                      <a:pt x="189992" y="344169"/>
                    </a:lnTo>
                    <a:lnTo>
                      <a:pt x="224917" y="327913"/>
                    </a:lnTo>
                    <a:lnTo>
                      <a:pt x="243077" y="314451"/>
                    </a:lnTo>
                    <a:lnTo>
                      <a:pt x="249047" y="309753"/>
                    </a:lnTo>
                    <a:lnTo>
                      <a:pt x="254507" y="304038"/>
                    </a:lnTo>
                    <a:lnTo>
                      <a:pt x="264922" y="292100"/>
                    </a:lnTo>
                    <a:lnTo>
                      <a:pt x="269875" y="285876"/>
                    </a:lnTo>
                    <a:lnTo>
                      <a:pt x="273938" y="279019"/>
                    </a:lnTo>
                    <a:lnTo>
                      <a:pt x="278511" y="272288"/>
                    </a:lnTo>
                    <a:lnTo>
                      <a:pt x="282067" y="265048"/>
                    </a:lnTo>
                    <a:lnTo>
                      <a:pt x="289813" y="250444"/>
                    </a:lnTo>
                    <a:lnTo>
                      <a:pt x="292100" y="242569"/>
                    </a:lnTo>
                    <a:lnTo>
                      <a:pt x="303402" y="192659"/>
                    </a:lnTo>
                    <a:lnTo>
                      <a:pt x="303911" y="183769"/>
                    </a:lnTo>
                    <a:lnTo>
                      <a:pt x="304800" y="175006"/>
                    </a:lnTo>
                    <a:lnTo>
                      <a:pt x="303911" y="165607"/>
                    </a:lnTo>
                    <a:lnTo>
                      <a:pt x="303402" y="156717"/>
                    </a:lnTo>
                    <a:lnTo>
                      <a:pt x="301625" y="139572"/>
                    </a:lnTo>
                    <a:lnTo>
                      <a:pt x="299847" y="131190"/>
                    </a:lnTo>
                    <a:lnTo>
                      <a:pt x="297561" y="122428"/>
                    </a:lnTo>
                    <a:lnTo>
                      <a:pt x="292100" y="106806"/>
                    </a:lnTo>
                    <a:lnTo>
                      <a:pt x="289813" y="99440"/>
                    </a:lnTo>
                    <a:lnTo>
                      <a:pt x="282067" y="83819"/>
                    </a:lnTo>
                    <a:lnTo>
                      <a:pt x="278511" y="77088"/>
                    </a:lnTo>
                    <a:lnTo>
                      <a:pt x="273938" y="70357"/>
                    </a:lnTo>
                    <a:lnTo>
                      <a:pt x="269875" y="63626"/>
                    </a:lnTo>
                    <a:lnTo>
                      <a:pt x="264922" y="57276"/>
                    </a:lnTo>
                    <a:lnTo>
                      <a:pt x="254507" y="45338"/>
                    </a:lnTo>
                    <a:lnTo>
                      <a:pt x="249047" y="39623"/>
                    </a:lnTo>
                    <a:lnTo>
                      <a:pt x="243077" y="34925"/>
                    </a:lnTo>
                    <a:lnTo>
                      <a:pt x="237236" y="29718"/>
                    </a:lnTo>
                    <a:lnTo>
                      <a:pt x="189992" y="5206"/>
                    </a:lnTo>
                    <a:lnTo>
                      <a:pt x="182752" y="3682"/>
                    </a:lnTo>
                    <a:lnTo>
                      <a:pt x="175132" y="1650"/>
                    </a:lnTo>
                    <a:lnTo>
                      <a:pt x="167767" y="1143"/>
                    </a:lnTo>
                    <a:lnTo>
                      <a:pt x="160147" y="0"/>
                    </a:lnTo>
                    <a:close/>
                  </a:path>
                </a:pathLst>
              </a:custGeom>
              <a:solidFill>
                <a:srgbClr val="AAA9A9"/>
              </a:solidFill>
            </p:spPr>
            <p:txBody>
              <a:bodyPr wrap="square" lIns="0" tIns="0" rIns="0" bIns="0" rtlCol="0"/>
              <a:lstStyle/>
              <a:p>
                <a:endParaRPr/>
              </a:p>
            </p:txBody>
          </p:sp>
          <p:sp>
            <p:nvSpPr>
              <p:cNvPr id="32" name="object 32"/>
              <p:cNvSpPr/>
              <p:nvPr/>
            </p:nvSpPr>
            <p:spPr>
              <a:xfrm>
                <a:off x="2241550" y="5198999"/>
                <a:ext cx="304800" cy="349885"/>
              </a:xfrm>
              <a:custGeom>
                <a:avLst/>
                <a:gdLst/>
                <a:ahLst/>
                <a:cxnLst/>
                <a:rect l="l" t="t" r="r" b="b"/>
                <a:pathLst>
                  <a:path w="304800" h="349885">
                    <a:moveTo>
                      <a:pt x="152400" y="349376"/>
                    </a:moveTo>
                    <a:lnTo>
                      <a:pt x="160147" y="348741"/>
                    </a:lnTo>
                    <a:lnTo>
                      <a:pt x="167767" y="348234"/>
                    </a:lnTo>
                    <a:lnTo>
                      <a:pt x="175132" y="347725"/>
                    </a:lnTo>
                    <a:lnTo>
                      <a:pt x="182752" y="345694"/>
                    </a:lnTo>
                    <a:lnTo>
                      <a:pt x="189992" y="344169"/>
                    </a:lnTo>
                    <a:lnTo>
                      <a:pt x="197357" y="341503"/>
                    </a:lnTo>
                    <a:lnTo>
                      <a:pt x="204597" y="338328"/>
                    </a:lnTo>
                    <a:lnTo>
                      <a:pt x="211836" y="335279"/>
                    </a:lnTo>
                    <a:lnTo>
                      <a:pt x="218186" y="332104"/>
                    </a:lnTo>
                    <a:lnTo>
                      <a:pt x="224917" y="327913"/>
                    </a:lnTo>
                    <a:lnTo>
                      <a:pt x="230886" y="323850"/>
                    </a:lnTo>
                    <a:lnTo>
                      <a:pt x="237236" y="319659"/>
                    </a:lnTo>
                    <a:lnTo>
                      <a:pt x="243077" y="314451"/>
                    </a:lnTo>
                    <a:lnTo>
                      <a:pt x="249047" y="309753"/>
                    </a:lnTo>
                    <a:lnTo>
                      <a:pt x="254507" y="304038"/>
                    </a:lnTo>
                    <a:lnTo>
                      <a:pt x="259842" y="297814"/>
                    </a:lnTo>
                    <a:lnTo>
                      <a:pt x="264922" y="292100"/>
                    </a:lnTo>
                    <a:lnTo>
                      <a:pt x="269875" y="285876"/>
                    </a:lnTo>
                    <a:lnTo>
                      <a:pt x="273938" y="279019"/>
                    </a:lnTo>
                    <a:lnTo>
                      <a:pt x="278511" y="272288"/>
                    </a:lnTo>
                    <a:lnTo>
                      <a:pt x="282067" y="265048"/>
                    </a:lnTo>
                    <a:lnTo>
                      <a:pt x="285750" y="258190"/>
                    </a:lnTo>
                    <a:lnTo>
                      <a:pt x="289813" y="250444"/>
                    </a:lnTo>
                    <a:lnTo>
                      <a:pt x="292100" y="242569"/>
                    </a:lnTo>
                    <a:lnTo>
                      <a:pt x="294767" y="234822"/>
                    </a:lnTo>
                    <a:lnTo>
                      <a:pt x="297561" y="226948"/>
                    </a:lnTo>
                    <a:lnTo>
                      <a:pt x="299847" y="218185"/>
                    </a:lnTo>
                    <a:lnTo>
                      <a:pt x="301625" y="209803"/>
                    </a:lnTo>
                    <a:lnTo>
                      <a:pt x="302513" y="200913"/>
                    </a:lnTo>
                    <a:lnTo>
                      <a:pt x="303402" y="192659"/>
                    </a:lnTo>
                    <a:lnTo>
                      <a:pt x="303911" y="183769"/>
                    </a:lnTo>
                    <a:lnTo>
                      <a:pt x="304800" y="175006"/>
                    </a:lnTo>
                    <a:lnTo>
                      <a:pt x="303911" y="165607"/>
                    </a:lnTo>
                    <a:lnTo>
                      <a:pt x="303402" y="156717"/>
                    </a:lnTo>
                    <a:lnTo>
                      <a:pt x="302513" y="148462"/>
                    </a:lnTo>
                    <a:lnTo>
                      <a:pt x="301625" y="139572"/>
                    </a:lnTo>
                    <a:lnTo>
                      <a:pt x="299847" y="131190"/>
                    </a:lnTo>
                    <a:lnTo>
                      <a:pt x="297561" y="122428"/>
                    </a:lnTo>
                    <a:lnTo>
                      <a:pt x="294767" y="114553"/>
                    </a:lnTo>
                    <a:lnTo>
                      <a:pt x="292100" y="106806"/>
                    </a:lnTo>
                    <a:lnTo>
                      <a:pt x="273938" y="70357"/>
                    </a:lnTo>
                    <a:lnTo>
                      <a:pt x="269875" y="63626"/>
                    </a:lnTo>
                    <a:lnTo>
                      <a:pt x="264922" y="57276"/>
                    </a:lnTo>
                    <a:lnTo>
                      <a:pt x="259842" y="51562"/>
                    </a:lnTo>
                    <a:lnTo>
                      <a:pt x="254507" y="45338"/>
                    </a:lnTo>
                    <a:lnTo>
                      <a:pt x="249047" y="39623"/>
                    </a:lnTo>
                    <a:lnTo>
                      <a:pt x="243077" y="34925"/>
                    </a:lnTo>
                    <a:lnTo>
                      <a:pt x="237236" y="29718"/>
                    </a:lnTo>
                    <a:lnTo>
                      <a:pt x="230886" y="25018"/>
                    </a:lnTo>
                    <a:lnTo>
                      <a:pt x="224917" y="21462"/>
                    </a:lnTo>
                    <a:lnTo>
                      <a:pt x="218186" y="17271"/>
                    </a:lnTo>
                    <a:lnTo>
                      <a:pt x="211836" y="14096"/>
                    </a:lnTo>
                    <a:lnTo>
                      <a:pt x="204597" y="10413"/>
                    </a:lnTo>
                    <a:lnTo>
                      <a:pt x="197357" y="7874"/>
                    </a:lnTo>
                    <a:lnTo>
                      <a:pt x="189992" y="5206"/>
                    </a:lnTo>
                    <a:lnTo>
                      <a:pt x="182752" y="3682"/>
                    </a:lnTo>
                    <a:lnTo>
                      <a:pt x="175132" y="1650"/>
                    </a:lnTo>
                    <a:lnTo>
                      <a:pt x="167767" y="1143"/>
                    </a:lnTo>
                    <a:lnTo>
                      <a:pt x="160147" y="0"/>
                    </a:lnTo>
                    <a:lnTo>
                      <a:pt x="152400" y="0"/>
                    </a:lnTo>
                    <a:lnTo>
                      <a:pt x="144272" y="0"/>
                    </a:lnTo>
                    <a:lnTo>
                      <a:pt x="137032" y="1143"/>
                    </a:lnTo>
                    <a:lnTo>
                      <a:pt x="129286" y="1650"/>
                    </a:lnTo>
                    <a:lnTo>
                      <a:pt x="122047" y="3682"/>
                    </a:lnTo>
                    <a:lnTo>
                      <a:pt x="114300" y="5206"/>
                    </a:lnTo>
                    <a:lnTo>
                      <a:pt x="107061" y="7874"/>
                    </a:lnTo>
                    <a:lnTo>
                      <a:pt x="99822" y="10413"/>
                    </a:lnTo>
                    <a:lnTo>
                      <a:pt x="92963" y="14096"/>
                    </a:lnTo>
                    <a:lnTo>
                      <a:pt x="86613" y="17271"/>
                    </a:lnTo>
                    <a:lnTo>
                      <a:pt x="79882" y="21462"/>
                    </a:lnTo>
                    <a:lnTo>
                      <a:pt x="73025" y="25018"/>
                    </a:lnTo>
                    <a:lnTo>
                      <a:pt x="67182" y="29718"/>
                    </a:lnTo>
                    <a:lnTo>
                      <a:pt x="61722" y="34925"/>
                    </a:lnTo>
                    <a:lnTo>
                      <a:pt x="55752" y="39623"/>
                    </a:lnTo>
                    <a:lnTo>
                      <a:pt x="50292" y="45338"/>
                    </a:lnTo>
                    <a:lnTo>
                      <a:pt x="44957" y="51562"/>
                    </a:lnTo>
                    <a:lnTo>
                      <a:pt x="39497" y="57276"/>
                    </a:lnTo>
                    <a:lnTo>
                      <a:pt x="34925" y="63626"/>
                    </a:lnTo>
                    <a:lnTo>
                      <a:pt x="30352" y="70357"/>
                    </a:lnTo>
                    <a:lnTo>
                      <a:pt x="26288" y="77088"/>
                    </a:lnTo>
                    <a:lnTo>
                      <a:pt x="21717" y="83819"/>
                    </a:lnTo>
                    <a:lnTo>
                      <a:pt x="18542" y="91185"/>
                    </a:lnTo>
                    <a:lnTo>
                      <a:pt x="14986" y="99440"/>
                    </a:lnTo>
                    <a:lnTo>
                      <a:pt x="12192" y="106806"/>
                    </a:lnTo>
                    <a:lnTo>
                      <a:pt x="9017" y="114553"/>
                    </a:lnTo>
                    <a:lnTo>
                      <a:pt x="888" y="156717"/>
                    </a:lnTo>
                    <a:lnTo>
                      <a:pt x="0" y="165607"/>
                    </a:lnTo>
                    <a:lnTo>
                      <a:pt x="0" y="175006"/>
                    </a:lnTo>
                    <a:lnTo>
                      <a:pt x="0" y="183769"/>
                    </a:lnTo>
                    <a:lnTo>
                      <a:pt x="6857" y="226948"/>
                    </a:lnTo>
                    <a:lnTo>
                      <a:pt x="12192" y="242569"/>
                    </a:lnTo>
                    <a:lnTo>
                      <a:pt x="14986" y="250444"/>
                    </a:lnTo>
                    <a:lnTo>
                      <a:pt x="18542" y="258190"/>
                    </a:lnTo>
                    <a:lnTo>
                      <a:pt x="21717" y="265048"/>
                    </a:lnTo>
                    <a:lnTo>
                      <a:pt x="26288" y="272288"/>
                    </a:lnTo>
                    <a:lnTo>
                      <a:pt x="30352" y="279019"/>
                    </a:lnTo>
                    <a:lnTo>
                      <a:pt x="34925" y="285876"/>
                    </a:lnTo>
                    <a:lnTo>
                      <a:pt x="39497" y="292100"/>
                    </a:lnTo>
                    <a:lnTo>
                      <a:pt x="44957" y="297814"/>
                    </a:lnTo>
                    <a:lnTo>
                      <a:pt x="50292" y="304038"/>
                    </a:lnTo>
                    <a:lnTo>
                      <a:pt x="55752" y="309753"/>
                    </a:lnTo>
                    <a:lnTo>
                      <a:pt x="61722" y="314451"/>
                    </a:lnTo>
                    <a:lnTo>
                      <a:pt x="67182" y="319659"/>
                    </a:lnTo>
                    <a:lnTo>
                      <a:pt x="73025" y="323850"/>
                    </a:lnTo>
                    <a:lnTo>
                      <a:pt x="79882" y="327913"/>
                    </a:lnTo>
                    <a:lnTo>
                      <a:pt x="86613" y="332104"/>
                    </a:lnTo>
                    <a:lnTo>
                      <a:pt x="122047" y="345694"/>
                    </a:lnTo>
                    <a:lnTo>
                      <a:pt x="129286" y="347725"/>
                    </a:lnTo>
                    <a:lnTo>
                      <a:pt x="137032" y="348234"/>
                    </a:lnTo>
                    <a:lnTo>
                      <a:pt x="144272" y="348741"/>
                    </a:lnTo>
                    <a:lnTo>
                      <a:pt x="152400" y="349376"/>
                    </a:lnTo>
                  </a:path>
                </a:pathLst>
              </a:custGeom>
              <a:ln w="9525">
                <a:solidFill>
                  <a:srgbClr val="C3C3C2"/>
                </a:solidFill>
              </a:ln>
            </p:spPr>
            <p:txBody>
              <a:bodyPr wrap="square" lIns="0" tIns="0" rIns="0" bIns="0" rtlCol="0"/>
              <a:lstStyle/>
              <a:p>
                <a:endParaRPr/>
              </a:p>
            </p:txBody>
          </p:sp>
          <p:sp>
            <p:nvSpPr>
              <p:cNvPr id="33" name="object 33"/>
              <p:cNvSpPr/>
              <p:nvPr/>
            </p:nvSpPr>
            <p:spPr>
              <a:xfrm>
                <a:off x="2035175" y="5626100"/>
                <a:ext cx="593725" cy="538480"/>
              </a:xfrm>
              <a:custGeom>
                <a:avLst/>
                <a:gdLst/>
                <a:ahLst/>
                <a:cxnLst/>
                <a:rect l="l" t="t" r="r" b="b"/>
                <a:pathLst>
                  <a:path w="593725" h="538479">
                    <a:moveTo>
                      <a:pt x="593725" y="0"/>
                    </a:moveTo>
                    <a:lnTo>
                      <a:pt x="150494" y="0"/>
                    </a:lnTo>
                    <a:lnTo>
                      <a:pt x="0" y="536600"/>
                    </a:lnTo>
                    <a:lnTo>
                      <a:pt x="442341" y="538162"/>
                    </a:lnTo>
                    <a:lnTo>
                      <a:pt x="593725" y="0"/>
                    </a:lnTo>
                    <a:close/>
                  </a:path>
                </a:pathLst>
              </a:custGeom>
              <a:solidFill>
                <a:srgbClr val="AAA9A9"/>
              </a:solidFill>
            </p:spPr>
            <p:txBody>
              <a:bodyPr wrap="square" lIns="0" tIns="0" rIns="0" bIns="0" rtlCol="0"/>
              <a:lstStyle/>
              <a:p>
                <a:endParaRPr/>
              </a:p>
            </p:txBody>
          </p:sp>
          <p:sp>
            <p:nvSpPr>
              <p:cNvPr id="34" name="object 34"/>
              <p:cNvSpPr/>
              <p:nvPr/>
            </p:nvSpPr>
            <p:spPr>
              <a:xfrm>
                <a:off x="2035175" y="5626100"/>
                <a:ext cx="593725" cy="538480"/>
              </a:xfrm>
              <a:custGeom>
                <a:avLst/>
                <a:gdLst/>
                <a:ahLst/>
                <a:cxnLst/>
                <a:rect l="l" t="t" r="r" b="b"/>
                <a:pathLst>
                  <a:path w="593725" h="538479">
                    <a:moveTo>
                      <a:pt x="150494" y="0"/>
                    </a:moveTo>
                    <a:lnTo>
                      <a:pt x="593725" y="0"/>
                    </a:lnTo>
                    <a:lnTo>
                      <a:pt x="442341" y="538162"/>
                    </a:lnTo>
                    <a:lnTo>
                      <a:pt x="0" y="536600"/>
                    </a:lnTo>
                    <a:lnTo>
                      <a:pt x="150494" y="0"/>
                    </a:lnTo>
                    <a:close/>
                  </a:path>
                </a:pathLst>
              </a:custGeom>
              <a:ln w="9525">
                <a:solidFill>
                  <a:srgbClr val="C3C3C2"/>
                </a:solidFill>
              </a:ln>
            </p:spPr>
            <p:txBody>
              <a:bodyPr wrap="square" lIns="0" tIns="0" rIns="0" bIns="0" rtlCol="0"/>
              <a:lstStyle/>
              <a:p>
                <a:endParaRPr/>
              </a:p>
            </p:txBody>
          </p:sp>
          <p:sp>
            <p:nvSpPr>
              <p:cNvPr id="35" name="object 35"/>
              <p:cNvSpPr/>
              <p:nvPr/>
            </p:nvSpPr>
            <p:spPr>
              <a:xfrm>
                <a:off x="2189225" y="5156200"/>
                <a:ext cx="304800" cy="351155"/>
              </a:xfrm>
              <a:custGeom>
                <a:avLst/>
                <a:gdLst/>
                <a:ahLst/>
                <a:cxnLst/>
                <a:rect l="l" t="t" r="r" b="b"/>
                <a:pathLst>
                  <a:path w="304800" h="351154">
                    <a:moveTo>
                      <a:pt x="160274" y="0"/>
                    </a:moveTo>
                    <a:lnTo>
                      <a:pt x="144399" y="0"/>
                    </a:lnTo>
                    <a:lnTo>
                      <a:pt x="129412" y="2031"/>
                    </a:lnTo>
                    <a:lnTo>
                      <a:pt x="121666" y="3682"/>
                    </a:lnTo>
                    <a:lnTo>
                      <a:pt x="114426" y="5714"/>
                    </a:lnTo>
                    <a:lnTo>
                      <a:pt x="106680" y="8381"/>
                    </a:lnTo>
                    <a:lnTo>
                      <a:pt x="99822" y="10413"/>
                    </a:lnTo>
                    <a:lnTo>
                      <a:pt x="67182" y="30225"/>
                    </a:lnTo>
                    <a:lnTo>
                      <a:pt x="61213" y="35560"/>
                    </a:lnTo>
                    <a:lnTo>
                      <a:pt x="55372" y="40258"/>
                    </a:lnTo>
                    <a:lnTo>
                      <a:pt x="49911" y="45974"/>
                    </a:lnTo>
                    <a:lnTo>
                      <a:pt x="44957" y="51688"/>
                    </a:lnTo>
                    <a:lnTo>
                      <a:pt x="39497" y="57404"/>
                    </a:lnTo>
                    <a:lnTo>
                      <a:pt x="34417" y="64262"/>
                    </a:lnTo>
                    <a:lnTo>
                      <a:pt x="30353" y="70993"/>
                    </a:lnTo>
                    <a:lnTo>
                      <a:pt x="25781" y="77850"/>
                    </a:lnTo>
                    <a:lnTo>
                      <a:pt x="9017" y="115443"/>
                    </a:lnTo>
                    <a:lnTo>
                      <a:pt x="3175" y="140462"/>
                    </a:lnTo>
                    <a:lnTo>
                      <a:pt x="1269" y="149352"/>
                    </a:lnTo>
                    <a:lnTo>
                      <a:pt x="888" y="157606"/>
                    </a:lnTo>
                    <a:lnTo>
                      <a:pt x="0" y="166497"/>
                    </a:lnTo>
                    <a:lnTo>
                      <a:pt x="0" y="184277"/>
                    </a:lnTo>
                    <a:lnTo>
                      <a:pt x="888" y="193166"/>
                    </a:lnTo>
                    <a:lnTo>
                      <a:pt x="1269" y="202056"/>
                    </a:lnTo>
                    <a:lnTo>
                      <a:pt x="3175" y="210438"/>
                    </a:lnTo>
                    <a:lnTo>
                      <a:pt x="4444" y="219328"/>
                    </a:lnTo>
                    <a:lnTo>
                      <a:pt x="6731" y="227075"/>
                    </a:lnTo>
                    <a:lnTo>
                      <a:pt x="9017" y="235965"/>
                    </a:lnTo>
                    <a:lnTo>
                      <a:pt x="12192" y="243331"/>
                    </a:lnTo>
                    <a:lnTo>
                      <a:pt x="14986" y="251078"/>
                    </a:lnTo>
                    <a:lnTo>
                      <a:pt x="18542" y="258444"/>
                    </a:lnTo>
                    <a:lnTo>
                      <a:pt x="21717" y="265684"/>
                    </a:lnTo>
                    <a:lnTo>
                      <a:pt x="25781" y="273558"/>
                    </a:lnTo>
                    <a:lnTo>
                      <a:pt x="30353" y="280416"/>
                    </a:lnTo>
                    <a:lnTo>
                      <a:pt x="34417" y="287147"/>
                    </a:lnTo>
                    <a:lnTo>
                      <a:pt x="44957" y="299212"/>
                    </a:lnTo>
                    <a:lnTo>
                      <a:pt x="49911" y="305434"/>
                    </a:lnTo>
                    <a:lnTo>
                      <a:pt x="55372" y="310134"/>
                    </a:lnTo>
                    <a:lnTo>
                      <a:pt x="93091" y="336803"/>
                    </a:lnTo>
                    <a:lnTo>
                      <a:pt x="129412" y="348234"/>
                    </a:lnTo>
                    <a:lnTo>
                      <a:pt x="136651" y="349758"/>
                    </a:lnTo>
                    <a:lnTo>
                      <a:pt x="152146" y="350900"/>
                    </a:lnTo>
                    <a:lnTo>
                      <a:pt x="168021" y="349758"/>
                    </a:lnTo>
                    <a:lnTo>
                      <a:pt x="175260" y="348234"/>
                    </a:lnTo>
                    <a:lnTo>
                      <a:pt x="183006" y="347218"/>
                    </a:lnTo>
                    <a:lnTo>
                      <a:pt x="231140" y="325247"/>
                    </a:lnTo>
                    <a:lnTo>
                      <a:pt x="270256" y="287147"/>
                    </a:lnTo>
                    <a:lnTo>
                      <a:pt x="289687" y="251078"/>
                    </a:lnTo>
                    <a:lnTo>
                      <a:pt x="303784" y="193166"/>
                    </a:lnTo>
                    <a:lnTo>
                      <a:pt x="304800" y="175387"/>
                    </a:lnTo>
                    <a:lnTo>
                      <a:pt x="303784" y="157606"/>
                    </a:lnTo>
                    <a:lnTo>
                      <a:pt x="302513" y="149352"/>
                    </a:lnTo>
                    <a:lnTo>
                      <a:pt x="301498" y="140462"/>
                    </a:lnTo>
                    <a:lnTo>
                      <a:pt x="300228" y="132080"/>
                    </a:lnTo>
                    <a:lnTo>
                      <a:pt x="297942" y="123190"/>
                    </a:lnTo>
                    <a:lnTo>
                      <a:pt x="295148" y="115443"/>
                    </a:lnTo>
                    <a:lnTo>
                      <a:pt x="292481" y="107061"/>
                    </a:lnTo>
                    <a:lnTo>
                      <a:pt x="270256" y="64262"/>
                    </a:lnTo>
                    <a:lnTo>
                      <a:pt x="254254" y="45974"/>
                    </a:lnTo>
                    <a:lnTo>
                      <a:pt x="249300" y="40258"/>
                    </a:lnTo>
                    <a:lnTo>
                      <a:pt x="243459" y="35560"/>
                    </a:lnTo>
                    <a:lnTo>
                      <a:pt x="237490" y="30225"/>
                    </a:lnTo>
                    <a:lnTo>
                      <a:pt x="231140" y="25526"/>
                    </a:lnTo>
                    <a:lnTo>
                      <a:pt x="224281" y="20827"/>
                    </a:lnTo>
                    <a:lnTo>
                      <a:pt x="211581" y="13588"/>
                    </a:lnTo>
                    <a:lnTo>
                      <a:pt x="204850" y="10413"/>
                    </a:lnTo>
                    <a:lnTo>
                      <a:pt x="197104" y="8381"/>
                    </a:lnTo>
                    <a:lnTo>
                      <a:pt x="190246" y="5714"/>
                    </a:lnTo>
                    <a:lnTo>
                      <a:pt x="183006" y="3682"/>
                    </a:lnTo>
                    <a:lnTo>
                      <a:pt x="175260" y="2031"/>
                    </a:lnTo>
                    <a:lnTo>
                      <a:pt x="160274" y="0"/>
                    </a:lnTo>
                    <a:close/>
                  </a:path>
                </a:pathLst>
              </a:custGeom>
              <a:solidFill>
                <a:srgbClr val="FFCC99"/>
              </a:solidFill>
            </p:spPr>
            <p:txBody>
              <a:bodyPr wrap="square" lIns="0" tIns="0" rIns="0" bIns="0" rtlCol="0"/>
              <a:lstStyle/>
              <a:p>
                <a:endParaRPr/>
              </a:p>
            </p:txBody>
          </p:sp>
          <p:sp>
            <p:nvSpPr>
              <p:cNvPr id="36" name="object 36"/>
              <p:cNvSpPr/>
              <p:nvPr/>
            </p:nvSpPr>
            <p:spPr>
              <a:xfrm>
                <a:off x="2189225" y="5156200"/>
                <a:ext cx="304800" cy="351155"/>
              </a:xfrm>
              <a:custGeom>
                <a:avLst/>
                <a:gdLst/>
                <a:ahLst/>
                <a:cxnLst/>
                <a:rect l="l" t="t" r="r" b="b"/>
                <a:pathLst>
                  <a:path w="304800" h="351154">
                    <a:moveTo>
                      <a:pt x="152146" y="350900"/>
                    </a:moveTo>
                    <a:lnTo>
                      <a:pt x="160274" y="350266"/>
                    </a:lnTo>
                    <a:lnTo>
                      <a:pt x="168021" y="349758"/>
                    </a:lnTo>
                    <a:lnTo>
                      <a:pt x="175260" y="348234"/>
                    </a:lnTo>
                    <a:lnTo>
                      <a:pt x="217931" y="333121"/>
                    </a:lnTo>
                    <a:lnTo>
                      <a:pt x="249300" y="310134"/>
                    </a:lnTo>
                    <a:lnTo>
                      <a:pt x="254254" y="305434"/>
                    </a:lnTo>
                    <a:lnTo>
                      <a:pt x="259715" y="299212"/>
                    </a:lnTo>
                    <a:lnTo>
                      <a:pt x="265175" y="292862"/>
                    </a:lnTo>
                    <a:lnTo>
                      <a:pt x="270256" y="287147"/>
                    </a:lnTo>
                    <a:lnTo>
                      <a:pt x="289687" y="251078"/>
                    </a:lnTo>
                    <a:lnTo>
                      <a:pt x="292481" y="243331"/>
                    </a:lnTo>
                    <a:lnTo>
                      <a:pt x="295148" y="235965"/>
                    </a:lnTo>
                    <a:lnTo>
                      <a:pt x="297942" y="227075"/>
                    </a:lnTo>
                    <a:lnTo>
                      <a:pt x="300228" y="219328"/>
                    </a:lnTo>
                    <a:lnTo>
                      <a:pt x="301498" y="210438"/>
                    </a:lnTo>
                    <a:lnTo>
                      <a:pt x="302513" y="202056"/>
                    </a:lnTo>
                    <a:lnTo>
                      <a:pt x="303784" y="193166"/>
                    </a:lnTo>
                    <a:lnTo>
                      <a:pt x="304292" y="184277"/>
                    </a:lnTo>
                    <a:lnTo>
                      <a:pt x="304800" y="175387"/>
                    </a:lnTo>
                    <a:lnTo>
                      <a:pt x="304292" y="166497"/>
                    </a:lnTo>
                    <a:lnTo>
                      <a:pt x="303784" y="157606"/>
                    </a:lnTo>
                    <a:lnTo>
                      <a:pt x="302513" y="149352"/>
                    </a:lnTo>
                    <a:lnTo>
                      <a:pt x="301498" y="140462"/>
                    </a:lnTo>
                    <a:lnTo>
                      <a:pt x="300228" y="132080"/>
                    </a:lnTo>
                    <a:lnTo>
                      <a:pt x="297942" y="123190"/>
                    </a:lnTo>
                    <a:lnTo>
                      <a:pt x="295148" y="115443"/>
                    </a:lnTo>
                    <a:lnTo>
                      <a:pt x="292481" y="107061"/>
                    </a:lnTo>
                    <a:lnTo>
                      <a:pt x="289687" y="99694"/>
                    </a:lnTo>
                    <a:lnTo>
                      <a:pt x="286131" y="91947"/>
                    </a:lnTo>
                    <a:lnTo>
                      <a:pt x="282448" y="84581"/>
                    </a:lnTo>
                    <a:lnTo>
                      <a:pt x="278384" y="77850"/>
                    </a:lnTo>
                    <a:lnTo>
                      <a:pt x="274319" y="70993"/>
                    </a:lnTo>
                    <a:lnTo>
                      <a:pt x="270256" y="64262"/>
                    </a:lnTo>
                    <a:lnTo>
                      <a:pt x="265175" y="57404"/>
                    </a:lnTo>
                    <a:lnTo>
                      <a:pt x="259715" y="51688"/>
                    </a:lnTo>
                    <a:lnTo>
                      <a:pt x="254254" y="45974"/>
                    </a:lnTo>
                    <a:lnTo>
                      <a:pt x="249300" y="40258"/>
                    </a:lnTo>
                    <a:lnTo>
                      <a:pt x="243459" y="35560"/>
                    </a:lnTo>
                    <a:lnTo>
                      <a:pt x="237490" y="30225"/>
                    </a:lnTo>
                    <a:lnTo>
                      <a:pt x="231140" y="25526"/>
                    </a:lnTo>
                    <a:lnTo>
                      <a:pt x="224281" y="20827"/>
                    </a:lnTo>
                    <a:lnTo>
                      <a:pt x="217931" y="17272"/>
                    </a:lnTo>
                    <a:lnTo>
                      <a:pt x="211581" y="13588"/>
                    </a:lnTo>
                    <a:lnTo>
                      <a:pt x="204850" y="10413"/>
                    </a:lnTo>
                    <a:lnTo>
                      <a:pt x="197104" y="8381"/>
                    </a:lnTo>
                    <a:lnTo>
                      <a:pt x="190246" y="5714"/>
                    </a:lnTo>
                    <a:lnTo>
                      <a:pt x="183006" y="3682"/>
                    </a:lnTo>
                    <a:lnTo>
                      <a:pt x="175260" y="2031"/>
                    </a:lnTo>
                    <a:lnTo>
                      <a:pt x="168021" y="1016"/>
                    </a:lnTo>
                    <a:lnTo>
                      <a:pt x="160274" y="0"/>
                    </a:lnTo>
                    <a:lnTo>
                      <a:pt x="152146" y="0"/>
                    </a:lnTo>
                    <a:lnTo>
                      <a:pt x="144399" y="0"/>
                    </a:lnTo>
                    <a:lnTo>
                      <a:pt x="106680" y="8381"/>
                    </a:lnTo>
                    <a:lnTo>
                      <a:pt x="99822" y="10413"/>
                    </a:lnTo>
                    <a:lnTo>
                      <a:pt x="93091" y="13588"/>
                    </a:lnTo>
                    <a:lnTo>
                      <a:pt x="86232" y="17272"/>
                    </a:lnTo>
                    <a:lnTo>
                      <a:pt x="79375" y="20827"/>
                    </a:lnTo>
                    <a:lnTo>
                      <a:pt x="73025" y="25526"/>
                    </a:lnTo>
                    <a:lnTo>
                      <a:pt x="67182" y="30225"/>
                    </a:lnTo>
                    <a:lnTo>
                      <a:pt x="61213" y="35560"/>
                    </a:lnTo>
                    <a:lnTo>
                      <a:pt x="55372" y="40258"/>
                    </a:lnTo>
                    <a:lnTo>
                      <a:pt x="49911" y="45974"/>
                    </a:lnTo>
                    <a:lnTo>
                      <a:pt x="44957" y="51688"/>
                    </a:lnTo>
                    <a:lnTo>
                      <a:pt x="39497" y="57404"/>
                    </a:lnTo>
                    <a:lnTo>
                      <a:pt x="34417" y="64262"/>
                    </a:lnTo>
                    <a:lnTo>
                      <a:pt x="30353" y="70993"/>
                    </a:lnTo>
                    <a:lnTo>
                      <a:pt x="25781" y="77850"/>
                    </a:lnTo>
                    <a:lnTo>
                      <a:pt x="21717" y="84581"/>
                    </a:lnTo>
                    <a:lnTo>
                      <a:pt x="18542" y="91947"/>
                    </a:lnTo>
                    <a:lnTo>
                      <a:pt x="14986" y="99694"/>
                    </a:lnTo>
                    <a:lnTo>
                      <a:pt x="3175" y="140462"/>
                    </a:lnTo>
                    <a:lnTo>
                      <a:pt x="1269" y="149352"/>
                    </a:lnTo>
                    <a:lnTo>
                      <a:pt x="888" y="157606"/>
                    </a:lnTo>
                    <a:lnTo>
                      <a:pt x="0" y="166497"/>
                    </a:lnTo>
                    <a:lnTo>
                      <a:pt x="0" y="175387"/>
                    </a:lnTo>
                    <a:lnTo>
                      <a:pt x="0" y="184277"/>
                    </a:lnTo>
                    <a:lnTo>
                      <a:pt x="888" y="193166"/>
                    </a:lnTo>
                    <a:lnTo>
                      <a:pt x="1269" y="202056"/>
                    </a:lnTo>
                    <a:lnTo>
                      <a:pt x="3175" y="210438"/>
                    </a:lnTo>
                    <a:lnTo>
                      <a:pt x="4444" y="219328"/>
                    </a:lnTo>
                    <a:lnTo>
                      <a:pt x="6731" y="227075"/>
                    </a:lnTo>
                    <a:lnTo>
                      <a:pt x="9017" y="235965"/>
                    </a:lnTo>
                    <a:lnTo>
                      <a:pt x="12192" y="243331"/>
                    </a:lnTo>
                    <a:lnTo>
                      <a:pt x="14986" y="251078"/>
                    </a:lnTo>
                    <a:lnTo>
                      <a:pt x="18542" y="258444"/>
                    </a:lnTo>
                    <a:lnTo>
                      <a:pt x="21717" y="265684"/>
                    </a:lnTo>
                    <a:lnTo>
                      <a:pt x="25781" y="273558"/>
                    </a:lnTo>
                    <a:lnTo>
                      <a:pt x="30353" y="280416"/>
                    </a:lnTo>
                    <a:lnTo>
                      <a:pt x="34417" y="287147"/>
                    </a:lnTo>
                    <a:lnTo>
                      <a:pt x="39497" y="292862"/>
                    </a:lnTo>
                    <a:lnTo>
                      <a:pt x="44957" y="299212"/>
                    </a:lnTo>
                    <a:lnTo>
                      <a:pt x="49911" y="305434"/>
                    </a:lnTo>
                    <a:lnTo>
                      <a:pt x="55372" y="310134"/>
                    </a:lnTo>
                    <a:lnTo>
                      <a:pt x="61213" y="315849"/>
                    </a:lnTo>
                    <a:lnTo>
                      <a:pt x="67182" y="320547"/>
                    </a:lnTo>
                    <a:lnTo>
                      <a:pt x="73025" y="325247"/>
                    </a:lnTo>
                    <a:lnTo>
                      <a:pt x="79375" y="329438"/>
                    </a:lnTo>
                    <a:lnTo>
                      <a:pt x="86232" y="333121"/>
                    </a:lnTo>
                    <a:lnTo>
                      <a:pt x="93091" y="336803"/>
                    </a:lnTo>
                    <a:lnTo>
                      <a:pt x="99822" y="339852"/>
                    </a:lnTo>
                    <a:lnTo>
                      <a:pt x="106680" y="343027"/>
                    </a:lnTo>
                    <a:lnTo>
                      <a:pt x="114426" y="345566"/>
                    </a:lnTo>
                    <a:lnTo>
                      <a:pt x="121666" y="347218"/>
                    </a:lnTo>
                    <a:lnTo>
                      <a:pt x="129412" y="348234"/>
                    </a:lnTo>
                    <a:lnTo>
                      <a:pt x="136651" y="349758"/>
                    </a:lnTo>
                    <a:lnTo>
                      <a:pt x="144399" y="350266"/>
                    </a:lnTo>
                    <a:lnTo>
                      <a:pt x="152146" y="350900"/>
                    </a:lnTo>
                  </a:path>
                </a:pathLst>
              </a:custGeom>
              <a:ln w="9525">
                <a:solidFill>
                  <a:srgbClr val="1F1A17"/>
                </a:solidFill>
              </a:ln>
            </p:spPr>
            <p:txBody>
              <a:bodyPr wrap="square" lIns="0" tIns="0" rIns="0" bIns="0" rtlCol="0"/>
              <a:lstStyle/>
              <a:p>
                <a:endParaRPr/>
              </a:p>
            </p:txBody>
          </p:sp>
          <p:sp>
            <p:nvSpPr>
              <p:cNvPr id="37" name="object 37"/>
              <p:cNvSpPr/>
              <p:nvPr/>
            </p:nvSpPr>
            <p:spPr>
              <a:xfrm>
                <a:off x="1981200" y="5588000"/>
                <a:ext cx="595630" cy="535305"/>
              </a:xfrm>
              <a:custGeom>
                <a:avLst/>
                <a:gdLst/>
                <a:ahLst/>
                <a:cxnLst/>
                <a:rect l="l" t="t" r="r" b="b"/>
                <a:pathLst>
                  <a:path w="595630" h="535304">
                    <a:moveTo>
                      <a:pt x="595376" y="0"/>
                    </a:moveTo>
                    <a:lnTo>
                      <a:pt x="151256" y="0"/>
                    </a:lnTo>
                    <a:lnTo>
                      <a:pt x="0" y="534987"/>
                    </a:lnTo>
                    <a:lnTo>
                      <a:pt x="445388" y="534466"/>
                    </a:lnTo>
                    <a:lnTo>
                      <a:pt x="595376" y="0"/>
                    </a:lnTo>
                    <a:close/>
                  </a:path>
                </a:pathLst>
              </a:custGeom>
              <a:solidFill>
                <a:srgbClr val="F5C592"/>
              </a:solidFill>
            </p:spPr>
            <p:txBody>
              <a:bodyPr wrap="square" lIns="0" tIns="0" rIns="0" bIns="0" rtlCol="0"/>
              <a:lstStyle/>
              <a:p>
                <a:endParaRPr/>
              </a:p>
            </p:txBody>
          </p:sp>
          <p:sp>
            <p:nvSpPr>
              <p:cNvPr id="38" name="object 38"/>
              <p:cNvSpPr/>
              <p:nvPr/>
            </p:nvSpPr>
            <p:spPr>
              <a:xfrm>
                <a:off x="1981200" y="5588000"/>
                <a:ext cx="595630" cy="535305"/>
              </a:xfrm>
              <a:custGeom>
                <a:avLst/>
                <a:gdLst/>
                <a:ahLst/>
                <a:cxnLst/>
                <a:rect l="l" t="t" r="r" b="b"/>
                <a:pathLst>
                  <a:path w="595630" h="535304">
                    <a:moveTo>
                      <a:pt x="151256" y="0"/>
                    </a:moveTo>
                    <a:lnTo>
                      <a:pt x="595376" y="0"/>
                    </a:lnTo>
                    <a:lnTo>
                      <a:pt x="445388" y="534466"/>
                    </a:lnTo>
                    <a:lnTo>
                      <a:pt x="0" y="534987"/>
                    </a:lnTo>
                    <a:lnTo>
                      <a:pt x="151256" y="0"/>
                    </a:lnTo>
                    <a:close/>
                  </a:path>
                </a:pathLst>
              </a:custGeom>
              <a:ln w="9525">
                <a:solidFill>
                  <a:srgbClr val="1F1A17"/>
                </a:solidFill>
              </a:ln>
            </p:spPr>
            <p:txBody>
              <a:bodyPr wrap="square" lIns="0" tIns="0" rIns="0" bIns="0" rtlCol="0"/>
              <a:lstStyle/>
              <a:p>
                <a:endParaRPr/>
              </a:p>
            </p:txBody>
          </p:sp>
          <p:sp>
            <p:nvSpPr>
              <p:cNvPr id="39" name="object 39"/>
              <p:cNvSpPr/>
              <p:nvPr/>
            </p:nvSpPr>
            <p:spPr>
              <a:xfrm>
                <a:off x="2161031" y="5756148"/>
                <a:ext cx="283463" cy="294132"/>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2124075" y="5732462"/>
                <a:ext cx="281305" cy="290830"/>
              </a:xfrm>
              <a:custGeom>
                <a:avLst/>
                <a:gdLst/>
                <a:ahLst/>
                <a:cxnLst/>
                <a:rect l="l" t="t" r="r" b="b"/>
                <a:pathLst>
                  <a:path w="281305" h="290829">
                    <a:moveTo>
                      <a:pt x="144399" y="0"/>
                    </a:moveTo>
                    <a:lnTo>
                      <a:pt x="140716" y="0"/>
                    </a:lnTo>
                    <a:lnTo>
                      <a:pt x="46100" y="227114"/>
                    </a:lnTo>
                    <a:lnTo>
                      <a:pt x="39620" y="241999"/>
                    </a:lnTo>
                    <a:lnTo>
                      <a:pt x="18484" y="274733"/>
                    </a:lnTo>
                    <a:lnTo>
                      <a:pt x="0" y="282740"/>
                    </a:lnTo>
                    <a:lnTo>
                      <a:pt x="0" y="290512"/>
                    </a:lnTo>
                    <a:lnTo>
                      <a:pt x="88011" y="290512"/>
                    </a:lnTo>
                    <a:lnTo>
                      <a:pt x="88011" y="282740"/>
                    </a:lnTo>
                    <a:lnTo>
                      <a:pt x="78605" y="281797"/>
                    </a:lnTo>
                    <a:lnTo>
                      <a:pt x="71151" y="280644"/>
                    </a:lnTo>
                    <a:lnTo>
                      <a:pt x="65651" y="279282"/>
                    </a:lnTo>
                    <a:lnTo>
                      <a:pt x="62102" y="277710"/>
                    </a:lnTo>
                    <a:lnTo>
                      <a:pt x="56006" y="273926"/>
                    </a:lnTo>
                    <a:lnTo>
                      <a:pt x="53086" y="268046"/>
                    </a:lnTo>
                    <a:lnTo>
                      <a:pt x="53086" y="254063"/>
                    </a:lnTo>
                    <a:lnTo>
                      <a:pt x="54863" y="246430"/>
                    </a:lnTo>
                    <a:lnTo>
                      <a:pt x="61311" y="230271"/>
                    </a:lnTo>
                    <a:lnTo>
                      <a:pt x="66887" y="216413"/>
                    </a:lnTo>
                    <a:lnTo>
                      <a:pt x="69723" y="209486"/>
                    </a:lnTo>
                    <a:lnTo>
                      <a:pt x="229999" y="209486"/>
                    </a:lnTo>
                    <a:lnTo>
                      <a:pt x="223652" y="193954"/>
                    </a:lnTo>
                    <a:lnTo>
                      <a:pt x="76454" y="193954"/>
                    </a:lnTo>
                    <a:lnTo>
                      <a:pt x="117093" y="95923"/>
                    </a:lnTo>
                    <a:lnTo>
                      <a:pt x="183594" y="95923"/>
                    </a:lnTo>
                    <a:lnTo>
                      <a:pt x="144399" y="0"/>
                    </a:lnTo>
                    <a:close/>
                  </a:path>
                  <a:path w="281305" h="290829">
                    <a:moveTo>
                      <a:pt x="229999" y="209486"/>
                    </a:moveTo>
                    <a:lnTo>
                      <a:pt x="163068" y="209486"/>
                    </a:lnTo>
                    <a:lnTo>
                      <a:pt x="180848" y="254203"/>
                    </a:lnTo>
                    <a:lnTo>
                      <a:pt x="182752" y="259448"/>
                    </a:lnTo>
                    <a:lnTo>
                      <a:pt x="183006" y="260705"/>
                    </a:lnTo>
                    <a:lnTo>
                      <a:pt x="183769" y="263359"/>
                    </a:lnTo>
                    <a:lnTo>
                      <a:pt x="184150" y="265950"/>
                    </a:lnTo>
                    <a:lnTo>
                      <a:pt x="184150" y="272669"/>
                    </a:lnTo>
                    <a:lnTo>
                      <a:pt x="182752" y="275894"/>
                    </a:lnTo>
                    <a:lnTo>
                      <a:pt x="179958" y="278130"/>
                    </a:lnTo>
                    <a:lnTo>
                      <a:pt x="175768" y="281203"/>
                    </a:lnTo>
                    <a:lnTo>
                      <a:pt x="168529" y="282740"/>
                    </a:lnTo>
                    <a:lnTo>
                      <a:pt x="153035" y="282740"/>
                    </a:lnTo>
                    <a:lnTo>
                      <a:pt x="153035" y="290512"/>
                    </a:lnTo>
                    <a:lnTo>
                      <a:pt x="281050" y="290512"/>
                    </a:lnTo>
                    <a:lnTo>
                      <a:pt x="281050" y="282740"/>
                    </a:lnTo>
                    <a:lnTo>
                      <a:pt x="272923" y="282041"/>
                    </a:lnTo>
                    <a:lnTo>
                      <a:pt x="266700" y="279527"/>
                    </a:lnTo>
                    <a:lnTo>
                      <a:pt x="239775" y="233413"/>
                    </a:lnTo>
                    <a:lnTo>
                      <a:pt x="229999" y="209486"/>
                    </a:lnTo>
                    <a:close/>
                  </a:path>
                  <a:path w="281305" h="290829">
                    <a:moveTo>
                      <a:pt x="183594" y="95923"/>
                    </a:moveTo>
                    <a:lnTo>
                      <a:pt x="117093" y="95923"/>
                    </a:lnTo>
                    <a:lnTo>
                      <a:pt x="156463" y="193954"/>
                    </a:lnTo>
                    <a:lnTo>
                      <a:pt x="223652" y="193954"/>
                    </a:lnTo>
                    <a:lnTo>
                      <a:pt x="183594" y="95923"/>
                    </a:lnTo>
                    <a:close/>
                  </a:path>
                </a:pathLst>
              </a:custGeom>
              <a:solidFill>
                <a:srgbClr val="336699"/>
              </a:solidFill>
            </p:spPr>
            <p:txBody>
              <a:bodyPr wrap="square" lIns="0" tIns="0" rIns="0" bIns="0" rtlCol="0"/>
              <a:lstStyle/>
              <a:p>
                <a:endParaRPr/>
              </a:p>
            </p:txBody>
          </p:sp>
          <p:sp>
            <p:nvSpPr>
              <p:cNvPr id="41" name="object 41"/>
              <p:cNvSpPr/>
              <p:nvPr/>
            </p:nvSpPr>
            <p:spPr>
              <a:xfrm>
                <a:off x="4708525" y="4996307"/>
                <a:ext cx="1384935" cy="714375"/>
              </a:xfrm>
              <a:custGeom>
                <a:avLst/>
                <a:gdLst/>
                <a:ahLst/>
                <a:cxnLst/>
                <a:rect l="l" t="t" r="r" b="b"/>
                <a:pathLst>
                  <a:path w="1384935" h="714375">
                    <a:moveTo>
                      <a:pt x="76200" y="611314"/>
                    </a:moveTo>
                    <a:lnTo>
                      <a:pt x="0" y="713930"/>
                    </a:lnTo>
                    <a:lnTo>
                      <a:pt x="127762" y="713282"/>
                    </a:lnTo>
                    <a:lnTo>
                      <a:pt x="114924" y="687895"/>
                    </a:lnTo>
                    <a:lnTo>
                      <a:pt x="93599" y="687895"/>
                    </a:lnTo>
                    <a:lnTo>
                      <a:pt x="76326" y="653910"/>
                    </a:lnTo>
                    <a:lnTo>
                      <a:pt x="93374" y="645278"/>
                    </a:lnTo>
                    <a:lnTo>
                      <a:pt x="76200" y="611314"/>
                    </a:lnTo>
                    <a:close/>
                  </a:path>
                  <a:path w="1384935" h="714375">
                    <a:moveTo>
                      <a:pt x="93374" y="645278"/>
                    </a:moveTo>
                    <a:lnTo>
                      <a:pt x="76326" y="653910"/>
                    </a:lnTo>
                    <a:lnTo>
                      <a:pt x="93599" y="687895"/>
                    </a:lnTo>
                    <a:lnTo>
                      <a:pt x="110577" y="679298"/>
                    </a:lnTo>
                    <a:lnTo>
                      <a:pt x="93374" y="645278"/>
                    </a:lnTo>
                    <a:close/>
                  </a:path>
                  <a:path w="1384935" h="714375">
                    <a:moveTo>
                      <a:pt x="110577" y="679298"/>
                    </a:moveTo>
                    <a:lnTo>
                      <a:pt x="93599" y="687895"/>
                    </a:lnTo>
                    <a:lnTo>
                      <a:pt x="114924" y="687895"/>
                    </a:lnTo>
                    <a:lnTo>
                      <a:pt x="110577" y="679298"/>
                    </a:lnTo>
                    <a:close/>
                  </a:path>
                  <a:path w="1384935" h="714375">
                    <a:moveTo>
                      <a:pt x="1367789" y="0"/>
                    </a:moveTo>
                    <a:lnTo>
                      <a:pt x="93374" y="645278"/>
                    </a:lnTo>
                    <a:lnTo>
                      <a:pt x="110577" y="679298"/>
                    </a:lnTo>
                    <a:lnTo>
                      <a:pt x="1384935" y="34036"/>
                    </a:lnTo>
                    <a:lnTo>
                      <a:pt x="1367789" y="0"/>
                    </a:lnTo>
                    <a:close/>
                  </a:path>
                </a:pathLst>
              </a:custGeom>
              <a:solidFill>
                <a:srgbClr val="000000"/>
              </a:solidFill>
            </p:spPr>
            <p:txBody>
              <a:bodyPr wrap="square" lIns="0" tIns="0" rIns="0" bIns="0" rtlCol="0"/>
              <a:lstStyle/>
              <a:p>
                <a:endParaRPr/>
              </a:p>
            </p:txBody>
          </p:sp>
          <p:sp>
            <p:nvSpPr>
              <p:cNvPr id="42" name="object 42"/>
              <p:cNvSpPr/>
              <p:nvPr/>
            </p:nvSpPr>
            <p:spPr>
              <a:xfrm>
                <a:off x="3768725" y="3940174"/>
                <a:ext cx="1098550" cy="589280"/>
              </a:xfrm>
              <a:custGeom>
                <a:avLst/>
                <a:gdLst/>
                <a:ahLst/>
                <a:cxnLst/>
                <a:rect l="l" t="t" r="r" b="b"/>
                <a:pathLst>
                  <a:path w="1098550" h="589279">
                    <a:moveTo>
                      <a:pt x="1098550" y="254127"/>
                    </a:moveTo>
                    <a:lnTo>
                      <a:pt x="1096264" y="246380"/>
                    </a:lnTo>
                    <a:lnTo>
                      <a:pt x="1090930" y="230759"/>
                    </a:lnTo>
                    <a:lnTo>
                      <a:pt x="1087247" y="223647"/>
                    </a:lnTo>
                    <a:lnTo>
                      <a:pt x="1084072" y="216408"/>
                    </a:lnTo>
                    <a:lnTo>
                      <a:pt x="1080516" y="209169"/>
                    </a:lnTo>
                    <a:lnTo>
                      <a:pt x="1075563" y="201422"/>
                    </a:lnTo>
                    <a:lnTo>
                      <a:pt x="1070102" y="193675"/>
                    </a:lnTo>
                    <a:lnTo>
                      <a:pt x="1059713" y="203428"/>
                    </a:lnTo>
                    <a:lnTo>
                      <a:pt x="1058164" y="201168"/>
                    </a:lnTo>
                    <a:lnTo>
                      <a:pt x="1025652" y="164084"/>
                    </a:lnTo>
                    <a:lnTo>
                      <a:pt x="998956" y="141173"/>
                    </a:lnTo>
                    <a:lnTo>
                      <a:pt x="1006475" y="127635"/>
                    </a:lnTo>
                    <a:lnTo>
                      <a:pt x="1002919" y="124333"/>
                    </a:lnTo>
                    <a:lnTo>
                      <a:pt x="971169" y="102362"/>
                    </a:lnTo>
                    <a:lnTo>
                      <a:pt x="959231" y="95250"/>
                    </a:lnTo>
                    <a:lnTo>
                      <a:pt x="953033" y="111010"/>
                    </a:lnTo>
                    <a:lnTo>
                      <a:pt x="949960" y="109347"/>
                    </a:lnTo>
                    <a:lnTo>
                      <a:pt x="932180" y="99314"/>
                    </a:lnTo>
                    <a:lnTo>
                      <a:pt x="913384" y="90551"/>
                    </a:lnTo>
                    <a:lnTo>
                      <a:pt x="893826" y="81026"/>
                    </a:lnTo>
                    <a:lnTo>
                      <a:pt x="881418" y="76022"/>
                    </a:lnTo>
                    <a:lnTo>
                      <a:pt x="885825" y="59563"/>
                    </a:lnTo>
                    <a:lnTo>
                      <a:pt x="835660" y="41275"/>
                    </a:lnTo>
                    <a:lnTo>
                      <a:pt x="831786" y="58470"/>
                    </a:lnTo>
                    <a:lnTo>
                      <a:pt x="830199" y="57912"/>
                    </a:lnTo>
                    <a:lnTo>
                      <a:pt x="807974" y="51181"/>
                    </a:lnTo>
                    <a:lnTo>
                      <a:pt x="784733" y="45085"/>
                    </a:lnTo>
                    <a:lnTo>
                      <a:pt x="754557" y="38277"/>
                    </a:lnTo>
                    <a:lnTo>
                      <a:pt x="757301" y="20828"/>
                    </a:lnTo>
                    <a:lnTo>
                      <a:pt x="712724" y="12700"/>
                    </a:lnTo>
                    <a:lnTo>
                      <a:pt x="704723" y="11049"/>
                    </a:lnTo>
                    <a:lnTo>
                      <a:pt x="703033" y="28549"/>
                    </a:lnTo>
                    <a:lnTo>
                      <a:pt x="659257" y="22987"/>
                    </a:lnTo>
                    <a:lnTo>
                      <a:pt x="624243" y="20078"/>
                    </a:lnTo>
                    <a:lnTo>
                      <a:pt x="625475" y="2667"/>
                    </a:lnTo>
                    <a:lnTo>
                      <a:pt x="578739" y="0"/>
                    </a:lnTo>
                    <a:lnTo>
                      <a:pt x="573532" y="0"/>
                    </a:lnTo>
                    <a:lnTo>
                      <a:pt x="573303" y="17868"/>
                    </a:lnTo>
                    <a:lnTo>
                      <a:pt x="551053" y="17399"/>
                    </a:lnTo>
                    <a:lnTo>
                      <a:pt x="495935" y="18542"/>
                    </a:lnTo>
                    <a:lnTo>
                      <a:pt x="494715" y="18643"/>
                    </a:lnTo>
                    <a:lnTo>
                      <a:pt x="494030" y="0"/>
                    </a:lnTo>
                    <a:lnTo>
                      <a:pt x="467868" y="1143"/>
                    </a:lnTo>
                    <a:lnTo>
                      <a:pt x="441325" y="4191"/>
                    </a:lnTo>
                    <a:lnTo>
                      <a:pt x="442468" y="22987"/>
                    </a:lnTo>
                    <a:lnTo>
                      <a:pt x="390779" y="29591"/>
                    </a:lnTo>
                    <a:lnTo>
                      <a:pt x="365887" y="34036"/>
                    </a:lnTo>
                    <a:lnTo>
                      <a:pt x="363562" y="34569"/>
                    </a:lnTo>
                    <a:lnTo>
                      <a:pt x="361696" y="17399"/>
                    </a:lnTo>
                    <a:lnTo>
                      <a:pt x="338963" y="21844"/>
                    </a:lnTo>
                    <a:lnTo>
                      <a:pt x="311150" y="28829"/>
                    </a:lnTo>
                    <a:lnTo>
                      <a:pt x="313905" y="45986"/>
                    </a:lnTo>
                    <a:lnTo>
                      <a:pt x="293751" y="51181"/>
                    </a:lnTo>
                    <a:lnTo>
                      <a:pt x="271526" y="57912"/>
                    </a:lnTo>
                    <a:lnTo>
                      <a:pt x="249682" y="65659"/>
                    </a:lnTo>
                    <a:lnTo>
                      <a:pt x="236740" y="69977"/>
                    </a:lnTo>
                    <a:lnTo>
                      <a:pt x="232918" y="52324"/>
                    </a:lnTo>
                    <a:lnTo>
                      <a:pt x="185420" y="72644"/>
                    </a:lnTo>
                    <a:lnTo>
                      <a:pt x="184150" y="73787"/>
                    </a:lnTo>
                    <a:lnTo>
                      <a:pt x="188937" y="90258"/>
                    </a:lnTo>
                    <a:lnTo>
                      <a:pt x="188341" y="90551"/>
                    </a:lnTo>
                    <a:lnTo>
                      <a:pt x="169545" y="99314"/>
                    </a:lnTo>
                    <a:lnTo>
                      <a:pt x="134874" y="118745"/>
                    </a:lnTo>
                    <a:lnTo>
                      <a:pt x="118872" y="130302"/>
                    </a:lnTo>
                    <a:lnTo>
                      <a:pt x="117462" y="131241"/>
                    </a:lnTo>
                    <a:lnTo>
                      <a:pt x="111506" y="117475"/>
                    </a:lnTo>
                    <a:lnTo>
                      <a:pt x="98298" y="127000"/>
                    </a:lnTo>
                    <a:lnTo>
                      <a:pt x="83820" y="138684"/>
                    </a:lnTo>
                    <a:lnTo>
                      <a:pt x="71120" y="150876"/>
                    </a:lnTo>
                    <a:lnTo>
                      <a:pt x="66675" y="154813"/>
                    </a:lnTo>
                    <a:lnTo>
                      <a:pt x="73863" y="166687"/>
                    </a:lnTo>
                    <a:lnTo>
                      <a:pt x="64516" y="175641"/>
                    </a:lnTo>
                    <a:lnTo>
                      <a:pt x="53848" y="187833"/>
                    </a:lnTo>
                    <a:lnTo>
                      <a:pt x="44069" y="201168"/>
                    </a:lnTo>
                    <a:lnTo>
                      <a:pt x="36068" y="213360"/>
                    </a:lnTo>
                    <a:lnTo>
                      <a:pt x="28448" y="227203"/>
                    </a:lnTo>
                    <a:lnTo>
                      <a:pt x="22834" y="239115"/>
                    </a:lnTo>
                    <a:lnTo>
                      <a:pt x="11811" y="231775"/>
                    </a:lnTo>
                    <a:lnTo>
                      <a:pt x="9144" y="238887"/>
                    </a:lnTo>
                    <a:lnTo>
                      <a:pt x="6985" y="247142"/>
                    </a:lnTo>
                    <a:lnTo>
                      <a:pt x="5207" y="255397"/>
                    </a:lnTo>
                    <a:lnTo>
                      <a:pt x="3048" y="263652"/>
                    </a:lnTo>
                    <a:lnTo>
                      <a:pt x="1778" y="271907"/>
                    </a:lnTo>
                    <a:lnTo>
                      <a:pt x="889" y="281305"/>
                    </a:lnTo>
                    <a:lnTo>
                      <a:pt x="0" y="298450"/>
                    </a:lnTo>
                    <a:lnTo>
                      <a:pt x="381" y="304800"/>
                    </a:lnTo>
                    <a:lnTo>
                      <a:pt x="11353" y="304076"/>
                    </a:lnTo>
                    <a:lnTo>
                      <a:pt x="11557" y="311277"/>
                    </a:lnTo>
                    <a:lnTo>
                      <a:pt x="22225" y="353314"/>
                    </a:lnTo>
                    <a:lnTo>
                      <a:pt x="43713" y="392010"/>
                    </a:lnTo>
                    <a:lnTo>
                      <a:pt x="34925" y="400685"/>
                    </a:lnTo>
                    <a:lnTo>
                      <a:pt x="69596" y="441198"/>
                    </a:lnTo>
                    <a:lnTo>
                      <a:pt x="75311" y="446024"/>
                    </a:lnTo>
                    <a:lnTo>
                      <a:pt x="81953" y="435051"/>
                    </a:lnTo>
                    <a:lnTo>
                      <a:pt x="89408" y="441833"/>
                    </a:lnTo>
                    <a:lnTo>
                      <a:pt x="103759" y="452882"/>
                    </a:lnTo>
                    <a:lnTo>
                      <a:pt x="118872" y="463931"/>
                    </a:lnTo>
                    <a:lnTo>
                      <a:pt x="134874" y="474472"/>
                    </a:lnTo>
                    <a:lnTo>
                      <a:pt x="149479" y="482612"/>
                    </a:lnTo>
                    <a:lnTo>
                      <a:pt x="144526" y="494538"/>
                    </a:lnTo>
                    <a:lnTo>
                      <a:pt x="146685" y="496189"/>
                    </a:lnTo>
                    <a:lnTo>
                      <a:pt x="184023" y="514858"/>
                    </a:lnTo>
                    <a:lnTo>
                      <a:pt x="194310" y="519049"/>
                    </a:lnTo>
                    <a:lnTo>
                      <a:pt x="197739" y="507720"/>
                    </a:lnTo>
                    <a:lnTo>
                      <a:pt x="228346" y="520446"/>
                    </a:lnTo>
                    <a:lnTo>
                      <a:pt x="249682" y="528701"/>
                    </a:lnTo>
                    <a:lnTo>
                      <a:pt x="271526" y="535813"/>
                    </a:lnTo>
                    <a:lnTo>
                      <a:pt x="272770" y="536168"/>
                    </a:lnTo>
                    <a:lnTo>
                      <a:pt x="269875" y="550291"/>
                    </a:lnTo>
                    <a:lnTo>
                      <a:pt x="290449" y="557149"/>
                    </a:lnTo>
                    <a:lnTo>
                      <a:pt x="314071" y="562864"/>
                    </a:lnTo>
                    <a:lnTo>
                      <a:pt x="321691" y="565150"/>
                    </a:lnTo>
                    <a:lnTo>
                      <a:pt x="324078" y="550202"/>
                    </a:lnTo>
                    <a:lnTo>
                      <a:pt x="340995" y="554101"/>
                    </a:lnTo>
                    <a:lnTo>
                      <a:pt x="365887" y="559054"/>
                    </a:lnTo>
                    <a:lnTo>
                      <a:pt x="390779" y="563499"/>
                    </a:lnTo>
                    <a:lnTo>
                      <a:pt x="401472" y="565124"/>
                    </a:lnTo>
                    <a:lnTo>
                      <a:pt x="400050" y="580517"/>
                    </a:lnTo>
                    <a:lnTo>
                      <a:pt x="413766" y="582803"/>
                    </a:lnTo>
                    <a:lnTo>
                      <a:pt x="439928" y="585724"/>
                    </a:lnTo>
                    <a:lnTo>
                      <a:pt x="451866" y="587375"/>
                    </a:lnTo>
                    <a:lnTo>
                      <a:pt x="452907" y="571207"/>
                    </a:lnTo>
                    <a:lnTo>
                      <a:pt x="469138" y="572897"/>
                    </a:lnTo>
                    <a:lnTo>
                      <a:pt x="522986" y="576199"/>
                    </a:lnTo>
                    <a:lnTo>
                      <a:pt x="532041" y="576199"/>
                    </a:lnTo>
                    <a:lnTo>
                      <a:pt x="531876" y="588899"/>
                    </a:lnTo>
                    <a:lnTo>
                      <a:pt x="549275" y="588899"/>
                    </a:lnTo>
                    <a:lnTo>
                      <a:pt x="603250" y="587883"/>
                    </a:lnTo>
                    <a:lnTo>
                      <a:pt x="603034" y="574713"/>
                    </a:lnTo>
                    <a:lnTo>
                      <a:pt x="632587" y="572897"/>
                    </a:lnTo>
                    <a:lnTo>
                      <a:pt x="681990" y="567804"/>
                    </a:lnTo>
                    <a:lnTo>
                      <a:pt x="682752" y="582549"/>
                    </a:lnTo>
                    <a:lnTo>
                      <a:pt x="687197" y="582041"/>
                    </a:lnTo>
                    <a:lnTo>
                      <a:pt x="735076" y="573913"/>
                    </a:lnTo>
                    <a:lnTo>
                      <a:pt x="733590" y="559473"/>
                    </a:lnTo>
                    <a:lnTo>
                      <a:pt x="735838" y="559054"/>
                    </a:lnTo>
                    <a:lnTo>
                      <a:pt x="760730" y="554101"/>
                    </a:lnTo>
                    <a:lnTo>
                      <a:pt x="784733" y="548640"/>
                    </a:lnTo>
                    <a:lnTo>
                      <a:pt x="807974" y="541909"/>
                    </a:lnTo>
                    <a:lnTo>
                      <a:pt x="811136" y="541045"/>
                    </a:lnTo>
                    <a:lnTo>
                      <a:pt x="813689" y="555625"/>
                    </a:lnTo>
                    <a:lnTo>
                      <a:pt x="833374" y="549910"/>
                    </a:lnTo>
                    <a:lnTo>
                      <a:pt x="855345" y="542417"/>
                    </a:lnTo>
                    <a:lnTo>
                      <a:pt x="863600" y="538988"/>
                    </a:lnTo>
                    <a:lnTo>
                      <a:pt x="860844" y="525386"/>
                    </a:lnTo>
                    <a:lnTo>
                      <a:pt x="873379" y="520446"/>
                    </a:lnTo>
                    <a:lnTo>
                      <a:pt x="913384" y="503809"/>
                    </a:lnTo>
                    <a:lnTo>
                      <a:pt x="932180" y="493776"/>
                    </a:lnTo>
                    <a:lnTo>
                      <a:pt x="935609" y="491871"/>
                    </a:lnTo>
                    <a:lnTo>
                      <a:pt x="940562" y="506349"/>
                    </a:lnTo>
                    <a:lnTo>
                      <a:pt x="956310" y="497967"/>
                    </a:lnTo>
                    <a:lnTo>
                      <a:pt x="973709" y="487426"/>
                    </a:lnTo>
                    <a:lnTo>
                      <a:pt x="989076" y="477266"/>
                    </a:lnTo>
                    <a:lnTo>
                      <a:pt x="983411" y="463524"/>
                    </a:lnTo>
                    <a:lnTo>
                      <a:pt x="997966" y="452882"/>
                    </a:lnTo>
                    <a:lnTo>
                      <a:pt x="1012317" y="441833"/>
                    </a:lnTo>
                    <a:lnTo>
                      <a:pt x="1025652" y="430149"/>
                    </a:lnTo>
                    <a:lnTo>
                      <a:pt x="1037209" y="417449"/>
                    </a:lnTo>
                    <a:lnTo>
                      <a:pt x="1046467" y="406869"/>
                    </a:lnTo>
                    <a:lnTo>
                      <a:pt x="1053846" y="417449"/>
                    </a:lnTo>
                    <a:lnTo>
                      <a:pt x="1080897" y="380111"/>
                    </a:lnTo>
                    <a:lnTo>
                      <a:pt x="1087628" y="364744"/>
                    </a:lnTo>
                    <a:lnTo>
                      <a:pt x="1089025" y="362585"/>
                    </a:lnTo>
                    <a:lnTo>
                      <a:pt x="1078649" y="355142"/>
                    </a:lnTo>
                    <a:lnTo>
                      <a:pt x="1079500" y="353314"/>
                    </a:lnTo>
                    <a:lnTo>
                      <a:pt x="1084326" y="339471"/>
                    </a:lnTo>
                    <a:lnTo>
                      <a:pt x="1087882" y="325120"/>
                    </a:lnTo>
                    <a:lnTo>
                      <a:pt x="1090168" y="311277"/>
                    </a:lnTo>
                    <a:lnTo>
                      <a:pt x="1090676" y="296799"/>
                    </a:lnTo>
                    <a:lnTo>
                      <a:pt x="1090168" y="282448"/>
                    </a:lnTo>
                    <a:lnTo>
                      <a:pt x="1087882" y="268097"/>
                    </a:lnTo>
                    <a:lnTo>
                      <a:pt x="1085684" y="259905"/>
                    </a:lnTo>
                    <a:lnTo>
                      <a:pt x="1098550" y="256286"/>
                    </a:lnTo>
                    <a:lnTo>
                      <a:pt x="1098550" y="254127"/>
                    </a:lnTo>
                    <a:close/>
                  </a:path>
                </a:pathLst>
              </a:custGeom>
              <a:solidFill>
                <a:srgbClr val="C3C3C2"/>
              </a:solidFill>
            </p:spPr>
            <p:txBody>
              <a:bodyPr wrap="square" lIns="0" tIns="0" rIns="0" bIns="0" rtlCol="0"/>
              <a:lstStyle/>
              <a:p>
                <a:endParaRPr/>
              </a:p>
            </p:txBody>
          </p:sp>
          <p:sp>
            <p:nvSpPr>
              <p:cNvPr id="43" name="object 43"/>
              <p:cNvSpPr/>
              <p:nvPr/>
            </p:nvSpPr>
            <p:spPr>
              <a:xfrm>
                <a:off x="3732276" y="3898900"/>
                <a:ext cx="1078230" cy="558800"/>
              </a:xfrm>
              <a:custGeom>
                <a:avLst/>
                <a:gdLst/>
                <a:ahLst/>
                <a:cxnLst/>
                <a:rect l="l" t="t" r="r" b="b"/>
                <a:pathLst>
                  <a:path w="1078229" h="558800">
                    <a:moveTo>
                      <a:pt x="538861" y="0"/>
                    </a:moveTo>
                    <a:lnTo>
                      <a:pt x="483743" y="1650"/>
                    </a:lnTo>
                    <a:lnTo>
                      <a:pt x="404622" y="8889"/>
                    </a:lnTo>
                    <a:lnTo>
                      <a:pt x="379222" y="13335"/>
                    </a:lnTo>
                    <a:lnTo>
                      <a:pt x="353949" y="17144"/>
                    </a:lnTo>
                    <a:lnTo>
                      <a:pt x="329438" y="22098"/>
                    </a:lnTo>
                    <a:lnTo>
                      <a:pt x="305815" y="28193"/>
                    </a:lnTo>
                    <a:lnTo>
                      <a:pt x="282321" y="33781"/>
                    </a:lnTo>
                    <a:lnTo>
                      <a:pt x="259587" y="40386"/>
                    </a:lnTo>
                    <a:lnTo>
                      <a:pt x="216535" y="55880"/>
                    </a:lnTo>
                    <a:lnTo>
                      <a:pt x="196087" y="63626"/>
                    </a:lnTo>
                    <a:lnTo>
                      <a:pt x="176911" y="73025"/>
                    </a:lnTo>
                    <a:lnTo>
                      <a:pt x="157861" y="81914"/>
                    </a:lnTo>
                    <a:lnTo>
                      <a:pt x="123571" y="101854"/>
                    </a:lnTo>
                    <a:lnTo>
                      <a:pt x="91948" y="123317"/>
                    </a:lnTo>
                    <a:lnTo>
                      <a:pt x="53339" y="158242"/>
                    </a:lnTo>
                    <a:lnTo>
                      <a:pt x="24384" y="196976"/>
                    </a:lnTo>
                    <a:lnTo>
                      <a:pt x="6223" y="237362"/>
                    </a:lnTo>
                    <a:lnTo>
                      <a:pt x="0" y="279400"/>
                    </a:lnTo>
                    <a:lnTo>
                      <a:pt x="888" y="293750"/>
                    </a:lnTo>
                    <a:lnTo>
                      <a:pt x="10668" y="335788"/>
                    </a:lnTo>
                    <a:lnTo>
                      <a:pt x="32893" y="375666"/>
                    </a:lnTo>
                    <a:lnTo>
                      <a:pt x="65277" y="412750"/>
                    </a:lnTo>
                    <a:lnTo>
                      <a:pt x="107061" y="446531"/>
                    </a:lnTo>
                    <a:lnTo>
                      <a:pt x="139953" y="467487"/>
                    </a:lnTo>
                    <a:lnTo>
                      <a:pt x="157861" y="476376"/>
                    </a:lnTo>
                    <a:lnTo>
                      <a:pt x="176911" y="486282"/>
                    </a:lnTo>
                    <a:lnTo>
                      <a:pt x="216535" y="503427"/>
                    </a:lnTo>
                    <a:lnTo>
                      <a:pt x="259587" y="518413"/>
                    </a:lnTo>
                    <a:lnTo>
                      <a:pt x="305815" y="531113"/>
                    </a:lnTo>
                    <a:lnTo>
                      <a:pt x="353949" y="541655"/>
                    </a:lnTo>
                    <a:lnTo>
                      <a:pt x="404622" y="550544"/>
                    </a:lnTo>
                    <a:lnTo>
                      <a:pt x="430402" y="552704"/>
                    </a:lnTo>
                    <a:lnTo>
                      <a:pt x="457073" y="555498"/>
                    </a:lnTo>
                    <a:lnTo>
                      <a:pt x="483743" y="557657"/>
                    </a:lnTo>
                    <a:lnTo>
                      <a:pt x="511301" y="558800"/>
                    </a:lnTo>
                    <a:lnTo>
                      <a:pt x="566420" y="558800"/>
                    </a:lnTo>
                    <a:lnTo>
                      <a:pt x="593978" y="557657"/>
                    </a:lnTo>
                    <a:lnTo>
                      <a:pt x="621157" y="555498"/>
                    </a:lnTo>
                    <a:lnTo>
                      <a:pt x="647446" y="552704"/>
                    </a:lnTo>
                    <a:lnTo>
                      <a:pt x="673608" y="550544"/>
                    </a:lnTo>
                    <a:lnTo>
                      <a:pt x="723900" y="541655"/>
                    </a:lnTo>
                    <a:lnTo>
                      <a:pt x="772413" y="531113"/>
                    </a:lnTo>
                    <a:lnTo>
                      <a:pt x="818134" y="518413"/>
                    </a:lnTo>
                    <a:lnTo>
                      <a:pt x="861313" y="503427"/>
                    </a:lnTo>
                    <a:lnTo>
                      <a:pt x="881252" y="494664"/>
                    </a:lnTo>
                    <a:lnTo>
                      <a:pt x="901319" y="486282"/>
                    </a:lnTo>
                    <a:lnTo>
                      <a:pt x="919479" y="476376"/>
                    </a:lnTo>
                    <a:lnTo>
                      <a:pt x="937768" y="467487"/>
                    </a:lnTo>
                    <a:lnTo>
                      <a:pt x="954659" y="456945"/>
                    </a:lnTo>
                    <a:lnTo>
                      <a:pt x="999998" y="424306"/>
                    </a:lnTo>
                    <a:lnTo>
                      <a:pt x="1035558" y="387857"/>
                    </a:lnTo>
                    <a:lnTo>
                      <a:pt x="1061339" y="349631"/>
                    </a:lnTo>
                    <a:lnTo>
                      <a:pt x="1075182" y="307594"/>
                    </a:lnTo>
                    <a:lnTo>
                      <a:pt x="1077849" y="279400"/>
                    </a:lnTo>
                    <a:lnTo>
                      <a:pt x="1077340" y="265556"/>
                    </a:lnTo>
                    <a:lnTo>
                      <a:pt x="1067181" y="223519"/>
                    </a:lnTo>
                    <a:lnTo>
                      <a:pt x="1045337" y="183642"/>
                    </a:lnTo>
                    <a:lnTo>
                      <a:pt x="1012951" y="146557"/>
                    </a:lnTo>
                    <a:lnTo>
                      <a:pt x="954659" y="101854"/>
                    </a:lnTo>
                    <a:lnTo>
                      <a:pt x="919479" y="81914"/>
                    </a:lnTo>
                    <a:lnTo>
                      <a:pt x="881252" y="63626"/>
                    </a:lnTo>
                    <a:lnTo>
                      <a:pt x="818134" y="40386"/>
                    </a:lnTo>
                    <a:lnTo>
                      <a:pt x="748284" y="22098"/>
                    </a:lnTo>
                    <a:lnTo>
                      <a:pt x="699008" y="13335"/>
                    </a:lnTo>
                    <a:lnTo>
                      <a:pt x="673608" y="8889"/>
                    </a:lnTo>
                    <a:lnTo>
                      <a:pt x="621157" y="3301"/>
                    </a:lnTo>
                    <a:lnTo>
                      <a:pt x="593978" y="1650"/>
                    </a:lnTo>
                    <a:lnTo>
                      <a:pt x="566420" y="507"/>
                    </a:lnTo>
                    <a:close/>
                  </a:path>
                </a:pathLst>
              </a:custGeom>
              <a:solidFill>
                <a:srgbClr val="BADFE2"/>
              </a:solidFill>
            </p:spPr>
            <p:txBody>
              <a:bodyPr wrap="square" lIns="0" tIns="0" rIns="0" bIns="0" rtlCol="0"/>
              <a:lstStyle/>
              <a:p>
                <a:endParaRPr/>
              </a:p>
            </p:txBody>
          </p:sp>
          <p:sp>
            <p:nvSpPr>
              <p:cNvPr id="44" name="object 44"/>
              <p:cNvSpPr/>
              <p:nvPr/>
            </p:nvSpPr>
            <p:spPr>
              <a:xfrm>
                <a:off x="3717925" y="3881500"/>
                <a:ext cx="1100455" cy="593725"/>
              </a:xfrm>
              <a:custGeom>
                <a:avLst/>
                <a:gdLst/>
                <a:ahLst/>
                <a:cxnLst/>
                <a:rect l="l" t="t" r="r" b="b"/>
                <a:pathLst>
                  <a:path w="1100454" h="593725">
                    <a:moveTo>
                      <a:pt x="34925" y="247015"/>
                    </a:moveTo>
                    <a:lnTo>
                      <a:pt x="11811" y="231648"/>
                    </a:lnTo>
                    <a:lnTo>
                      <a:pt x="9144" y="238760"/>
                    </a:lnTo>
                    <a:lnTo>
                      <a:pt x="7366" y="247015"/>
                    </a:lnTo>
                    <a:lnTo>
                      <a:pt x="3048" y="264160"/>
                    </a:lnTo>
                    <a:lnTo>
                      <a:pt x="381" y="289560"/>
                    </a:lnTo>
                    <a:lnTo>
                      <a:pt x="0" y="298323"/>
                    </a:lnTo>
                    <a:lnTo>
                      <a:pt x="508" y="306324"/>
                    </a:lnTo>
                    <a:lnTo>
                      <a:pt x="27051" y="304292"/>
                    </a:lnTo>
                    <a:lnTo>
                      <a:pt x="27051" y="298323"/>
                    </a:lnTo>
                    <a:lnTo>
                      <a:pt x="25781" y="298323"/>
                    </a:lnTo>
                    <a:lnTo>
                      <a:pt x="25781" y="291846"/>
                    </a:lnTo>
                    <a:lnTo>
                      <a:pt x="26162" y="285369"/>
                    </a:lnTo>
                    <a:lnTo>
                      <a:pt x="27559" y="278384"/>
                    </a:lnTo>
                    <a:lnTo>
                      <a:pt x="29210" y="265938"/>
                    </a:lnTo>
                    <a:lnTo>
                      <a:pt x="34925" y="247015"/>
                    </a:lnTo>
                    <a:close/>
                  </a:path>
                  <a:path w="1100454" h="593725">
                    <a:moveTo>
                      <a:pt x="93726" y="421513"/>
                    </a:moveTo>
                    <a:lnTo>
                      <a:pt x="87757" y="416179"/>
                    </a:lnTo>
                    <a:lnTo>
                      <a:pt x="75946" y="404876"/>
                    </a:lnTo>
                    <a:lnTo>
                      <a:pt x="65405" y="394208"/>
                    </a:lnTo>
                    <a:lnTo>
                      <a:pt x="55880" y="382524"/>
                    </a:lnTo>
                    <a:lnTo>
                      <a:pt x="34925" y="401701"/>
                    </a:lnTo>
                    <a:lnTo>
                      <a:pt x="35814" y="403352"/>
                    </a:lnTo>
                    <a:lnTo>
                      <a:pt x="46736" y="416179"/>
                    </a:lnTo>
                    <a:lnTo>
                      <a:pt x="58547" y="429006"/>
                    </a:lnTo>
                    <a:lnTo>
                      <a:pt x="77216" y="446024"/>
                    </a:lnTo>
                    <a:lnTo>
                      <a:pt x="93726" y="421513"/>
                    </a:lnTo>
                    <a:close/>
                  </a:path>
                  <a:path w="1100454" h="593725">
                    <a:moveTo>
                      <a:pt x="125476" y="145542"/>
                    </a:moveTo>
                    <a:lnTo>
                      <a:pt x="112649" y="117348"/>
                    </a:lnTo>
                    <a:lnTo>
                      <a:pt x="99441" y="126746"/>
                    </a:lnTo>
                    <a:lnTo>
                      <a:pt x="84836" y="138430"/>
                    </a:lnTo>
                    <a:lnTo>
                      <a:pt x="66675" y="154940"/>
                    </a:lnTo>
                    <a:lnTo>
                      <a:pt x="82550" y="180848"/>
                    </a:lnTo>
                    <a:lnTo>
                      <a:pt x="87122" y="177038"/>
                    </a:lnTo>
                    <a:lnTo>
                      <a:pt x="99949" y="164846"/>
                    </a:lnTo>
                    <a:lnTo>
                      <a:pt x="125476" y="145542"/>
                    </a:lnTo>
                    <a:close/>
                  </a:path>
                  <a:path w="1100454" h="593725">
                    <a:moveTo>
                      <a:pt x="204851" y="493776"/>
                    </a:moveTo>
                    <a:lnTo>
                      <a:pt x="158496" y="470408"/>
                    </a:lnTo>
                    <a:lnTo>
                      <a:pt x="157607" y="469773"/>
                    </a:lnTo>
                    <a:lnTo>
                      <a:pt x="146050" y="498221"/>
                    </a:lnTo>
                    <a:lnTo>
                      <a:pt x="148336" y="499872"/>
                    </a:lnTo>
                    <a:lnTo>
                      <a:pt x="185166" y="519303"/>
                    </a:lnTo>
                    <a:lnTo>
                      <a:pt x="195834" y="523748"/>
                    </a:lnTo>
                    <a:lnTo>
                      <a:pt x="204851" y="493776"/>
                    </a:lnTo>
                    <a:close/>
                  </a:path>
                  <a:path w="1100454" h="593725">
                    <a:moveTo>
                      <a:pt x="242951" y="84455"/>
                    </a:moveTo>
                    <a:lnTo>
                      <a:pt x="235839" y="52324"/>
                    </a:lnTo>
                    <a:lnTo>
                      <a:pt x="206375" y="64135"/>
                    </a:lnTo>
                    <a:lnTo>
                      <a:pt x="186563" y="73787"/>
                    </a:lnTo>
                    <a:lnTo>
                      <a:pt x="185801" y="73787"/>
                    </a:lnTo>
                    <a:lnTo>
                      <a:pt x="194564" y="104648"/>
                    </a:lnTo>
                    <a:lnTo>
                      <a:pt x="234950" y="86741"/>
                    </a:lnTo>
                    <a:lnTo>
                      <a:pt x="242951" y="84455"/>
                    </a:lnTo>
                    <a:close/>
                  </a:path>
                  <a:path w="1100454" h="593725">
                    <a:moveTo>
                      <a:pt x="330200" y="534797"/>
                    </a:moveTo>
                    <a:lnTo>
                      <a:pt x="322961" y="533781"/>
                    </a:lnTo>
                    <a:lnTo>
                      <a:pt x="299593" y="527431"/>
                    </a:lnTo>
                    <a:lnTo>
                      <a:pt x="279400" y="522224"/>
                    </a:lnTo>
                    <a:lnTo>
                      <a:pt x="273050" y="551434"/>
                    </a:lnTo>
                    <a:lnTo>
                      <a:pt x="293751" y="557784"/>
                    </a:lnTo>
                    <a:lnTo>
                      <a:pt x="317627" y="563499"/>
                    </a:lnTo>
                    <a:lnTo>
                      <a:pt x="324739" y="565023"/>
                    </a:lnTo>
                    <a:lnTo>
                      <a:pt x="330200" y="534797"/>
                    </a:lnTo>
                    <a:close/>
                  </a:path>
                  <a:path w="1100454" h="593725">
                    <a:moveTo>
                      <a:pt x="366776" y="48895"/>
                    </a:moveTo>
                    <a:lnTo>
                      <a:pt x="363220" y="17399"/>
                    </a:lnTo>
                    <a:lnTo>
                      <a:pt x="339598" y="22225"/>
                    </a:lnTo>
                    <a:lnTo>
                      <a:pt x="315595" y="27686"/>
                    </a:lnTo>
                    <a:lnTo>
                      <a:pt x="311150" y="29337"/>
                    </a:lnTo>
                    <a:lnTo>
                      <a:pt x="315976" y="60325"/>
                    </a:lnTo>
                    <a:lnTo>
                      <a:pt x="344551" y="53721"/>
                    </a:lnTo>
                    <a:lnTo>
                      <a:pt x="366776" y="48895"/>
                    </a:lnTo>
                    <a:close/>
                  </a:path>
                  <a:path w="1100454" h="593725">
                    <a:moveTo>
                      <a:pt x="458851" y="553593"/>
                    </a:moveTo>
                    <a:lnTo>
                      <a:pt x="446151" y="552958"/>
                    </a:lnTo>
                    <a:lnTo>
                      <a:pt x="406400" y="547624"/>
                    </a:lnTo>
                    <a:lnTo>
                      <a:pt x="403225" y="581660"/>
                    </a:lnTo>
                    <a:lnTo>
                      <a:pt x="417703" y="584073"/>
                    </a:lnTo>
                    <a:lnTo>
                      <a:pt x="444373" y="587756"/>
                    </a:lnTo>
                    <a:lnTo>
                      <a:pt x="456565" y="588899"/>
                    </a:lnTo>
                    <a:lnTo>
                      <a:pt x="458851" y="553593"/>
                    </a:lnTo>
                    <a:close/>
                  </a:path>
                  <a:path w="1100454" h="593725">
                    <a:moveTo>
                      <a:pt x="496951" y="35052"/>
                    </a:moveTo>
                    <a:lnTo>
                      <a:pt x="496062" y="1524"/>
                    </a:lnTo>
                    <a:lnTo>
                      <a:pt x="470535" y="2667"/>
                    </a:lnTo>
                    <a:lnTo>
                      <a:pt x="444500" y="5588"/>
                    </a:lnTo>
                    <a:lnTo>
                      <a:pt x="446278" y="39624"/>
                    </a:lnTo>
                    <a:lnTo>
                      <a:pt x="471805" y="36703"/>
                    </a:lnTo>
                    <a:lnTo>
                      <a:pt x="496951" y="35052"/>
                    </a:lnTo>
                    <a:close/>
                  </a:path>
                  <a:path w="1100454" h="593725">
                    <a:moveTo>
                      <a:pt x="603250" y="592455"/>
                    </a:moveTo>
                    <a:lnTo>
                      <a:pt x="602869" y="558673"/>
                    </a:lnTo>
                    <a:lnTo>
                      <a:pt x="578104" y="559943"/>
                    </a:lnTo>
                    <a:lnTo>
                      <a:pt x="550926" y="559943"/>
                    </a:lnTo>
                    <a:lnTo>
                      <a:pt x="550926" y="560324"/>
                    </a:lnTo>
                    <a:lnTo>
                      <a:pt x="533781" y="560324"/>
                    </a:lnTo>
                    <a:lnTo>
                      <a:pt x="533400" y="593598"/>
                    </a:lnTo>
                    <a:lnTo>
                      <a:pt x="550926" y="593598"/>
                    </a:lnTo>
                    <a:lnTo>
                      <a:pt x="603250" y="592455"/>
                    </a:lnTo>
                    <a:close/>
                  </a:path>
                  <a:path w="1100454" h="593725">
                    <a:moveTo>
                      <a:pt x="627126" y="2159"/>
                    </a:moveTo>
                    <a:lnTo>
                      <a:pt x="607568" y="1016"/>
                    </a:lnTo>
                    <a:lnTo>
                      <a:pt x="581152" y="0"/>
                    </a:lnTo>
                    <a:lnTo>
                      <a:pt x="575564" y="0"/>
                    </a:lnTo>
                    <a:lnTo>
                      <a:pt x="574675" y="33147"/>
                    </a:lnTo>
                    <a:lnTo>
                      <a:pt x="606298" y="33782"/>
                    </a:lnTo>
                    <a:lnTo>
                      <a:pt x="625348" y="34925"/>
                    </a:lnTo>
                    <a:lnTo>
                      <a:pt x="627126" y="2159"/>
                    </a:lnTo>
                    <a:close/>
                  </a:path>
                  <a:path w="1100454" h="593725">
                    <a:moveTo>
                      <a:pt x="736600" y="576199"/>
                    </a:moveTo>
                    <a:lnTo>
                      <a:pt x="733552" y="542798"/>
                    </a:lnTo>
                    <a:lnTo>
                      <a:pt x="712597" y="546862"/>
                    </a:lnTo>
                    <a:lnTo>
                      <a:pt x="684276" y="551307"/>
                    </a:lnTo>
                    <a:lnTo>
                      <a:pt x="686308" y="584073"/>
                    </a:lnTo>
                    <a:lnTo>
                      <a:pt x="715518" y="580136"/>
                    </a:lnTo>
                    <a:lnTo>
                      <a:pt x="736600" y="576199"/>
                    </a:lnTo>
                    <a:close/>
                  </a:path>
                  <a:path w="1100454" h="593725">
                    <a:moveTo>
                      <a:pt x="758825" y="20447"/>
                    </a:moveTo>
                    <a:lnTo>
                      <a:pt x="739140" y="16510"/>
                    </a:lnTo>
                    <a:lnTo>
                      <a:pt x="713105" y="12192"/>
                    </a:lnTo>
                    <a:lnTo>
                      <a:pt x="704850" y="11049"/>
                    </a:lnTo>
                    <a:lnTo>
                      <a:pt x="701675" y="43561"/>
                    </a:lnTo>
                    <a:lnTo>
                      <a:pt x="709930" y="44069"/>
                    </a:lnTo>
                    <a:lnTo>
                      <a:pt x="735076" y="48514"/>
                    </a:lnTo>
                    <a:lnTo>
                      <a:pt x="754761" y="52324"/>
                    </a:lnTo>
                    <a:lnTo>
                      <a:pt x="758825" y="20447"/>
                    </a:lnTo>
                    <a:close/>
                  </a:path>
                  <a:path w="1100454" h="593725">
                    <a:moveTo>
                      <a:pt x="868426" y="542163"/>
                    </a:moveTo>
                    <a:lnTo>
                      <a:pt x="860679" y="511048"/>
                    </a:lnTo>
                    <a:lnTo>
                      <a:pt x="851535" y="514477"/>
                    </a:lnTo>
                    <a:lnTo>
                      <a:pt x="829691" y="521589"/>
                    </a:lnTo>
                    <a:lnTo>
                      <a:pt x="809625" y="527177"/>
                    </a:lnTo>
                    <a:lnTo>
                      <a:pt x="815594" y="558673"/>
                    </a:lnTo>
                    <a:lnTo>
                      <a:pt x="836041" y="552704"/>
                    </a:lnTo>
                    <a:lnTo>
                      <a:pt x="859282" y="545465"/>
                    </a:lnTo>
                    <a:lnTo>
                      <a:pt x="868426" y="542163"/>
                    </a:lnTo>
                    <a:close/>
                  </a:path>
                  <a:path w="1100454" h="593725">
                    <a:moveTo>
                      <a:pt x="887476" y="61595"/>
                    </a:moveTo>
                    <a:lnTo>
                      <a:pt x="878713" y="57785"/>
                    </a:lnTo>
                    <a:lnTo>
                      <a:pt x="837692" y="42799"/>
                    </a:lnTo>
                    <a:lnTo>
                      <a:pt x="830326" y="73787"/>
                    </a:lnTo>
                    <a:lnTo>
                      <a:pt x="870839" y="88138"/>
                    </a:lnTo>
                    <a:lnTo>
                      <a:pt x="879094" y="91948"/>
                    </a:lnTo>
                    <a:lnTo>
                      <a:pt x="887476" y="61595"/>
                    </a:lnTo>
                    <a:close/>
                  </a:path>
                  <a:path w="1100454" h="593725">
                    <a:moveTo>
                      <a:pt x="989076" y="477012"/>
                    </a:moveTo>
                    <a:lnTo>
                      <a:pt x="976757" y="447548"/>
                    </a:lnTo>
                    <a:lnTo>
                      <a:pt x="962406" y="457835"/>
                    </a:lnTo>
                    <a:lnTo>
                      <a:pt x="946277" y="467995"/>
                    </a:lnTo>
                    <a:lnTo>
                      <a:pt x="931926" y="475869"/>
                    </a:lnTo>
                    <a:lnTo>
                      <a:pt x="941451" y="506349"/>
                    </a:lnTo>
                    <a:lnTo>
                      <a:pt x="956691" y="497840"/>
                    </a:lnTo>
                    <a:lnTo>
                      <a:pt x="973709" y="487172"/>
                    </a:lnTo>
                    <a:lnTo>
                      <a:pt x="989076" y="477012"/>
                    </a:lnTo>
                    <a:close/>
                  </a:path>
                  <a:path w="1100454" h="593725">
                    <a:moveTo>
                      <a:pt x="1011301" y="129032"/>
                    </a:moveTo>
                    <a:lnTo>
                      <a:pt x="1007491" y="125857"/>
                    </a:lnTo>
                    <a:lnTo>
                      <a:pt x="991235" y="115443"/>
                    </a:lnTo>
                    <a:lnTo>
                      <a:pt x="973963" y="105156"/>
                    </a:lnTo>
                    <a:lnTo>
                      <a:pt x="961390" y="98298"/>
                    </a:lnTo>
                    <a:lnTo>
                      <a:pt x="949325" y="125857"/>
                    </a:lnTo>
                    <a:lnTo>
                      <a:pt x="961898" y="132588"/>
                    </a:lnTo>
                    <a:lnTo>
                      <a:pt x="978154" y="141986"/>
                    </a:lnTo>
                    <a:lnTo>
                      <a:pt x="993521" y="152400"/>
                    </a:lnTo>
                    <a:lnTo>
                      <a:pt x="996315" y="153924"/>
                    </a:lnTo>
                    <a:lnTo>
                      <a:pt x="1011301" y="129032"/>
                    </a:lnTo>
                    <a:close/>
                  </a:path>
                  <a:path w="1100454" h="593725">
                    <a:moveTo>
                      <a:pt x="1089025" y="364109"/>
                    </a:moveTo>
                    <a:lnTo>
                      <a:pt x="1067562" y="349123"/>
                    </a:lnTo>
                    <a:lnTo>
                      <a:pt x="1066292" y="351282"/>
                    </a:lnTo>
                    <a:lnTo>
                      <a:pt x="1063752" y="357759"/>
                    </a:lnTo>
                    <a:lnTo>
                      <a:pt x="1060831" y="363601"/>
                    </a:lnTo>
                    <a:lnTo>
                      <a:pt x="1049909" y="380619"/>
                    </a:lnTo>
                    <a:lnTo>
                      <a:pt x="1041527" y="392430"/>
                    </a:lnTo>
                    <a:lnTo>
                      <a:pt x="1039876" y="393446"/>
                    </a:lnTo>
                    <a:lnTo>
                      <a:pt x="1055751" y="417449"/>
                    </a:lnTo>
                    <a:lnTo>
                      <a:pt x="1058799" y="414274"/>
                    </a:lnTo>
                    <a:lnTo>
                      <a:pt x="1067943" y="401447"/>
                    </a:lnTo>
                    <a:lnTo>
                      <a:pt x="1081024" y="381127"/>
                    </a:lnTo>
                    <a:lnTo>
                      <a:pt x="1088136" y="366776"/>
                    </a:lnTo>
                    <a:lnTo>
                      <a:pt x="1089025" y="364109"/>
                    </a:lnTo>
                    <a:close/>
                  </a:path>
                  <a:path w="1100454" h="593725">
                    <a:moveTo>
                      <a:pt x="1100201" y="257175"/>
                    </a:moveTo>
                    <a:lnTo>
                      <a:pt x="1095121" y="239141"/>
                    </a:lnTo>
                    <a:lnTo>
                      <a:pt x="1089279" y="224028"/>
                    </a:lnTo>
                    <a:lnTo>
                      <a:pt x="1085215" y="216662"/>
                    </a:lnTo>
                    <a:lnTo>
                      <a:pt x="1081659" y="209423"/>
                    </a:lnTo>
                    <a:lnTo>
                      <a:pt x="1071753" y="193548"/>
                    </a:lnTo>
                    <a:lnTo>
                      <a:pt x="1050925" y="213868"/>
                    </a:lnTo>
                    <a:lnTo>
                      <a:pt x="1059942" y="227965"/>
                    </a:lnTo>
                    <a:lnTo>
                      <a:pt x="1063117" y="234061"/>
                    </a:lnTo>
                    <a:lnTo>
                      <a:pt x="1065784" y="239776"/>
                    </a:lnTo>
                    <a:lnTo>
                      <a:pt x="1068578" y="246507"/>
                    </a:lnTo>
                    <a:lnTo>
                      <a:pt x="1070356" y="252730"/>
                    </a:lnTo>
                    <a:lnTo>
                      <a:pt x="1072642" y="258318"/>
                    </a:lnTo>
                    <a:lnTo>
                      <a:pt x="1074420" y="265049"/>
                    </a:lnTo>
                    <a:lnTo>
                      <a:pt x="1100201" y="257175"/>
                    </a:lnTo>
                    <a:close/>
                  </a:path>
                </a:pathLst>
              </a:custGeom>
              <a:solidFill>
                <a:srgbClr val="1F1A17"/>
              </a:solidFill>
            </p:spPr>
            <p:txBody>
              <a:bodyPr wrap="square" lIns="0" tIns="0" rIns="0" bIns="0" rtlCol="0"/>
              <a:lstStyle/>
              <a:p>
                <a:endParaRPr/>
              </a:p>
            </p:txBody>
          </p:sp>
          <p:sp>
            <p:nvSpPr>
              <p:cNvPr id="45" name="object 45"/>
              <p:cNvSpPr/>
              <p:nvPr/>
            </p:nvSpPr>
            <p:spPr>
              <a:xfrm>
                <a:off x="4041648" y="4049268"/>
                <a:ext cx="650748" cy="291084"/>
              </a:xfrm>
              <a:prstGeom prst="rect">
                <a:avLst/>
              </a:prstGeom>
              <a:blipFill>
                <a:blip r:embed="rId4" cstate="print"/>
                <a:stretch>
                  <a:fillRect/>
                </a:stretch>
              </a:blipFill>
            </p:spPr>
            <p:txBody>
              <a:bodyPr wrap="square" lIns="0" tIns="0" rIns="0" bIns="0" rtlCol="0"/>
              <a:lstStyle/>
              <a:p>
                <a:endParaRPr/>
              </a:p>
            </p:txBody>
          </p:sp>
          <p:sp>
            <p:nvSpPr>
              <p:cNvPr id="46" name="object 46"/>
              <p:cNvSpPr/>
              <p:nvPr/>
            </p:nvSpPr>
            <p:spPr>
              <a:xfrm>
                <a:off x="4005326" y="4025899"/>
                <a:ext cx="647700" cy="1075055"/>
              </a:xfrm>
              <a:custGeom>
                <a:avLst/>
                <a:gdLst/>
                <a:ahLst/>
                <a:cxnLst/>
                <a:rect l="l" t="t" r="r" b="b"/>
                <a:pathLst>
                  <a:path w="647700" h="1075054">
                    <a:moveTo>
                      <a:pt x="137668" y="273558"/>
                    </a:moveTo>
                    <a:lnTo>
                      <a:pt x="123952" y="239776"/>
                    </a:lnTo>
                    <a:lnTo>
                      <a:pt x="123952" y="165862"/>
                    </a:lnTo>
                    <a:lnTo>
                      <a:pt x="123761" y="150837"/>
                    </a:lnTo>
                    <a:lnTo>
                      <a:pt x="116878" y="106984"/>
                    </a:lnTo>
                    <a:lnTo>
                      <a:pt x="97282" y="85852"/>
                    </a:lnTo>
                    <a:lnTo>
                      <a:pt x="83058" y="85852"/>
                    </a:lnTo>
                    <a:lnTo>
                      <a:pt x="51943" y="115824"/>
                    </a:lnTo>
                    <a:lnTo>
                      <a:pt x="51943" y="6223"/>
                    </a:lnTo>
                    <a:lnTo>
                      <a:pt x="0" y="6223"/>
                    </a:lnTo>
                    <a:lnTo>
                      <a:pt x="0" y="13716"/>
                    </a:lnTo>
                    <a:lnTo>
                      <a:pt x="5588" y="14859"/>
                    </a:lnTo>
                    <a:lnTo>
                      <a:pt x="9271" y="17145"/>
                    </a:lnTo>
                    <a:lnTo>
                      <a:pt x="13716" y="47371"/>
                    </a:lnTo>
                    <a:lnTo>
                      <a:pt x="13716" y="239776"/>
                    </a:lnTo>
                    <a:lnTo>
                      <a:pt x="0" y="273558"/>
                    </a:lnTo>
                    <a:lnTo>
                      <a:pt x="0" y="280797"/>
                    </a:lnTo>
                    <a:lnTo>
                      <a:pt x="64643" y="280797"/>
                    </a:lnTo>
                    <a:lnTo>
                      <a:pt x="64643" y="273558"/>
                    </a:lnTo>
                    <a:lnTo>
                      <a:pt x="59182" y="272542"/>
                    </a:lnTo>
                    <a:lnTo>
                      <a:pt x="55626" y="269621"/>
                    </a:lnTo>
                    <a:lnTo>
                      <a:pt x="53975" y="265049"/>
                    </a:lnTo>
                    <a:lnTo>
                      <a:pt x="52578" y="261747"/>
                    </a:lnTo>
                    <a:lnTo>
                      <a:pt x="51943" y="253238"/>
                    </a:lnTo>
                    <a:lnTo>
                      <a:pt x="52006" y="138150"/>
                    </a:lnTo>
                    <a:lnTo>
                      <a:pt x="70104" y="113157"/>
                    </a:lnTo>
                    <a:lnTo>
                      <a:pt x="76200" y="113157"/>
                    </a:lnTo>
                    <a:lnTo>
                      <a:pt x="85725" y="239776"/>
                    </a:lnTo>
                    <a:lnTo>
                      <a:pt x="85572" y="249047"/>
                    </a:lnTo>
                    <a:lnTo>
                      <a:pt x="73025" y="273558"/>
                    </a:lnTo>
                    <a:lnTo>
                      <a:pt x="73025" y="280797"/>
                    </a:lnTo>
                    <a:lnTo>
                      <a:pt x="137668" y="280797"/>
                    </a:lnTo>
                    <a:lnTo>
                      <a:pt x="137668" y="273558"/>
                    </a:lnTo>
                    <a:close/>
                  </a:path>
                  <a:path w="647700" h="1075054">
                    <a:moveTo>
                      <a:pt x="290017" y="204050"/>
                    </a:moveTo>
                    <a:lnTo>
                      <a:pt x="283794" y="166001"/>
                    </a:lnTo>
                    <a:lnTo>
                      <a:pt x="262305" y="133388"/>
                    </a:lnTo>
                    <a:lnTo>
                      <a:pt x="224523" y="102514"/>
                    </a:lnTo>
                    <a:lnTo>
                      <a:pt x="216090" y="95923"/>
                    </a:lnTo>
                    <a:lnTo>
                      <a:pt x="190881" y="63119"/>
                    </a:lnTo>
                    <a:lnTo>
                      <a:pt x="189992" y="57658"/>
                    </a:lnTo>
                    <a:lnTo>
                      <a:pt x="189992" y="51689"/>
                    </a:lnTo>
                    <a:lnTo>
                      <a:pt x="210820" y="15240"/>
                    </a:lnTo>
                    <a:lnTo>
                      <a:pt x="220091" y="15240"/>
                    </a:lnTo>
                    <a:lnTo>
                      <a:pt x="253619" y="36195"/>
                    </a:lnTo>
                    <a:lnTo>
                      <a:pt x="270332" y="75184"/>
                    </a:lnTo>
                    <a:lnTo>
                      <a:pt x="273050" y="91567"/>
                    </a:lnTo>
                    <a:lnTo>
                      <a:pt x="278638" y="91567"/>
                    </a:lnTo>
                    <a:lnTo>
                      <a:pt x="277418" y="18796"/>
                    </a:lnTo>
                    <a:lnTo>
                      <a:pt x="277114" y="0"/>
                    </a:lnTo>
                    <a:lnTo>
                      <a:pt x="273050" y="0"/>
                    </a:lnTo>
                    <a:lnTo>
                      <a:pt x="265938" y="18796"/>
                    </a:lnTo>
                    <a:lnTo>
                      <a:pt x="261112" y="18796"/>
                    </a:lnTo>
                    <a:lnTo>
                      <a:pt x="256794" y="16637"/>
                    </a:lnTo>
                    <a:lnTo>
                      <a:pt x="254876" y="15240"/>
                    </a:lnTo>
                    <a:lnTo>
                      <a:pt x="250698" y="12192"/>
                    </a:lnTo>
                    <a:lnTo>
                      <a:pt x="244602" y="7874"/>
                    </a:lnTo>
                    <a:lnTo>
                      <a:pt x="239395" y="4826"/>
                    </a:lnTo>
                    <a:lnTo>
                      <a:pt x="235077" y="3302"/>
                    </a:lnTo>
                    <a:lnTo>
                      <a:pt x="229489" y="1143"/>
                    </a:lnTo>
                    <a:lnTo>
                      <a:pt x="223647" y="0"/>
                    </a:lnTo>
                    <a:lnTo>
                      <a:pt x="217678" y="0"/>
                    </a:lnTo>
                    <a:lnTo>
                      <a:pt x="176657" y="23114"/>
                    </a:lnTo>
                    <a:lnTo>
                      <a:pt x="161518" y="63220"/>
                    </a:lnTo>
                    <a:lnTo>
                      <a:pt x="160528" y="78994"/>
                    </a:lnTo>
                    <a:lnTo>
                      <a:pt x="160883" y="88404"/>
                    </a:lnTo>
                    <a:lnTo>
                      <a:pt x="173634" y="129413"/>
                    </a:lnTo>
                    <a:lnTo>
                      <a:pt x="207937" y="165671"/>
                    </a:lnTo>
                    <a:lnTo>
                      <a:pt x="227990" y="180784"/>
                    </a:lnTo>
                    <a:lnTo>
                      <a:pt x="234924" y="186474"/>
                    </a:lnTo>
                    <a:lnTo>
                      <a:pt x="257683" y="219329"/>
                    </a:lnTo>
                    <a:lnTo>
                      <a:pt x="258826" y="225552"/>
                    </a:lnTo>
                    <a:lnTo>
                      <a:pt x="258826" y="232029"/>
                    </a:lnTo>
                    <a:lnTo>
                      <a:pt x="239141" y="270065"/>
                    </a:lnTo>
                    <a:lnTo>
                      <a:pt x="225425" y="273177"/>
                    </a:lnTo>
                    <a:lnTo>
                      <a:pt x="215684" y="271754"/>
                    </a:lnTo>
                    <a:lnTo>
                      <a:pt x="213525" y="270764"/>
                    </a:lnTo>
                    <a:lnTo>
                      <a:pt x="206273" y="267449"/>
                    </a:lnTo>
                    <a:lnTo>
                      <a:pt x="180657" y="237388"/>
                    </a:lnTo>
                    <a:lnTo>
                      <a:pt x="165354" y="183515"/>
                    </a:lnTo>
                    <a:lnTo>
                      <a:pt x="160401" y="183515"/>
                    </a:lnTo>
                    <a:lnTo>
                      <a:pt x="160401" y="287147"/>
                    </a:lnTo>
                    <a:lnTo>
                      <a:pt x="165354" y="287147"/>
                    </a:lnTo>
                    <a:lnTo>
                      <a:pt x="167005" y="281559"/>
                    </a:lnTo>
                    <a:lnTo>
                      <a:pt x="169164" y="277495"/>
                    </a:lnTo>
                    <a:lnTo>
                      <a:pt x="171831" y="274828"/>
                    </a:lnTo>
                    <a:lnTo>
                      <a:pt x="174498" y="272034"/>
                    </a:lnTo>
                    <a:lnTo>
                      <a:pt x="176911" y="270764"/>
                    </a:lnTo>
                    <a:lnTo>
                      <a:pt x="182118" y="270764"/>
                    </a:lnTo>
                    <a:lnTo>
                      <a:pt x="185674" y="272034"/>
                    </a:lnTo>
                    <a:lnTo>
                      <a:pt x="197866" y="279654"/>
                    </a:lnTo>
                    <a:lnTo>
                      <a:pt x="204470" y="282956"/>
                    </a:lnTo>
                    <a:lnTo>
                      <a:pt x="214757" y="286512"/>
                    </a:lnTo>
                    <a:lnTo>
                      <a:pt x="220218" y="287401"/>
                    </a:lnTo>
                    <a:lnTo>
                      <a:pt x="226060" y="287401"/>
                    </a:lnTo>
                    <a:lnTo>
                      <a:pt x="239356" y="285838"/>
                    </a:lnTo>
                    <a:lnTo>
                      <a:pt x="251472" y="281152"/>
                    </a:lnTo>
                    <a:lnTo>
                      <a:pt x="262356" y="273367"/>
                    </a:lnTo>
                    <a:lnTo>
                      <a:pt x="262521" y="273177"/>
                    </a:lnTo>
                    <a:lnTo>
                      <a:pt x="272034" y="262509"/>
                    </a:lnTo>
                    <a:lnTo>
                      <a:pt x="279933" y="249529"/>
                    </a:lnTo>
                    <a:lnTo>
                      <a:pt x="285572" y="235356"/>
                    </a:lnTo>
                    <a:lnTo>
                      <a:pt x="288937" y="219951"/>
                    </a:lnTo>
                    <a:lnTo>
                      <a:pt x="290017" y="204050"/>
                    </a:lnTo>
                    <a:close/>
                  </a:path>
                  <a:path w="647700" h="1075054">
                    <a:moveTo>
                      <a:pt x="303149" y="579374"/>
                    </a:moveTo>
                    <a:lnTo>
                      <a:pt x="293624" y="560324"/>
                    </a:lnTo>
                    <a:lnTo>
                      <a:pt x="245999" y="465074"/>
                    </a:lnTo>
                    <a:lnTo>
                      <a:pt x="188849" y="579374"/>
                    </a:lnTo>
                    <a:lnTo>
                      <a:pt x="226949" y="579374"/>
                    </a:lnTo>
                    <a:lnTo>
                      <a:pt x="226949" y="1074674"/>
                    </a:lnTo>
                    <a:lnTo>
                      <a:pt x="265049" y="1074674"/>
                    </a:lnTo>
                    <a:lnTo>
                      <a:pt x="265049" y="579374"/>
                    </a:lnTo>
                    <a:lnTo>
                      <a:pt x="303149" y="579374"/>
                    </a:lnTo>
                    <a:close/>
                  </a:path>
                  <a:path w="647700" h="1075054">
                    <a:moveTo>
                      <a:pt x="505587" y="273304"/>
                    </a:moveTo>
                    <a:lnTo>
                      <a:pt x="480187" y="243967"/>
                    </a:lnTo>
                    <a:lnTo>
                      <a:pt x="437984" y="155702"/>
                    </a:lnTo>
                    <a:lnTo>
                      <a:pt x="435737" y="151003"/>
                    </a:lnTo>
                    <a:lnTo>
                      <a:pt x="468503" y="121640"/>
                    </a:lnTo>
                    <a:lnTo>
                      <a:pt x="476758" y="82042"/>
                    </a:lnTo>
                    <a:lnTo>
                      <a:pt x="476148" y="69977"/>
                    </a:lnTo>
                    <a:lnTo>
                      <a:pt x="461733" y="30035"/>
                    </a:lnTo>
                    <a:lnTo>
                      <a:pt x="431927" y="9982"/>
                    </a:lnTo>
                    <a:lnTo>
                      <a:pt x="431927" y="82423"/>
                    </a:lnTo>
                    <a:lnTo>
                      <a:pt x="431584" y="92760"/>
                    </a:lnTo>
                    <a:lnTo>
                      <a:pt x="418084" y="132715"/>
                    </a:lnTo>
                    <a:lnTo>
                      <a:pt x="383413" y="141351"/>
                    </a:lnTo>
                    <a:lnTo>
                      <a:pt x="375539" y="141351"/>
                    </a:lnTo>
                    <a:lnTo>
                      <a:pt x="375539" y="21082"/>
                    </a:lnTo>
                    <a:lnTo>
                      <a:pt x="390144" y="21082"/>
                    </a:lnTo>
                    <a:lnTo>
                      <a:pt x="426351" y="44551"/>
                    </a:lnTo>
                    <a:lnTo>
                      <a:pt x="431927" y="82423"/>
                    </a:lnTo>
                    <a:lnTo>
                      <a:pt x="431927" y="9982"/>
                    </a:lnTo>
                    <a:lnTo>
                      <a:pt x="421589" y="7962"/>
                    </a:lnTo>
                    <a:lnTo>
                      <a:pt x="408190" y="6654"/>
                    </a:lnTo>
                    <a:lnTo>
                      <a:pt x="392557" y="6223"/>
                    </a:lnTo>
                    <a:lnTo>
                      <a:pt x="306578" y="6223"/>
                    </a:lnTo>
                    <a:lnTo>
                      <a:pt x="306578" y="13716"/>
                    </a:lnTo>
                    <a:lnTo>
                      <a:pt x="315087" y="13716"/>
                    </a:lnTo>
                    <a:lnTo>
                      <a:pt x="320802" y="14859"/>
                    </a:lnTo>
                    <a:lnTo>
                      <a:pt x="323964" y="17360"/>
                    </a:lnTo>
                    <a:lnTo>
                      <a:pt x="327025" y="19558"/>
                    </a:lnTo>
                    <a:lnTo>
                      <a:pt x="329184" y="22606"/>
                    </a:lnTo>
                    <a:lnTo>
                      <a:pt x="330327" y="26416"/>
                    </a:lnTo>
                    <a:lnTo>
                      <a:pt x="331152" y="30327"/>
                    </a:lnTo>
                    <a:lnTo>
                      <a:pt x="331724" y="36068"/>
                    </a:lnTo>
                    <a:lnTo>
                      <a:pt x="332105" y="44373"/>
                    </a:lnTo>
                    <a:lnTo>
                      <a:pt x="332105" y="242773"/>
                    </a:lnTo>
                    <a:lnTo>
                      <a:pt x="315087" y="273304"/>
                    </a:lnTo>
                    <a:lnTo>
                      <a:pt x="306578" y="273304"/>
                    </a:lnTo>
                    <a:lnTo>
                      <a:pt x="306578" y="280797"/>
                    </a:lnTo>
                    <a:lnTo>
                      <a:pt x="401193" y="280797"/>
                    </a:lnTo>
                    <a:lnTo>
                      <a:pt x="401193" y="273304"/>
                    </a:lnTo>
                    <a:lnTo>
                      <a:pt x="392811" y="273304"/>
                    </a:lnTo>
                    <a:lnTo>
                      <a:pt x="386969" y="272161"/>
                    </a:lnTo>
                    <a:lnTo>
                      <a:pt x="375539" y="155702"/>
                    </a:lnTo>
                    <a:lnTo>
                      <a:pt x="387731" y="155702"/>
                    </a:lnTo>
                    <a:lnTo>
                      <a:pt x="447294" y="280797"/>
                    </a:lnTo>
                    <a:lnTo>
                      <a:pt x="505587" y="280797"/>
                    </a:lnTo>
                    <a:lnTo>
                      <a:pt x="505587" y="273304"/>
                    </a:lnTo>
                    <a:close/>
                  </a:path>
                  <a:path w="647700" h="1075054">
                    <a:moveTo>
                      <a:pt x="647649" y="204050"/>
                    </a:moveTo>
                    <a:lnTo>
                      <a:pt x="641311" y="166001"/>
                    </a:lnTo>
                    <a:lnTo>
                      <a:pt x="619836" y="133388"/>
                    </a:lnTo>
                    <a:lnTo>
                      <a:pt x="582129" y="102514"/>
                    </a:lnTo>
                    <a:lnTo>
                      <a:pt x="573671" y="95923"/>
                    </a:lnTo>
                    <a:lnTo>
                      <a:pt x="550418" y="67818"/>
                    </a:lnTo>
                    <a:lnTo>
                      <a:pt x="548513" y="63119"/>
                    </a:lnTo>
                    <a:lnTo>
                      <a:pt x="547497" y="57658"/>
                    </a:lnTo>
                    <a:lnTo>
                      <a:pt x="547497" y="51689"/>
                    </a:lnTo>
                    <a:lnTo>
                      <a:pt x="568325" y="15240"/>
                    </a:lnTo>
                    <a:lnTo>
                      <a:pt x="577723" y="15240"/>
                    </a:lnTo>
                    <a:lnTo>
                      <a:pt x="611124" y="36195"/>
                    </a:lnTo>
                    <a:lnTo>
                      <a:pt x="627837" y="75184"/>
                    </a:lnTo>
                    <a:lnTo>
                      <a:pt x="630555" y="91567"/>
                    </a:lnTo>
                    <a:lnTo>
                      <a:pt x="636143" y="91567"/>
                    </a:lnTo>
                    <a:lnTo>
                      <a:pt x="634923" y="18796"/>
                    </a:lnTo>
                    <a:lnTo>
                      <a:pt x="634619" y="0"/>
                    </a:lnTo>
                    <a:lnTo>
                      <a:pt x="630555" y="0"/>
                    </a:lnTo>
                    <a:lnTo>
                      <a:pt x="629412" y="8255"/>
                    </a:lnTo>
                    <a:lnTo>
                      <a:pt x="628142" y="13462"/>
                    </a:lnTo>
                    <a:lnTo>
                      <a:pt x="625348" y="17780"/>
                    </a:lnTo>
                    <a:lnTo>
                      <a:pt x="623570" y="18796"/>
                    </a:lnTo>
                    <a:lnTo>
                      <a:pt x="618744" y="18796"/>
                    </a:lnTo>
                    <a:lnTo>
                      <a:pt x="614426" y="16637"/>
                    </a:lnTo>
                    <a:lnTo>
                      <a:pt x="612508" y="15240"/>
                    </a:lnTo>
                    <a:lnTo>
                      <a:pt x="608330" y="12192"/>
                    </a:lnTo>
                    <a:lnTo>
                      <a:pt x="602107" y="7874"/>
                    </a:lnTo>
                    <a:lnTo>
                      <a:pt x="596900" y="4826"/>
                    </a:lnTo>
                    <a:lnTo>
                      <a:pt x="592709" y="3302"/>
                    </a:lnTo>
                    <a:lnTo>
                      <a:pt x="586994" y="1143"/>
                    </a:lnTo>
                    <a:lnTo>
                      <a:pt x="581152" y="0"/>
                    </a:lnTo>
                    <a:lnTo>
                      <a:pt x="575183" y="0"/>
                    </a:lnTo>
                    <a:lnTo>
                      <a:pt x="534289" y="23114"/>
                    </a:lnTo>
                    <a:lnTo>
                      <a:pt x="519049" y="63220"/>
                    </a:lnTo>
                    <a:lnTo>
                      <a:pt x="518033" y="78994"/>
                    </a:lnTo>
                    <a:lnTo>
                      <a:pt x="518401" y="88404"/>
                    </a:lnTo>
                    <a:lnTo>
                      <a:pt x="531215" y="129413"/>
                    </a:lnTo>
                    <a:lnTo>
                      <a:pt x="565518" y="165671"/>
                    </a:lnTo>
                    <a:lnTo>
                      <a:pt x="585571" y="180784"/>
                    </a:lnTo>
                    <a:lnTo>
                      <a:pt x="592543" y="186474"/>
                    </a:lnTo>
                    <a:lnTo>
                      <a:pt x="615188" y="219329"/>
                    </a:lnTo>
                    <a:lnTo>
                      <a:pt x="616458" y="225552"/>
                    </a:lnTo>
                    <a:lnTo>
                      <a:pt x="616458" y="232029"/>
                    </a:lnTo>
                    <a:lnTo>
                      <a:pt x="596734" y="270065"/>
                    </a:lnTo>
                    <a:lnTo>
                      <a:pt x="582930" y="273177"/>
                    </a:lnTo>
                    <a:lnTo>
                      <a:pt x="573252" y="271754"/>
                    </a:lnTo>
                    <a:lnTo>
                      <a:pt x="571119" y="270764"/>
                    </a:lnTo>
                    <a:lnTo>
                      <a:pt x="563892" y="267449"/>
                    </a:lnTo>
                    <a:lnTo>
                      <a:pt x="538213" y="237388"/>
                    </a:lnTo>
                    <a:lnTo>
                      <a:pt x="522986" y="183515"/>
                    </a:lnTo>
                    <a:lnTo>
                      <a:pt x="517906" y="183515"/>
                    </a:lnTo>
                    <a:lnTo>
                      <a:pt x="517906" y="287147"/>
                    </a:lnTo>
                    <a:lnTo>
                      <a:pt x="522986" y="287147"/>
                    </a:lnTo>
                    <a:lnTo>
                      <a:pt x="524637" y="281559"/>
                    </a:lnTo>
                    <a:lnTo>
                      <a:pt x="526796" y="277495"/>
                    </a:lnTo>
                    <a:lnTo>
                      <a:pt x="532003" y="272034"/>
                    </a:lnTo>
                    <a:lnTo>
                      <a:pt x="534543" y="270764"/>
                    </a:lnTo>
                    <a:lnTo>
                      <a:pt x="539750" y="270764"/>
                    </a:lnTo>
                    <a:lnTo>
                      <a:pt x="543306" y="272034"/>
                    </a:lnTo>
                    <a:lnTo>
                      <a:pt x="547624" y="274828"/>
                    </a:lnTo>
                    <a:lnTo>
                      <a:pt x="555498" y="279654"/>
                    </a:lnTo>
                    <a:lnTo>
                      <a:pt x="561975" y="282956"/>
                    </a:lnTo>
                    <a:lnTo>
                      <a:pt x="572389" y="286512"/>
                    </a:lnTo>
                    <a:lnTo>
                      <a:pt x="577850" y="287401"/>
                    </a:lnTo>
                    <a:lnTo>
                      <a:pt x="583692" y="287401"/>
                    </a:lnTo>
                    <a:lnTo>
                      <a:pt x="596976" y="285838"/>
                    </a:lnTo>
                    <a:lnTo>
                      <a:pt x="609041" y="281152"/>
                    </a:lnTo>
                    <a:lnTo>
                      <a:pt x="619887" y="273367"/>
                    </a:lnTo>
                    <a:lnTo>
                      <a:pt x="620052" y="273177"/>
                    </a:lnTo>
                    <a:lnTo>
                      <a:pt x="629539" y="262509"/>
                    </a:lnTo>
                    <a:lnTo>
                      <a:pt x="637463" y="249529"/>
                    </a:lnTo>
                    <a:lnTo>
                      <a:pt x="643140" y="235356"/>
                    </a:lnTo>
                    <a:lnTo>
                      <a:pt x="646557" y="219951"/>
                    </a:lnTo>
                    <a:lnTo>
                      <a:pt x="647649" y="204050"/>
                    </a:lnTo>
                    <a:close/>
                  </a:path>
                </a:pathLst>
              </a:custGeom>
              <a:solidFill>
                <a:srgbClr val="000000"/>
              </a:solidFill>
            </p:spPr>
            <p:txBody>
              <a:bodyPr wrap="square" lIns="0" tIns="0" rIns="0" bIns="0" rtlCol="0"/>
              <a:lstStyle/>
              <a:p>
                <a:endParaRPr/>
              </a:p>
            </p:txBody>
          </p:sp>
          <p:sp>
            <p:nvSpPr>
              <p:cNvPr id="47" name="object 47"/>
              <p:cNvSpPr/>
              <p:nvPr/>
            </p:nvSpPr>
            <p:spPr>
              <a:xfrm>
                <a:off x="3028696" y="5197221"/>
                <a:ext cx="302895" cy="334645"/>
              </a:xfrm>
              <a:custGeom>
                <a:avLst/>
                <a:gdLst/>
                <a:ahLst/>
                <a:cxnLst/>
                <a:rect l="l" t="t" r="r" b="b"/>
                <a:pathLst>
                  <a:path w="302895" h="334645">
                    <a:moveTo>
                      <a:pt x="158750" y="0"/>
                    </a:moveTo>
                    <a:lnTo>
                      <a:pt x="143002" y="0"/>
                    </a:lnTo>
                    <a:lnTo>
                      <a:pt x="135890" y="1015"/>
                    </a:lnTo>
                    <a:lnTo>
                      <a:pt x="128143" y="1523"/>
                    </a:lnTo>
                    <a:lnTo>
                      <a:pt x="121031" y="3555"/>
                    </a:lnTo>
                    <a:lnTo>
                      <a:pt x="113284" y="4952"/>
                    </a:lnTo>
                    <a:lnTo>
                      <a:pt x="98933" y="9905"/>
                    </a:lnTo>
                    <a:lnTo>
                      <a:pt x="92202" y="13461"/>
                    </a:lnTo>
                    <a:lnTo>
                      <a:pt x="85852" y="16382"/>
                    </a:lnTo>
                    <a:lnTo>
                      <a:pt x="79121" y="20446"/>
                    </a:lnTo>
                    <a:lnTo>
                      <a:pt x="72390" y="23875"/>
                    </a:lnTo>
                    <a:lnTo>
                      <a:pt x="66548" y="28447"/>
                    </a:lnTo>
                    <a:lnTo>
                      <a:pt x="61087" y="33400"/>
                    </a:lnTo>
                    <a:lnTo>
                      <a:pt x="55245" y="37845"/>
                    </a:lnTo>
                    <a:lnTo>
                      <a:pt x="49911" y="43306"/>
                    </a:lnTo>
                    <a:lnTo>
                      <a:pt x="44450" y="49275"/>
                    </a:lnTo>
                    <a:lnTo>
                      <a:pt x="39116" y="54736"/>
                    </a:lnTo>
                    <a:lnTo>
                      <a:pt x="34543" y="60705"/>
                    </a:lnTo>
                    <a:lnTo>
                      <a:pt x="30099" y="67182"/>
                    </a:lnTo>
                    <a:lnTo>
                      <a:pt x="26035" y="73659"/>
                    </a:lnTo>
                    <a:lnTo>
                      <a:pt x="21590" y="80136"/>
                    </a:lnTo>
                    <a:lnTo>
                      <a:pt x="14731" y="95122"/>
                    </a:lnTo>
                    <a:lnTo>
                      <a:pt x="12065" y="102107"/>
                    </a:lnTo>
                    <a:lnTo>
                      <a:pt x="8890" y="109600"/>
                    </a:lnTo>
                    <a:lnTo>
                      <a:pt x="6731" y="116966"/>
                    </a:lnTo>
                    <a:lnTo>
                      <a:pt x="3048" y="133476"/>
                    </a:lnTo>
                    <a:lnTo>
                      <a:pt x="1778" y="141858"/>
                    </a:lnTo>
                    <a:lnTo>
                      <a:pt x="0" y="158368"/>
                    </a:lnTo>
                    <a:lnTo>
                      <a:pt x="0" y="175767"/>
                    </a:lnTo>
                    <a:lnTo>
                      <a:pt x="6731" y="217042"/>
                    </a:lnTo>
                    <a:lnTo>
                      <a:pt x="12065" y="232028"/>
                    </a:lnTo>
                    <a:lnTo>
                      <a:pt x="14731" y="239521"/>
                    </a:lnTo>
                    <a:lnTo>
                      <a:pt x="34543" y="273430"/>
                    </a:lnTo>
                    <a:lnTo>
                      <a:pt x="44450" y="284860"/>
                    </a:lnTo>
                    <a:lnTo>
                      <a:pt x="49911" y="290829"/>
                    </a:lnTo>
                    <a:lnTo>
                      <a:pt x="55245" y="296290"/>
                    </a:lnTo>
                    <a:lnTo>
                      <a:pt x="61087" y="300735"/>
                    </a:lnTo>
                    <a:lnTo>
                      <a:pt x="66548" y="305688"/>
                    </a:lnTo>
                    <a:lnTo>
                      <a:pt x="106172" y="326643"/>
                    </a:lnTo>
                    <a:lnTo>
                      <a:pt x="121031" y="330580"/>
                    </a:lnTo>
                    <a:lnTo>
                      <a:pt x="128143" y="332612"/>
                    </a:lnTo>
                    <a:lnTo>
                      <a:pt x="151130" y="334136"/>
                    </a:lnTo>
                    <a:lnTo>
                      <a:pt x="173609" y="332612"/>
                    </a:lnTo>
                    <a:lnTo>
                      <a:pt x="181229" y="330580"/>
                    </a:lnTo>
                    <a:lnTo>
                      <a:pt x="188468" y="329183"/>
                    </a:lnTo>
                    <a:lnTo>
                      <a:pt x="235331" y="305688"/>
                    </a:lnTo>
                    <a:lnTo>
                      <a:pt x="241173" y="300735"/>
                    </a:lnTo>
                    <a:lnTo>
                      <a:pt x="247015" y="296290"/>
                    </a:lnTo>
                    <a:lnTo>
                      <a:pt x="252349" y="290829"/>
                    </a:lnTo>
                    <a:lnTo>
                      <a:pt x="262763" y="279399"/>
                    </a:lnTo>
                    <a:lnTo>
                      <a:pt x="267716" y="273430"/>
                    </a:lnTo>
                    <a:lnTo>
                      <a:pt x="271780" y="266953"/>
                    </a:lnTo>
                    <a:lnTo>
                      <a:pt x="276225" y="260476"/>
                    </a:lnTo>
                    <a:lnTo>
                      <a:pt x="279781" y="253491"/>
                    </a:lnTo>
                    <a:lnTo>
                      <a:pt x="287528" y="239521"/>
                    </a:lnTo>
                    <a:lnTo>
                      <a:pt x="289687" y="232028"/>
                    </a:lnTo>
                    <a:lnTo>
                      <a:pt x="300990" y="184276"/>
                    </a:lnTo>
                    <a:lnTo>
                      <a:pt x="301370" y="175767"/>
                    </a:lnTo>
                    <a:lnTo>
                      <a:pt x="302387" y="167258"/>
                    </a:lnTo>
                    <a:lnTo>
                      <a:pt x="301370" y="158368"/>
                    </a:lnTo>
                    <a:lnTo>
                      <a:pt x="300990" y="149859"/>
                    </a:lnTo>
                    <a:lnTo>
                      <a:pt x="299212" y="133476"/>
                    </a:lnTo>
                    <a:lnTo>
                      <a:pt x="297433" y="125475"/>
                    </a:lnTo>
                    <a:lnTo>
                      <a:pt x="295148" y="116966"/>
                    </a:lnTo>
                    <a:lnTo>
                      <a:pt x="289687" y="102107"/>
                    </a:lnTo>
                    <a:lnTo>
                      <a:pt x="287528" y="95122"/>
                    </a:lnTo>
                    <a:lnTo>
                      <a:pt x="279781" y="80136"/>
                    </a:lnTo>
                    <a:lnTo>
                      <a:pt x="276225" y="73659"/>
                    </a:lnTo>
                    <a:lnTo>
                      <a:pt x="271780" y="67182"/>
                    </a:lnTo>
                    <a:lnTo>
                      <a:pt x="267716" y="60705"/>
                    </a:lnTo>
                    <a:lnTo>
                      <a:pt x="262763" y="54736"/>
                    </a:lnTo>
                    <a:lnTo>
                      <a:pt x="252349" y="43306"/>
                    </a:lnTo>
                    <a:lnTo>
                      <a:pt x="247015" y="37845"/>
                    </a:lnTo>
                    <a:lnTo>
                      <a:pt x="241173" y="33400"/>
                    </a:lnTo>
                    <a:lnTo>
                      <a:pt x="235331" y="28447"/>
                    </a:lnTo>
                    <a:lnTo>
                      <a:pt x="188468" y="4952"/>
                    </a:lnTo>
                    <a:lnTo>
                      <a:pt x="181229" y="3555"/>
                    </a:lnTo>
                    <a:lnTo>
                      <a:pt x="173609" y="1523"/>
                    </a:lnTo>
                    <a:lnTo>
                      <a:pt x="166497" y="1015"/>
                    </a:lnTo>
                    <a:lnTo>
                      <a:pt x="158750" y="0"/>
                    </a:lnTo>
                    <a:close/>
                  </a:path>
                </a:pathLst>
              </a:custGeom>
              <a:solidFill>
                <a:srgbClr val="AAA9A9"/>
              </a:solidFill>
            </p:spPr>
            <p:txBody>
              <a:bodyPr wrap="square" lIns="0" tIns="0" rIns="0" bIns="0" rtlCol="0"/>
              <a:lstStyle/>
              <a:p>
                <a:endParaRPr/>
              </a:p>
            </p:txBody>
          </p:sp>
          <p:sp>
            <p:nvSpPr>
              <p:cNvPr id="48" name="object 48"/>
              <p:cNvSpPr/>
              <p:nvPr/>
            </p:nvSpPr>
            <p:spPr>
              <a:xfrm>
                <a:off x="3028696" y="5197221"/>
                <a:ext cx="302895" cy="334645"/>
              </a:xfrm>
              <a:custGeom>
                <a:avLst/>
                <a:gdLst/>
                <a:ahLst/>
                <a:cxnLst/>
                <a:rect l="l" t="t" r="r" b="b"/>
                <a:pathLst>
                  <a:path w="302895" h="334645">
                    <a:moveTo>
                      <a:pt x="151130" y="334136"/>
                    </a:moveTo>
                    <a:lnTo>
                      <a:pt x="158750" y="333628"/>
                    </a:lnTo>
                    <a:lnTo>
                      <a:pt x="166497" y="333120"/>
                    </a:lnTo>
                    <a:lnTo>
                      <a:pt x="173609" y="332612"/>
                    </a:lnTo>
                    <a:lnTo>
                      <a:pt x="181229" y="330580"/>
                    </a:lnTo>
                    <a:lnTo>
                      <a:pt x="188468" y="329183"/>
                    </a:lnTo>
                    <a:lnTo>
                      <a:pt x="195706" y="326643"/>
                    </a:lnTo>
                    <a:lnTo>
                      <a:pt x="228981" y="309752"/>
                    </a:lnTo>
                    <a:lnTo>
                      <a:pt x="235331" y="305688"/>
                    </a:lnTo>
                    <a:lnTo>
                      <a:pt x="241173" y="300735"/>
                    </a:lnTo>
                    <a:lnTo>
                      <a:pt x="247015" y="296290"/>
                    </a:lnTo>
                    <a:lnTo>
                      <a:pt x="252349" y="290829"/>
                    </a:lnTo>
                    <a:lnTo>
                      <a:pt x="257809" y="284860"/>
                    </a:lnTo>
                    <a:lnTo>
                      <a:pt x="262763" y="279399"/>
                    </a:lnTo>
                    <a:lnTo>
                      <a:pt x="267716" y="273430"/>
                    </a:lnTo>
                    <a:lnTo>
                      <a:pt x="271780" y="266953"/>
                    </a:lnTo>
                    <a:lnTo>
                      <a:pt x="276225" y="260476"/>
                    </a:lnTo>
                    <a:lnTo>
                      <a:pt x="279781" y="253491"/>
                    </a:lnTo>
                    <a:lnTo>
                      <a:pt x="283464" y="247014"/>
                    </a:lnTo>
                    <a:lnTo>
                      <a:pt x="287528" y="239521"/>
                    </a:lnTo>
                    <a:lnTo>
                      <a:pt x="289687" y="232028"/>
                    </a:lnTo>
                    <a:lnTo>
                      <a:pt x="292481" y="224535"/>
                    </a:lnTo>
                    <a:lnTo>
                      <a:pt x="295148" y="217042"/>
                    </a:lnTo>
                    <a:lnTo>
                      <a:pt x="297433" y="208660"/>
                    </a:lnTo>
                    <a:lnTo>
                      <a:pt x="299212" y="200659"/>
                    </a:lnTo>
                    <a:lnTo>
                      <a:pt x="300101" y="192150"/>
                    </a:lnTo>
                    <a:lnTo>
                      <a:pt x="300990" y="184276"/>
                    </a:lnTo>
                    <a:lnTo>
                      <a:pt x="301370" y="175767"/>
                    </a:lnTo>
                    <a:lnTo>
                      <a:pt x="302387" y="167258"/>
                    </a:lnTo>
                    <a:lnTo>
                      <a:pt x="301370" y="158368"/>
                    </a:lnTo>
                    <a:lnTo>
                      <a:pt x="300990" y="149859"/>
                    </a:lnTo>
                    <a:lnTo>
                      <a:pt x="300101" y="141858"/>
                    </a:lnTo>
                    <a:lnTo>
                      <a:pt x="299212" y="133476"/>
                    </a:lnTo>
                    <a:lnTo>
                      <a:pt x="297433" y="125475"/>
                    </a:lnTo>
                    <a:lnTo>
                      <a:pt x="295148" y="116966"/>
                    </a:lnTo>
                    <a:lnTo>
                      <a:pt x="292481" y="109600"/>
                    </a:lnTo>
                    <a:lnTo>
                      <a:pt x="289687" y="102107"/>
                    </a:lnTo>
                    <a:lnTo>
                      <a:pt x="287528" y="95122"/>
                    </a:lnTo>
                    <a:lnTo>
                      <a:pt x="283464" y="87121"/>
                    </a:lnTo>
                    <a:lnTo>
                      <a:pt x="279781" y="80136"/>
                    </a:lnTo>
                    <a:lnTo>
                      <a:pt x="276225" y="73659"/>
                    </a:lnTo>
                    <a:lnTo>
                      <a:pt x="271780" y="67182"/>
                    </a:lnTo>
                    <a:lnTo>
                      <a:pt x="267716" y="60705"/>
                    </a:lnTo>
                    <a:lnTo>
                      <a:pt x="241173" y="33400"/>
                    </a:lnTo>
                    <a:lnTo>
                      <a:pt x="235331" y="28447"/>
                    </a:lnTo>
                    <a:lnTo>
                      <a:pt x="228981" y="23875"/>
                    </a:lnTo>
                    <a:lnTo>
                      <a:pt x="223139" y="20446"/>
                    </a:lnTo>
                    <a:lnTo>
                      <a:pt x="216408" y="16382"/>
                    </a:lnTo>
                    <a:lnTo>
                      <a:pt x="210058" y="13461"/>
                    </a:lnTo>
                    <a:lnTo>
                      <a:pt x="202946" y="9905"/>
                    </a:lnTo>
                    <a:lnTo>
                      <a:pt x="195706" y="7492"/>
                    </a:lnTo>
                    <a:lnTo>
                      <a:pt x="188468" y="4952"/>
                    </a:lnTo>
                    <a:lnTo>
                      <a:pt x="181229" y="3555"/>
                    </a:lnTo>
                    <a:lnTo>
                      <a:pt x="173609" y="1523"/>
                    </a:lnTo>
                    <a:lnTo>
                      <a:pt x="166497" y="1015"/>
                    </a:lnTo>
                    <a:lnTo>
                      <a:pt x="158750" y="0"/>
                    </a:lnTo>
                    <a:lnTo>
                      <a:pt x="151130" y="0"/>
                    </a:lnTo>
                    <a:lnTo>
                      <a:pt x="143002" y="0"/>
                    </a:lnTo>
                    <a:lnTo>
                      <a:pt x="135890" y="1015"/>
                    </a:lnTo>
                    <a:lnTo>
                      <a:pt x="128143" y="1523"/>
                    </a:lnTo>
                    <a:lnTo>
                      <a:pt x="121031" y="3555"/>
                    </a:lnTo>
                    <a:lnTo>
                      <a:pt x="113284" y="4952"/>
                    </a:lnTo>
                    <a:lnTo>
                      <a:pt x="106172" y="7492"/>
                    </a:lnTo>
                    <a:lnTo>
                      <a:pt x="98933" y="9905"/>
                    </a:lnTo>
                    <a:lnTo>
                      <a:pt x="92202" y="13461"/>
                    </a:lnTo>
                    <a:lnTo>
                      <a:pt x="85852" y="16382"/>
                    </a:lnTo>
                    <a:lnTo>
                      <a:pt x="79121" y="20446"/>
                    </a:lnTo>
                    <a:lnTo>
                      <a:pt x="72390" y="23875"/>
                    </a:lnTo>
                    <a:lnTo>
                      <a:pt x="66548" y="28447"/>
                    </a:lnTo>
                    <a:lnTo>
                      <a:pt x="61087" y="33400"/>
                    </a:lnTo>
                    <a:lnTo>
                      <a:pt x="55245" y="37845"/>
                    </a:lnTo>
                    <a:lnTo>
                      <a:pt x="49911" y="43306"/>
                    </a:lnTo>
                    <a:lnTo>
                      <a:pt x="44450" y="49275"/>
                    </a:lnTo>
                    <a:lnTo>
                      <a:pt x="39116" y="54736"/>
                    </a:lnTo>
                    <a:lnTo>
                      <a:pt x="34543" y="60705"/>
                    </a:lnTo>
                    <a:lnTo>
                      <a:pt x="30099" y="67182"/>
                    </a:lnTo>
                    <a:lnTo>
                      <a:pt x="26035" y="73659"/>
                    </a:lnTo>
                    <a:lnTo>
                      <a:pt x="21590" y="80136"/>
                    </a:lnTo>
                    <a:lnTo>
                      <a:pt x="18415" y="87121"/>
                    </a:lnTo>
                    <a:lnTo>
                      <a:pt x="14731" y="95122"/>
                    </a:lnTo>
                    <a:lnTo>
                      <a:pt x="12065" y="102107"/>
                    </a:lnTo>
                    <a:lnTo>
                      <a:pt x="1778" y="141858"/>
                    </a:lnTo>
                    <a:lnTo>
                      <a:pt x="0" y="158368"/>
                    </a:lnTo>
                    <a:lnTo>
                      <a:pt x="0" y="167258"/>
                    </a:lnTo>
                    <a:lnTo>
                      <a:pt x="0" y="175767"/>
                    </a:lnTo>
                    <a:lnTo>
                      <a:pt x="6731" y="217042"/>
                    </a:lnTo>
                    <a:lnTo>
                      <a:pt x="12065" y="232028"/>
                    </a:lnTo>
                    <a:lnTo>
                      <a:pt x="14731" y="239521"/>
                    </a:lnTo>
                    <a:lnTo>
                      <a:pt x="18415" y="247014"/>
                    </a:lnTo>
                    <a:lnTo>
                      <a:pt x="21590" y="253491"/>
                    </a:lnTo>
                    <a:lnTo>
                      <a:pt x="26035" y="260476"/>
                    </a:lnTo>
                    <a:lnTo>
                      <a:pt x="30099" y="266953"/>
                    </a:lnTo>
                    <a:lnTo>
                      <a:pt x="34543" y="273430"/>
                    </a:lnTo>
                    <a:lnTo>
                      <a:pt x="39116" y="279399"/>
                    </a:lnTo>
                    <a:lnTo>
                      <a:pt x="44450" y="284860"/>
                    </a:lnTo>
                    <a:lnTo>
                      <a:pt x="49911" y="290829"/>
                    </a:lnTo>
                    <a:lnTo>
                      <a:pt x="55245" y="296290"/>
                    </a:lnTo>
                    <a:lnTo>
                      <a:pt x="61087" y="300735"/>
                    </a:lnTo>
                    <a:lnTo>
                      <a:pt x="66548" y="305688"/>
                    </a:lnTo>
                    <a:lnTo>
                      <a:pt x="106172" y="326643"/>
                    </a:lnTo>
                    <a:lnTo>
                      <a:pt x="121031" y="330580"/>
                    </a:lnTo>
                    <a:lnTo>
                      <a:pt x="128143" y="332612"/>
                    </a:lnTo>
                    <a:lnTo>
                      <a:pt x="135890" y="333120"/>
                    </a:lnTo>
                    <a:lnTo>
                      <a:pt x="143002" y="333628"/>
                    </a:lnTo>
                    <a:lnTo>
                      <a:pt x="151130" y="334136"/>
                    </a:lnTo>
                  </a:path>
                </a:pathLst>
              </a:custGeom>
              <a:ln w="9525">
                <a:solidFill>
                  <a:srgbClr val="C3C3C2"/>
                </a:solidFill>
              </a:ln>
            </p:spPr>
            <p:txBody>
              <a:bodyPr wrap="square" lIns="0" tIns="0" rIns="0" bIns="0" rtlCol="0"/>
              <a:lstStyle/>
              <a:p>
                <a:endParaRPr/>
              </a:p>
            </p:txBody>
          </p:sp>
          <p:sp>
            <p:nvSpPr>
              <p:cNvPr id="49" name="object 49"/>
              <p:cNvSpPr/>
              <p:nvPr/>
            </p:nvSpPr>
            <p:spPr>
              <a:xfrm>
                <a:off x="2826385" y="5605589"/>
                <a:ext cx="585470" cy="516255"/>
              </a:xfrm>
              <a:custGeom>
                <a:avLst/>
                <a:gdLst/>
                <a:ahLst/>
                <a:cxnLst/>
                <a:rect l="l" t="t" r="r" b="b"/>
                <a:pathLst>
                  <a:path w="585470" h="516254">
                    <a:moveTo>
                      <a:pt x="585215" y="0"/>
                    </a:moveTo>
                    <a:lnTo>
                      <a:pt x="148335" y="0"/>
                    </a:lnTo>
                    <a:lnTo>
                      <a:pt x="0" y="514311"/>
                    </a:lnTo>
                    <a:lnTo>
                      <a:pt x="435990" y="515810"/>
                    </a:lnTo>
                    <a:lnTo>
                      <a:pt x="585215" y="0"/>
                    </a:lnTo>
                    <a:close/>
                  </a:path>
                </a:pathLst>
              </a:custGeom>
              <a:solidFill>
                <a:srgbClr val="AAA9A9"/>
              </a:solidFill>
            </p:spPr>
            <p:txBody>
              <a:bodyPr wrap="square" lIns="0" tIns="0" rIns="0" bIns="0" rtlCol="0"/>
              <a:lstStyle/>
              <a:p>
                <a:endParaRPr/>
              </a:p>
            </p:txBody>
          </p:sp>
          <p:sp>
            <p:nvSpPr>
              <p:cNvPr id="50" name="object 50"/>
              <p:cNvSpPr/>
              <p:nvPr/>
            </p:nvSpPr>
            <p:spPr>
              <a:xfrm>
                <a:off x="2826385" y="5605589"/>
                <a:ext cx="585470" cy="516255"/>
              </a:xfrm>
              <a:custGeom>
                <a:avLst/>
                <a:gdLst/>
                <a:ahLst/>
                <a:cxnLst/>
                <a:rect l="l" t="t" r="r" b="b"/>
                <a:pathLst>
                  <a:path w="585470" h="516254">
                    <a:moveTo>
                      <a:pt x="148335" y="0"/>
                    </a:moveTo>
                    <a:lnTo>
                      <a:pt x="585215" y="0"/>
                    </a:lnTo>
                    <a:lnTo>
                      <a:pt x="435990" y="515810"/>
                    </a:lnTo>
                    <a:lnTo>
                      <a:pt x="0" y="514311"/>
                    </a:lnTo>
                    <a:lnTo>
                      <a:pt x="148335" y="0"/>
                    </a:lnTo>
                    <a:close/>
                  </a:path>
                </a:pathLst>
              </a:custGeom>
              <a:ln w="9525">
                <a:solidFill>
                  <a:srgbClr val="C3C3C2"/>
                </a:solidFill>
              </a:ln>
            </p:spPr>
            <p:txBody>
              <a:bodyPr wrap="square" lIns="0" tIns="0" rIns="0" bIns="0" rtlCol="0"/>
              <a:lstStyle/>
              <a:p>
                <a:endParaRPr/>
              </a:p>
            </p:txBody>
          </p:sp>
          <p:sp>
            <p:nvSpPr>
              <p:cNvPr id="51" name="object 51"/>
              <p:cNvSpPr/>
              <p:nvPr/>
            </p:nvSpPr>
            <p:spPr>
              <a:xfrm>
                <a:off x="2977641" y="5156200"/>
                <a:ext cx="300355" cy="336550"/>
              </a:xfrm>
              <a:custGeom>
                <a:avLst/>
                <a:gdLst/>
                <a:ahLst/>
                <a:cxnLst/>
                <a:rect l="l" t="t" r="r" b="b"/>
                <a:pathLst>
                  <a:path w="300354" h="336550">
                    <a:moveTo>
                      <a:pt x="157987" y="0"/>
                    </a:moveTo>
                    <a:lnTo>
                      <a:pt x="142366" y="0"/>
                    </a:lnTo>
                    <a:lnTo>
                      <a:pt x="127507" y="2031"/>
                    </a:lnTo>
                    <a:lnTo>
                      <a:pt x="78231" y="20066"/>
                    </a:lnTo>
                    <a:lnTo>
                      <a:pt x="60325" y="34036"/>
                    </a:lnTo>
                    <a:lnTo>
                      <a:pt x="54609" y="38481"/>
                    </a:lnTo>
                    <a:lnTo>
                      <a:pt x="49149" y="44068"/>
                    </a:lnTo>
                    <a:lnTo>
                      <a:pt x="44322" y="49530"/>
                    </a:lnTo>
                    <a:lnTo>
                      <a:pt x="38862" y="54991"/>
                    </a:lnTo>
                    <a:lnTo>
                      <a:pt x="33908" y="61468"/>
                    </a:lnTo>
                    <a:lnTo>
                      <a:pt x="29971" y="68072"/>
                    </a:lnTo>
                    <a:lnTo>
                      <a:pt x="25400" y="74549"/>
                    </a:lnTo>
                    <a:lnTo>
                      <a:pt x="8889" y="110490"/>
                    </a:lnTo>
                    <a:lnTo>
                      <a:pt x="3047" y="134493"/>
                    </a:lnTo>
                    <a:lnTo>
                      <a:pt x="1269" y="143002"/>
                    </a:lnTo>
                    <a:lnTo>
                      <a:pt x="888" y="151003"/>
                    </a:lnTo>
                    <a:lnTo>
                      <a:pt x="0" y="159512"/>
                    </a:lnTo>
                    <a:lnTo>
                      <a:pt x="0" y="176530"/>
                    </a:lnTo>
                    <a:lnTo>
                      <a:pt x="888" y="185038"/>
                    </a:lnTo>
                    <a:lnTo>
                      <a:pt x="1269" y="193547"/>
                    </a:lnTo>
                    <a:lnTo>
                      <a:pt x="3047" y="201549"/>
                    </a:lnTo>
                    <a:lnTo>
                      <a:pt x="4444" y="210058"/>
                    </a:lnTo>
                    <a:lnTo>
                      <a:pt x="8889" y="226059"/>
                    </a:lnTo>
                    <a:lnTo>
                      <a:pt x="12064" y="233044"/>
                    </a:lnTo>
                    <a:lnTo>
                      <a:pt x="14731" y="240537"/>
                    </a:lnTo>
                    <a:lnTo>
                      <a:pt x="18287" y="247522"/>
                    </a:lnTo>
                    <a:lnTo>
                      <a:pt x="21462" y="254508"/>
                    </a:lnTo>
                    <a:lnTo>
                      <a:pt x="25400" y="262000"/>
                    </a:lnTo>
                    <a:lnTo>
                      <a:pt x="29971" y="268605"/>
                    </a:lnTo>
                    <a:lnTo>
                      <a:pt x="33908" y="275081"/>
                    </a:lnTo>
                    <a:lnTo>
                      <a:pt x="44322" y="286512"/>
                    </a:lnTo>
                    <a:lnTo>
                      <a:pt x="49149" y="292608"/>
                    </a:lnTo>
                    <a:lnTo>
                      <a:pt x="54609" y="297053"/>
                    </a:lnTo>
                    <a:lnTo>
                      <a:pt x="60325" y="302513"/>
                    </a:lnTo>
                    <a:lnTo>
                      <a:pt x="105156" y="328549"/>
                    </a:lnTo>
                    <a:lnTo>
                      <a:pt x="127507" y="333502"/>
                    </a:lnTo>
                    <a:lnTo>
                      <a:pt x="134746" y="335025"/>
                    </a:lnTo>
                    <a:lnTo>
                      <a:pt x="149987" y="336041"/>
                    </a:lnTo>
                    <a:lnTo>
                      <a:pt x="165607" y="335025"/>
                    </a:lnTo>
                    <a:lnTo>
                      <a:pt x="172719" y="333502"/>
                    </a:lnTo>
                    <a:lnTo>
                      <a:pt x="180339" y="332613"/>
                    </a:lnTo>
                    <a:lnTo>
                      <a:pt x="221106" y="315594"/>
                    </a:lnTo>
                    <a:lnTo>
                      <a:pt x="266319" y="275081"/>
                    </a:lnTo>
                    <a:lnTo>
                      <a:pt x="285622" y="240537"/>
                    </a:lnTo>
                    <a:lnTo>
                      <a:pt x="297180" y="201549"/>
                    </a:lnTo>
                    <a:lnTo>
                      <a:pt x="298069" y="193547"/>
                    </a:lnTo>
                    <a:lnTo>
                      <a:pt x="299466" y="185038"/>
                    </a:lnTo>
                    <a:lnTo>
                      <a:pt x="300355" y="168021"/>
                    </a:lnTo>
                    <a:lnTo>
                      <a:pt x="299466" y="151003"/>
                    </a:lnTo>
                    <a:lnTo>
                      <a:pt x="298069" y="143002"/>
                    </a:lnTo>
                    <a:lnTo>
                      <a:pt x="297180" y="134493"/>
                    </a:lnTo>
                    <a:lnTo>
                      <a:pt x="285622" y="95503"/>
                    </a:lnTo>
                    <a:lnTo>
                      <a:pt x="266319" y="61468"/>
                    </a:lnTo>
                    <a:lnTo>
                      <a:pt x="250697" y="44068"/>
                    </a:lnTo>
                    <a:lnTo>
                      <a:pt x="245744" y="38481"/>
                    </a:lnTo>
                    <a:lnTo>
                      <a:pt x="239902" y="34036"/>
                    </a:lnTo>
                    <a:lnTo>
                      <a:pt x="234060" y="28956"/>
                    </a:lnTo>
                    <a:lnTo>
                      <a:pt x="227837" y="24511"/>
                    </a:lnTo>
                    <a:lnTo>
                      <a:pt x="221106" y="20066"/>
                    </a:lnTo>
                    <a:lnTo>
                      <a:pt x="208533" y="12954"/>
                    </a:lnTo>
                    <a:lnTo>
                      <a:pt x="201930" y="10032"/>
                    </a:lnTo>
                    <a:lnTo>
                      <a:pt x="194309" y="8000"/>
                    </a:lnTo>
                    <a:lnTo>
                      <a:pt x="187578" y="5461"/>
                    </a:lnTo>
                    <a:lnTo>
                      <a:pt x="180339" y="3556"/>
                    </a:lnTo>
                    <a:lnTo>
                      <a:pt x="172719" y="2031"/>
                    </a:lnTo>
                    <a:lnTo>
                      <a:pt x="157987" y="0"/>
                    </a:lnTo>
                    <a:close/>
                  </a:path>
                </a:pathLst>
              </a:custGeom>
              <a:solidFill>
                <a:srgbClr val="00FFFF"/>
              </a:solidFill>
            </p:spPr>
            <p:txBody>
              <a:bodyPr wrap="square" lIns="0" tIns="0" rIns="0" bIns="0" rtlCol="0"/>
              <a:lstStyle/>
              <a:p>
                <a:endParaRPr/>
              </a:p>
            </p:txBody>
          </p:sp>
          <p:sp>
            <p:nvSpPr>
              <p:cNvPr id="52" name="object 52"/>
              <p:cNvSpPr/>
              <p:nvPr/>
            </p:nvSpPr>
            <p:spPr>
              <a:xfrm>
                <a:off x="2977641" y="5156200"/>
                <a:ext cx="300355" cy="336550"/>
              </a:xfrm>
              <a:custGeom>
                <a:avLst/>
                <a:gdLst/>
                <a:ahLst/>
                <a:cxnLst/>
                <a:rect l="l" t="t" r="r" b="b"/>
                <a:pathLst>
                  <a:path w="300354" h="336550">
                    <a:moveTo>
                      <a:pt x="149987" y="336041"/>
                    </a:moveTo>
                    <a:lnTo>
                      <a:pt x="157987" y="335534"/>
                    </a:lnTo>
                    <a:lnTo>
                      <a:pt x="165607" y="335025"/>
                    </a:lnTo>
                    <a:lnTo>
                      <a:pt x="172719" y="333502"/>
                    </a:lnTo>
                    <a:lnTo>
                      <a:pt x="180339" y="332613"/>
                    </a:lnTo>
                    <a:lnTo>
                      <a:pt x="214883" y="319024"/>
                    </a:lnTo>
                    <a:lnTo>
                      <a:pt x="221106" y="315594"/>
                    </a:lnTo>
                    <a:lnTo>
                      <a:pt x="227837" y="311531"/>
                    </a:lnTo>
                    <a:lnTo>
                      <a:pt x="234060" y="307086"/>
                    </a:lnTo>
                    <a:lnTo>
                      <a:pt x="239902" y="302513"/>
                    </a:lnTo>
                    <a:lnTo>
                      <a:pt x="245744" y="297053"/>
                    </a:lnTo>
                    <a:lnTo>
                      <a:pt x="250697" y="292608"/>
                    </a:lnTo>
                    <a:lnTo>
                      <a:pt x="256031" y="286512"/>
                    </a:lnTo>
                    <a:lnTo>
                      <a:pt x="261365" y="280543"/>
                    </a:lnTo>
                    <a:lnTo>
                      <a:pt x="266319" y="275081"/>
                    </a:lnTo>
                    <a:lnTo>
                      <a:pt x="270382" y="268605"/>
                    </a:lnTo>
                    <a:lnTo>
                      <a:pt x="274446" y="262000"/>
                    </a:lnTo>
                    <a:lnTo>
                      <a:pt x="278383" y="254508"/>
                    </a:lnTo>
                    <a:lnTo>
                      <a:pt x="282067" y="247522"/>
                    </a:lnTo>
                    <a:lnTo>
                      <a:pt x="285622" y="240537"/>
                    </a:lnTo>
                    <a:lnTo>
                      <a:pt x="288290" y="233044"/>
                    </a:lnTo>
                    <a:lnTo>
                      <a:pt x="290956" y="226059"/>
                    </a:lnTo>
                    <a:lnTo>
                      <a:pt x="293623" y="217550"/>
                    </a:lnTo>
                    <a:lnTo>
                      <a:pt x="295909" y="210058"/>
                    </a:lnTo>
                    <a:lnTo>
                      <a:pt x="297180" y="201549"/>
                    </a:lnTo>
                    <a:lnTo>
                      <a:pt x="298069" y="193547"/>
                    </a:lnTo>
                    <a:lnTo>
                      <a:pt x="299466" y="185038"/>
                    </a:lnTo>
                    <a:lnTo>
                      <a:pt x="299973" y="176530"/>
                    </a:lnTo>
                    <a:lnTo>
                      <a:pt x="300355" y="168021"/>
                    </a:lnTo>
                    <a:lnTo>
                      <a:pt x="299973" y="159512"/>
                    </a:lnTo>
                    <a:lnTo>
                      <a:pt x="299466" y="151003"/>
                    </a:lnTo>
                    <a:lnTo>
                      <a:pt x="298069" y="143002"/>
                    </a:lnTo>
                    <a:lnTo>
                      <a:pt x="297180" y="134493"/>
                    </a:lnTo>
                    <a:lnTo>
                      <a:pt x="295909" y="126491"/>
                    </a:lnTo>
                    <a:lnTo>
                      <a:pt x="293623" y="117983"/>
                    </a:lnTo>
                    <a:lnTo>
                      <a:pt x="290956" y="110490"/>
                    </a:lnTo>
                    <a:lnTo>
                      <a:pt x="288290" y="102488"/>
                    </a:lnTo>
                    <a:lnTo>
                      <a:pt x="270382" y="68072"/>
                    </a:lnTo>
                    <a:lnTo>
                      <a:pt x="266319" y="61468"/>
                    </a:lnTo>
                    <a:lnTo>
                      <a:pt x="261365" y="54991"/>
                    </a:lnTo>
                    <a:lnTo>
                      <a:pt x="256031" y="49530"/>
                    </a:lnTo>
                    <a:lnTo>
                      <a:pt x="250697" y="44068"/>
                    </a:lnTo>
                    <a:lnTo>
                      <a:pt x="245744" y="38481"/>
                    </a:lnTo>
                    <a:lnTo>
                      <a:pt x="239902" y="34036"/>
                    </a:lnTo>
                    <a:lnTo>
                      <a:pt x="234060" y="28956"/>
                    </a:lnTo>
                    <a:lnTo>
                      <a:pt x="227837" y="24511"/>
                    </a:lnTo>
                    <a:lnTo>
                      <a:pt x="194309" y="8000"/>
                    </a:lnTo>
                    <a:lnTo>
                      <a:pt x="187578" y="5461"/>
                    </a:lnTo>
                    <a:lnTo>
                      <a:pt x="180339" y="3556"/>
                    </a:lnTo>
                    <a:lnTo>
                      <a:pt x="172719" y="2031"/>
                    </a:lnTo>
                    <a:lnTo>
                      <a:pt x="165607" y="1016"/>
                    </a:lnTo>
                    <a:lnTo>
                      <a:pt x="157987" y="0"/>
                    </a:lnTo>
                    <a:lnTo>
                      <a:pt x="149987" y="0"/>
                    </a:lnTo>
                    <a:lnTo>
                      <a:pt x="142366" y="0"/>
                    </a:lnTo>
                    <a:lnTo>
                      <a:pt x="105156" y="8000"/>
                    </a:lnTo>
                    <a:lnTo>
                      <a:pt x="98425" y="10032"/>
                    </a:lnTo>
                    <a:lnTo>
                      <a:pt x="91693" y="12954"/>
                    </a:lnTo>
                    <a:lnTo>
                      <a:pt x="84962" y="16510"/>
                    </a:lnTo>
                    <a:lnTo>
                      <a:pt x="78231" y="20066"/>
                    </a:lnTo>
                    <a:lnTo>
                      <a:pt x="72008" y="24511"/>
                    </a:lnTo>
                    <a:lnTo>
                      <a:pt x="66166" y="28956"/>
                    </a:lnTo>
                    <a:lnTo>
                      <a:pt x="60325" y="34036"/>
                    </a:lnTo>
                    <a:lnTo>
                      <a:pt x="54609" y="38481"/>
                    </a:lnTo>
                    <a:lnTo>
                      <a:pt x="49149" y="44068"/>
                    </a:lnTo>
                    <a:lnTo>
                      <a:pt x="44322" y="49530"/>
                    </a:lnTo>
                    <a:lnTo>
                      <a:pt x="38862" y="54991"/>
                    </a:lnTo>
                    <a:lnTo>
                      <a:pt x="33908" y="61468"/>
                    </a:lnTo>
                    <a:lnTo>
                      <a:pt x="29971" y="68072"/>
                    </a:lnTo>
                    <a:lnTo>
                      <a:pt x="25400" y="74549"/>
                    </a:lnTo>
                    <a:lnTo>
                      <a:pt x="21462" y="81025"/>
                    </a:lnTo>
                    <a:lnTo>
                      <a:pt x="18287" y="88011"/>
                    </a:lnTo>
                    <a:lnTo>
                      <a:pt x="14731" y="95503"/>
                    </a:lnTo>
                    <a:lnTo>
                      <a:pt x="12064" y="102488"/>
                    </a:lnTo>
                    <a:lnTo>
                      <a:pt x="8889" y="110490"/>
                    </a:lnTo>
                    <a:lnTo>
                      <a:pt x="6603" y="117983"/>
                    </a:lnTo>
                    <a:lnTo>
                      <a:pt x="4444" y="126491"/>
                    </a:lnTo>
                    <a:lnTo>
                      <a:pt x="3047" y="134493"/>
                    </a:lnTo>
                    <a:lnTo>
                      <a:pt x="1269" y="143002"/>
                    </a:lnTo>
                    <a:lnTo>
                      <a:pt x="888" y="151003"/>
                    </a:lnTo>
                    <a:lnTo>
                      <a:pt x="0" y="159512"/>
                    </a:lnTo>
                    <a:lnTo>
                      <a:pt x="0" y="168021"/>
                    </a:lnTo>
                    <a:lnTo>
                      <a:pt x="0" y="176530"/>
                    </a:lnTo>
                    <a:lnTo>
                      <a:pt x="888" y="185038"/>
                    </a:lnTo>
                    <a:lnTo>
                      <a:pt x="1269" y="193547"/>
                    </a:lnTo>
                    <a:lnTo>
                      <a:pt x="3047" y="201549"/>
                    </a:lnTo>
                    <a:lnTo>
                      <a:pt x="4444" y="210058"/>
                    </a:lnTo>
                    <a:lnTo>
                      <a:pt x="6603" y="217550"/>
                    </a:lnTo>
                    <a:lnTo>
                      <a:pt x="8889" y="226059"/>
                    </a:lnTo>
                    <a:lnTo>
                      <a:pt x="12064" y="233044"/>
                    </a:lnTo>
                    <a:lnTo>
                      <a:pt x="14731" y="240537"/>
                    </a:lnTo>
                    <a:lnTo>
                      <a:pt x="18287" y="247522"/>
                    </a:lnTo>
                    <a:lnTo>
                      <a:pt x="21462" y="254508"/>
                    </a:lnTo>
                    <a:lnTo>
                      <a:pt x="25400" y="262000"/>
                    </a:lnTo>
                    <a:lnTo>
                      <a:pt x="29971" y="268605"/>
                    </a:lnTo>
                    <a:lnTo>
                      <a:pt x="33908" y="275081"/>
                    </a:lnTo>
                    <a:lnTo>
                      <a:pt x="38862" y="280543"/>
                    </a:lnTo>
                    <a:lnTo>
                      <a:pt x="44322" y="286512"/>
                    </a:lnTo>
                    <a:lnTo>
                      <a:pt x="49149" y="292608"/>
                    </a:lnTo>
                    <a:lnTo>
                      <a:pt x="54609" y="297053"/>
                    </a:lnTo>
                    <a:lnTo>
                      <a:pt x="84962" y="319024"/>
                    </a:lnTo>
                    <a:lnTo>
                      <a:pt x="91693" y="322580"/>
                    </a:lnTo>
                    <a:lnTo>
                      <a:pt x="98425" y="325500"/>
                    </a:lnTo>
                    <a:lnTo>
                      <a:pt x="105156" y="328549"/>
                    </a:lnTo>
                    <a:lnTo>
                      <a:pt x="112775" y="331088"/>
                    </a:lnTo>
                    <a:lnTo>
                      <a:pt x="119887" y="332613"/>
                    </a:lnTo>
                    <a:lnTo>
                      <a:pt x="127507" y="333502"/>
                    </a:lnTo>
                    <a:lnTo>
                      <a:pt x="134746" y="335025"/>
                    </a:lnTo>
                    <a:lnTo>
                      <a:pt x="142366" y="335534"/>
                    </a:lnTo>
                    <a:lnTo>
                      <a:pt x="149987" y="336041"/>
                    </a:lnTo>
                  </a:path>
                </a:pathLst>
              </a:custGeom>
              <a:ln w="9525">
                <a:solidFill>
                  <a:srgbClr val="1F1A17"/>
                </a:solidFill>
              </a:ln>
            </p:spPr>
            <p:txBody>
              <a:bodyPr wrap="square" lIns="0" tIns="0" rIns="0" bIns="0" rtlCol="0"/>
              <a:lstStyle/>
              <a:p>
                <a:endParaRPr/>
              </a:p>
            </p:txBody>
          </p:sp>
          <p:sp>
            <p:nvSpPr>
              <p:cNvPr id="53" name="object 53"/>
              <p:cNvSpPr/>
              <p:nvPr/>
            </p:nvSpPr>
            <p:spPr>
              <a:xfrm>
                <a:off x="2773426" y="5566536"/>
                <a:ext cx="587375" cy="512445"/>
              </a:xfrm>
              <a:custGeom>
                <a:avLst/>
                <a:gdLst/>
                <a:ahLst/>
                <a:cxnLst/>
                <a:rect l="l" t="t" r="r" b="b"/>
                <a:pathLst>
                  <a:path w="587375" h="512445">
                    <a:moveTo>
                      <a:pt x="587121" y="0"/>
                    </a:moveTo>
                    <a:lnTo>
                      <a:pt x="149225" y="0"/>
                    </a:lnTo>
                    <a:lnTo>
                      <a:pt x="0" y="511873"/>
                    </a:lnTo>
                    <a:lnTo>
                      <a:pt x="439166" y="511378"/>
                    </a:lnTo>
                    <a:lnTo>
                      <a:pt x="587121" y="0"/>
                    </a:lnTo>
                    <a:close/>
                  </a:path>
                </a:pathLst>
              </a:custGeom>
              <a:solidFill>
                <a:srgbClr val="F5C592"/>
              </a:solidFill>
            </p:spPr>
            <p:txBody>
              <a:bodyPr wrap="square" lIns="0" tIns="0" rIns="0" bIns="0" rtlCol="0"/>
              <a:lstStyle/>
              <a:p>
                <a:endParaRPr/>
              </a:p>
            </p:txBody>
          </p:sp>
          <p:sp>
            <p:nvSpPr>
              <p:cNvPr id="54" name="object 54"/>
              <p:cNvSpPr/>
              <p:nvPr/>
            </p:nvSpPr>
            <p:spPr>
              <a:xfrm>
                <a:off x="2773426" y="5566536"/>
                <a:ext cx="587375" cy="512445"/>
              </a:xfrm>
              <a:custGeom>
                <a:avLst/>
                <a:gdLst/>
                <a:ahLst/>
                <a:cxnLst/>
                <a:rect l="l" t="t" r="r" b="b"/>
                <a:pathLst>
                  <a:path w="587375" h="512445">
                    <a:moveTo>
                      <a:pt x="149225" y="0"/>
                    </a:moveTo>
                    <a:lnTo>
                      <a:pt x="587121" y="0"/>
                    </a:lnTo>
                    <a:lnTo>
                      <a:pt x="439166" y="511378"/>
                    </a:lnTo>
                    <a:lnTo>
                      <a:pt x="0" y="511873"/>
                    </a:lnTo>
                    <a:lnTo>
                      <a:pt x="149225" y="0"/>
                    </a:lnTo>
                    <a:close/>
                  </a:path>
                </a:pathLst>
              </a:custGeom>
              <a:ln w="9525">
                <a:solidFill>
                  <a:srgbClr val="1F1A17"/>
                </a:solidFill>
              </a:ln>
            </p:spPr>
            <p:txBody>
              <a:bodyPr wrap="square" lIns="0" tIns="0" rIns="0" bIns="0" rtlCol="0"/>
              <a:lstStyle/>
              <a:p>
                <a:endParaRPr/>
              </a:p>
            </p:txBody>
          </p:sp>
          <p:sp>
            <p:nvSpPr>
              <p:cNvPr id="55" name="object 55"/>
              <p:cNvSpPr/>
              <p:nvPr/>
            </p:nvSpPr>
            <p:spPr>
              <a:xfrm>
                <a:off x="3070225" y="5661025"/>
                <a:ext cx="43180" cy="46355"/>
              </a:xfrm>
              <a:custGeom>
                <a:avLst/>
                <a:gdLst/>
                <a:ahLst/>
                <a:cxnLst/>
                <a:rect l="l" t="t" r="r" b="b"/>
                <a:pathLst>
                  <a:path w="43180" h="46354">
                    <a:moveTo>
                      <a:pt x="21462" y="0"/>
                    </a:moveTo>
                    <a:lnTo>
                      <a:pt x="13126" y="1807"/>
                    </a:lnTo>
                    <a:lnTo>
                      <a:pt x="6302" y="6738"/>
                    </a:lnTo>
                    <a:lnTo>
                      <a:pt x="1692" y="14053"/>
                    </a:lnTo>
                    <a:lnTo>
                      <a:pt x="0" y="23012"/>
                    </a:lnTo>
                    <a:lnTo>
                      <a:pt x="1692" y="31978"/>
                    </a:lnTo>
                    <a:lnTo>
                      <a:pt x="6302" y="39296"/>
                    </a:lnTo>
                    <a:lnTo>
                      <a:pt x="13126" y="44229"/>
                    </a:lnTo>
                    <a:lnTo>
                      <a:pt x="21462" y="46037"/>
                    </a:lnTo>
                    <a:lnTo>
                      <a:pt x="29799" y="44229"/>
                    </a:lnTo>
                    <a:lnTo>
                      <a:pt x="36623" y="39296"/>
                    </a:lnTo>
                    <a:lnTo>
                      <a:pt x="41233" y="31978"/>
                    </a:lnTo>
                    <a:lnTo>
                      <a:pt x="42925" y="23012"/>
                    </a:lnTo>
                    <a:lnTo>
                      <a:pt x="41233" y="14053"/>
                    </a:lnTo>
                    <a:lnTo>
                      <a:pt x="36623" y="6738"/>
                    </a:lnTo>
                    <a:lnTo>
                      <a:pt x="29799" y="1807"/>
                    </a:lnTo>
                    <a:lnTo>
                      <a:pt x="21462" y="0"/>
                    </a:lnTo>
                    <a:close/>
                  </a:path>
                </a:pathLst>
              </a:custGeom>
              <a:solidFill>
                <a:srgbClr val="000000"/>
              </a:solidFill>
            </p:spPr>
            <p:txBody>
              <a:bodyPr wrap="square" lIns="0" tIns="0" rIns="0" bIns="0" rtlCol="0"/>
              <a:lstStyle/>
              <a:p>
                <a:endParaRPr/>
              </a:p>
            </p:txBody>
          </p:sp>
          <p:sp>
            <p:nvSpPr>
              <p:cNvPr id="56" name="object 56"/>
              <p:cNvSpPr/>
              <p:nvPr/>
            </p:nvSpPr>
            <p:spPr>
              <a:xfrm>
                <a:off x="3070225" y="5661025"/>
                <a:ext cx="43180" cy="46355"/>
              </a:xfrm>
              <a:custGeom>
                <a:avLst/>
                <a:gdLst/>
                <a:ahLst/>
                <a:cxnLst/>
                <a:rect l="l" t="t" r="r" b="b"/>
                <a:pathLst>
                  <a:path w="43180" h="46354">
                    <a:moveTo>
                      <a:pt x="0" y="23012"/>
                    </a:moveTo>
                    <a:lnTo>
                      <a:pt x="1692" y="14053"/>
                    </a:lnTo>
                    <a:lnTo>
                      <a:pt x="6302" y="6738"/>
                    </a:lnTo>
                    <a:lnTo>
                      <a:pt x="13126" y="1807"/>
                    </a:lnTo>
                    <a:lnTo>
                      <a:pt x="21462" y="0"/>
                    </a:lnTo>
                    <a:lnTo>
                      <a:pt x="29799" y="1807"/>
                    </a:lnTo>
                    <a:lnTo>
                      <a:pt x="36623" y="6738"/>
                    </a:lnTo>
                    <a:lnTo>
                      <a:pt x="41233" y="14053"/>
                    </a:lnTo>
                    <a:lnTo>
                      <a:pt x="42925" y="23012"/>
                    </a:lnTo>
                    <a:lnTo>
                      <a:pt x="41233" y="31978"/>
                    </a:lnTo>
                    <a:lnTo>
                      <a:pt x="36623" y="39296"/>
                    </a:lnTo>
                    <a:lnTo>
                      <a:pt x="29799" y="44229"/>
                    </a:lnTo>
                    <a:lnTo>
                      <a:pt x="21462" y="46037"/>
                    </a:lnTo>
                    <a:lnTo>
                      <a:pt x="13126" y="44229"/>
                    </a:lnTo>
                    <a:lnTo>
                      <a:pt x="6302" y="39296"/>
                    </a:lnTo>
                    <a:lnTo>
                      <a:pt x="1692" y="31978"/>
                    </a:lnTo>
                    <a:lnTo>
                      <a:pt x="0" y="23012"/>
                    </a:lnTo>
                    <a:close/>
                  </a:path>
                </a:pathLst>
              </a:custGeom>
              <a:ln w="9525">
                <a:solidFill>
                  <a:srgbClr val="000000"/>
                </a:solidFill>
              </a:ln>
            </p:spPr>
            <p:txBody>
              <a:bodyPr wrap="square" lIns="0" tIns="0" rIns="0" bIns="0" rtlCol="0"/>
              <a:lstStyle/>
              <a:p>
                <a:endParaRPr/>
              </a:p>
            </p:txBody>
          </p:sp>
          <p:sp>
            <p:nvSpPr>
              <p:cNvPr id="57" name="object 57"/>
              <p:cNvSpPr/>
              <p:nvPr/>
            </p:nvSpPr>
            <p:spPr>
              <a:xfrm>
                <a:off x="3028950" y="5800725"/>
                <a:ext cx="41275" cy="46355"/>
              </a:xfrm>
              <a:custGeom>
                <a:avLst/>
                <a:gdLst/>
                <a:ahLst/>
                <a:cxnLst/>
                <a:rect l="l" t="t" r="r" b="b"/>
                <a:pathLst>
                  <a:path w="41275" h="46354">
                    <a:moveTo>
                      <a:pt x="20700" y="0"/>
                    </a:moveTo>
                    <a:lnTo>
                      <a:pt x="12644" y="1807"/>
                    </a:lnTo>
                    <a:lnTo>
                      <a:pt x="6064" y="6738"/>
                    </a:lnTo>
                    <a:lnTo>
                      <a:pt x="1627" y="14053"/>
                    </a:lnTo>
                    <a:lnTo>
                      <a:pt x="0" y="23012"/>
                    </a:lnTo>
                    <a:lnTo>
                      <a:pt x="1627" y="31978"/>
                    </a:lnTo>
                    <a:lnTo>
                      <a:pt x="6064" y="39296"/>
                    </a:lnTo>
                    <a:lnTo>
                      <a:pt x="12644" y="44229"/>
                    </a:lnTo>
                    <a:lnTo>
                      <a:pt x="20700" y="46037"/>
                    </a:lnTo>
                    <a:lnTo>
                      <a:pt x="28684" y="44229"/>
                    </a:lnTo>
                    <a:lnTo>
                      <a:pt x="35226" y="39296"/>
                    </a:lnTo>
                    <a:lnTo>
                      <a:pt x="39649" y="31978"/>
                    </a:lnTo>
                    <a:lnTo>
                      <a:pt x="41275" y="23012"/>
                    </a:lnTo>
                    <a:lnTo>
                      <a:pt x="39649" y="14053"/>
                    </a:lnTo>
                    <a:lnTo>
                      <a:pt x="35226" y="6738"/>
                    </a:lnTo>
                    <a:lnTo>
                      <a:pt x="28684" y="1807"/>
                    </a:lnTo>
                    <a:lnTo>
                      <a:pt x="20700" y="0"/>
                    </a:lnTo>
                    <a:close/>
                  </a:path>
                </a:pathLst>
              </a:custGeom>
              <a:solidFill>
                <a:srgbClr val="000000"/>
              </a:solidFill>
            </p:spPr>
            <p:txBody>
              <a:bodyPr wrap="square" lIns="0" tIns="0" rIns="0" bIns="0" rtlCol="0"/>
              <a:lstStyle/>
              <a:p>
                <a:endParaRPr/>
              </a:p>
            </p:txBody>
          </p:sp>
          <p:sp>
            <p:nvSpPr>
              <p:cNvPr id="58" name="object 58"/>
              <p:cNvSpPr/>
              <p:nvPr/>
            </p:nvSpPr>
            <p:spPr>
              <a:xfrm>
                <a:off x="3028950" y="5800725"/>
                <a:ext cx="41275" cy="46355"/>
              </a:xfrm>
              <a:custGeom>
                <a:avLst/>
                <a:gdLst/>
                <a:ahLst/>
                <a:cxnLst/>
                <a:rect l="l" t="t" r="r" b="b"/>
                <a:pathLst>
                  <a:path w="41275" h="46354">
                    <a:moveTo>
                      <a:pt x="0" y="23012"/>
                    </a:moveTo>
                    <a:lnTo>
                      <a:pt x="1627" y="14053"/>
                    </a:lnTo>
                    <a:lnTo>
                      <a:pt x="6064" y="6738"/>
                    </a:lnTo>
                    <a:lnTo>
                      <a:pt x="12644" y="1807"/>
                    </a:lnTo>
                    <a:lnTo>
                      <a:pt x="20700" y="0"/>
                    </a:lnTo>
                    <a:lnTo>
                      <a:pt x="28684" y="1807"/>
                    </a:lnTo>
                    <a:lnTo>
                      <a:pt x="35226" y="6738"/>
                    </a:lnTo>
                    <a:lnTo>
                      <a:pt x="39649" y="14053"/>
                    </a:lnTo>
                    <a:lnTo>
                      <a:pt x="41275" y="23012"/>
                    </a:lnTo>
                    <a:lnTo>
                      <a:pt x="39649" y="31978"/>
                    </a:lnTo>
                    <a:lnTo>
                      <a:pt x="35226" y="39296"/>
                    </a:lnTo>
                    <a:lnTo>
                      <a:pt x="28684" y="44229"/>
                    </a:lnTo>
                    <a:lnTo>
                      <a:pt x="20700" y="46037"/>
                    </a:lnTo>
                    <a:lnTo>
                      <a:pt x="12644" y="44229"/>
                    </a:lnTo>
                    <a:lnTo>
                      <a:pt x="6064" y="39296"/>
                    </a:lnTo>
                    <a:lnTo>
                      <a:pt x="1627" y="31978"/>
                    </a:lnTo>
                    <a:lnTo>
                      <a:pt x="0" y="23012"/>
                    </a:lnTo>
                    <a:close/>
                  </a:path>
                </a:pathLst>
              </a:custGeom>
              <a:ln w="9525">
                <a:solidFill>
                  <a:srgbClr val="000000"/>
                </a:solidFill>
              </a:ln>
            </p:spPr>
            <p:txBody>
              <a:bodyPr wrap="square" lIns="0" tIns="0" rIns="0" bIns="0" rtlCol="0"/>
              <a:lstStyle/>
              <a:p>
                <a:endParaRPr/>
              </a:p>
            </p:txBody>
          </p:sp>
          <p:sp>
            <p:nvSpPr>
              <p:cNvPr id="59" name="object 59"/>
              <p:cNvSpPr/>
              <p:nvPr/>
            </p:nvSpPr>
            <p:spPr>
              <a:xfrm>
                <a:off x="2986150" y="5937250"/>
                <a:ext cx="43180" cy="47625"/>
              </a:xfrm>
              <a:custGeom>
                <a:avLst/>
                <a:gdLst/>
                <a:ahLst/>
                <a:cxnLst/>
                <a:rect l="l" t="t" r="r" b="b"/>
                <a:pathLst>
                  <a:path w="43180" h="47625">
                    <a:moveTo>
                      <a:pt x="21336" y="0"/>
                    </a:moveTo>
                    <a:lnTo>
                      <a:pt x="13019" y="1870"/>
                    </a:lnTo>
                    <a:lnTo>
                      <a:pt x="6238" y="6972"/>
                    </a:lnTo>
                    <a:lnTo>
                      <a:pt x="1672" y="14541"/>
                    </a:lnTo>
                    <a:lnTo>
                      <a:pt x="0" y="23812"/>
                    </a:lnTo>
                    <a:lnTo>
                      <a:pt x="1672" y="33083"/>
                    </a:lnTo>
                    <a:lnTo>
                      <a:pt x="6238" y="40652"/>
                    </a:lnTo>
                    <a:lnTo>
                      <a:pt x="13019" y="45754"/>
                    </a:lnTo>
                    <a:lnTo>
                      <a:pt x="21336" y="47625"/>
                    </a:lnTo>
                    <a:lnTo>
                      <a:pt x="29672" y="45754"/>
                    </a:lnTo>
                    <a:lnTo>
                      <a:pt x="36496" y="40652"/>
                    </a:lnTo>
                    <a:lnTo>
                      <a:pt x="41106" y="33083"/>
                    </a:lnTo>
                    <a:lnTo>
                      <a:pt x="42799" y="23812"/>
                    </a:lnTo>
                    <a:lnTo>
                      <a:pt x="41106" y="14541"/>
                    </a:lnTo>
                    <a:lnTo>
                      <a:pt x="36496" y="6972"/>
                    </a:lnTo>
                    <a:lnTo>
                      <a:pt x="29672" y="1870"/>
                    </a:lnTo>
                    <a:lnTo>
                      <a:pt x="21336" y="0"/>
                    </a:lnTo>
                    <a:close/>
                  </a:path>
                </a:pathLst>
              </a:custGeom>
              <a:solidFill>
                <a:srgbClr val="000000"/>
              </a:solidFill>
            </p:spPr>
            <p:txBody>
              <a:bodyPr wrap="square" lIns="0" tIns="0" rIns="0" bIns="0" rtlCol="0"/>
              <a:lstStyle/>
              <a:p>
                <a:endParaRPr/>
              </a:p>
            </p:txBody>
          </p:sp>
          <p:sp>
            <p:nvSpPr>
              <p:cNvPr id="60" name="object 60"/>
              <p:cNvSpPr/>
              <p:nvPr/>
            </p:nvSpPr>
            <p:spPr>
              <a:xfrm>
                <a:off x="2986150" y="5937250"/>
                <a:ext cx="43180" cy="47625"/>
              </a:xfrm>
              <a:custGeom>
                <a:avLst/>
                <a:gdLst/>
                <a:ahLst/>
                <a:cxnLst/>
                <a:rect l="l" t="t" r="r" b="b"/>
                <a:pathLst>
                  <a:path w="43180" h="47625">
                    <a:moveTo>
                      <a:pt x="0" y="23812"/>
                    </a:moveTo>
                    <a:lnTo>
                      <a:pt x="1672" y="14541"/>
                    </a:lnTo>
                    <a:lnTo>
                      <a:pt x="6238" y="6972"/>
                    </a:lnTo>
                    <a:lnTo>
                      <a:pt x="13019" y="1870"/>
                    </a:lnTo>
                    <a:lnTo>
                      <a:pt x="21336" y="0"/>
                    </a:lnTo>
                    <a:lnTo>
                      <a:pt x="29672" y="1870"/>
                    </a:lnTo>
                    <a:lnTo>
                      <a:pt x="36496" y="6972"/>
                    </a:lnTo>
                    <a:lnTo>
                      <a:pt x="41106" y="14541"/>
                    </a:lnTo>
                    <a:lnTo>
                      <a:pt x="42799" y="23812"/>
                    </a:lnTo>
                    <a:lnTo>
                      <a:pt x="41106" y="33083"/>
                    </a:lnTo>
                    <a:lnTo>
                      <a:pt x="36496" y="40652"/>
                    </a:lnTo>
                    <a:lnTo>
                      <a:pt x="29672" y="45754"/>
                    </a:lnTo>
                    <a:lnTo>
                      <a:pt x="21336" y="47625"/>
                    </a:lnTo>
                    <a:lnTo>
                      <a:pt x="13019" y="45754"/>
                    </a:lnTo>
                    <a:lnTo>
                      <a:pt x="6238" y="40652"/>
                    </a:lnTo>
                    <a:lnTo>
                      <a:pt x="1672" y="33083"/>
                    </a:lnTo>
                    <a:lnTo>
                      <a:pt x="0" y="23812"/>
                    </a:lnTo>
                    <a:close/>
                  </a:path>
                </a:pathLst>
              </a:custGeom>
              <a:ln w="9525">
                <a:solidFill>
                  <a:srgbClr val="000000"/>
                </a:solidFill>
              </a:ln>
            </p:spPr>
            <p:txBody>
              <a:bodyPr wrap="square" lIns="0" tIns="0" rIns="0" bIns="0" rtlCol="0"/>
              <a:lstStyle/>
              <a:p>
                <a:endParaRPr/>
              </a:p>
            </p:txBody>
          </p:sp>
        </p:grpSp>
        <p:sp>
          <p:nvSpPr>
            <p:cNvPr id="61" name="object 61"/>
            <p:cNvSpPr txBox="1"/>
            <p:nvPr/>
          </p:nvSpPr>
          <p:spPr>
            <a:xfrm>
              <a:off x="7498842" y="2341626"/>
              <a:ext cx="1278255" cy="574040"/>
            </a:xfrm>
            <a:prstGeom prst="rect">
              <a:avLst/>
            </a:prstGeom>
          </p:spPr>
          <p:txBody>
            <a:bodyPr vert="horz" wrap="square" lIns="0" tIns="12700" rIns="0" bIns="0" rtlCol="0">
              <a:spAutoFit/>
            </a:bodyPr>
            <a:lstStyle/>
            <a:p>
              <a:pPr marL="12065" marR="5080" algn="ctr">
                <a:lnSpc>
                  <a:spcPct val="100000"/>
                </a:lnSpc>
                <a:spcBef>
                  <a:spcPts val="100"/>
                </a:spcBef>
              </a:pPr>
              <a:r>
                <a:rPr sz="1200" b="1" i="1" dirty="0">
                  <a:latin typeface="Arial"/>
                  <a:cs typeface="Arial"/>
                </a:rPr>
                <a:t>Spécification</a:t>
              </a:r>
              <a:r>
                <a:rPr sz="1200" b="1" i="1" spc="-105" dirty="0">
                  <a:latin typeface="Arial"/>
                  <a:cs typeface="Arial"/>
                </a:rPr>
                <a:t> </a:t>
              </a:r>
              <a:r>
                <a:rPr sz="1200" b="1" i="1" spc="-5" dirty="0">
                  <a:latin typeface="Arial"/>
                  <a:cs typeface="Arial"/>
                </a:rPr>
                <a:t>des  </a:t>
              </a:r>
              <a:r>
                <a:rPr sz="1200" b="1" i="1" dirty="0">
                  <a:latin typeface="Arial"/>
                  <a:cs typeface="Arial"/>
                </a:rPr>
                <a:t>exigences</a:t>
              </a:r>
              <a:endParaRPr sz="1200">
                <a:latin typeface="Arial"/>
                <a:cs typeface="Arial"/>
              </a:endParaRPr>
            </a:p>
            <a:p>
              <a:pPr algn="ctr">
                <a:lnSpc>
                  <a:spcPct val="100000"/>
                </a:lnSpc>
              </a:pPr>
              <a:r>
                <a:rPr sz="1200" b="1" i="1" dirty="0">
                  <a:latin typeface="Arial"/>
                  <a:cs typeface="Arial"/>
                </a:rPr>
                <a:t>du</a:t>
              </a:r>
              <a:r>
                <a:rPr sz="1200" b="1" i="1" spc="-15" dirty="0">
                  <a:latin typeface="Arial"/>
                  <a:cs typeface="Arial"/>
                </a:rPr>
                <a:t> </a:t>
              </a:r>
              <a:r>
                <a:rPr sz="1200" b="1" i="1" spc="-5" dirty="0">
                  <a:latin typeface="Arial"/>
                  <a:cs typeface="Arial"/>
                </a:rPr>
                <a:t>système</a:t>
              </a:r>
              <a:endParaRPr sz="1200">
                <a:latin typeface="Arial"/>
                <a:cs typeface="Arial"/>
              </a:endParaRPr>
            </a:p>
          </p:txBody>
        </p:sp>
        <p:grpSp>
          <p:nvGrpSpPr>
            <p:cNvPr id="62" name="object 62"/>
            <p:cNvGrpSpPr/>
            <p:nvPr/>
          </p:nvGrpSpPr>
          <p:grpSpPr>
            <a:xfrm>
              <a:off x="683590" y="1384364"/>
              <a:ext cx="645160" cy="742950"/>
              <a:chOff x="683590" y="987742"/>
              <a:chExt cx="645160" cy="742950"/>
            </a:xfrm>
          </p:grpSpPr>
          <p:sp>
            <p:nvSpPr>
              <p:cNvPr id="63" name="object 63"/>
              <p:cNvSpPr/>
              <p:nvPr/>
            </p:nvSpPr>
            <p:spPr>
              <a:xfrm>
                <a:off x="708279" y="1026541"/>
                <a:ext cx="608965" cy="702310"/>
              </a:xfrm>
              <a:custGeom>
                <a:avLst/>
                <a:gdLst/>
                <a:ahLst/>
                <a:cxnLst/>
                <a:rect l="l" t="t" r="r" b="b"/>
                <a:pathLst>
                  <a:path w="608965" h="702310">
                    <a:moveTo>
                      <a:pt x="46888" y="0"/>
                    </a:moveTo>
                    <a:lnTo>
                      <a:pt x="0" y="679323"/>
                    </a:lnTo>
                    <a:lnTo>
                      <a:pt x="561848" y="702183"/>
                    </a:lnTo>
                    <a:lnTo>
                      <a:pt x="608711" y="22860"/>
                    </a:lnTo>
                    <a:lnTo>
                      <a:pt x="46888" y="0"/>
                    </a:lnTo>
                    <a:close/>
                  </a:path>
                </a:pathLst>
              </a:custGeom>
              <a:solidFill>
                <a:srgbClr val="C3C3C2"/>
              </a:solidFill>
            </p:spPr>
            <p:txBody>
              <a:bodyPr wrap="square" lIns="0" tIns="0" rIns="0" bIns="0" rtlCol="0"/>
              <a:lstStyle/>
              <a:p>
                <a:endParaRPr/>
              </a:p>
            </p:txBody>
          </p:sp>
          <p:sp>
            <p:nvSpPr>
              <p:cNvPr id="64" name="object 64"/>
              <p:cNvSpPr/>
              <p:nvPr/>
            </p:nvSpPr>
            <p:spPr>
              <a:xfrm>
                <a:off x="708279" y="1026541"/>
                <a:ext cx="608965" cy="702310"/>
              </a:xfrm>
              <a:custGeom>
                <a:avLst/>
                <a:gdLst/>
                <a:ahLst/>
                <a:cxnLst/>
                <a:rect l="l" t="t" r="r" b="b"/>
                <a:pathLst>
                  <a:path w="608965" h="702310">
                    <a:moveTo>
                      <a:pt x="46888" y="0"/>
                    </a:moveTo>
                    <a:lnTo>
                      <a:pt x="608711" y="22860"/>
                    </a:lnTo>
                    <a:lnTo>
                      <a:pt x="561848" y="702183"/>
                    </a:lnTo>
                    <a:lnTo>
                      <a:pt x="0" y="679323"/>
                    </a:lnTo>
                    <a:lnTo>
                      <a:pt x="46888" y="0"/>
                    </a:lnTo>
                    <a:close/>
                  </a:path>
                </a:pathLst>
              </a:custGeom>
              <a:ln w="3175">
                <a:solidFill>
                  <a:srgbClr val="C3C3C2"/>
                </a:solidFill>
              </a:ln>
            </p:spPr>
            <p:txBody>
              <a:bodyPr wrap="square" lIns="0" tIns="0" rIns="0" bIns="0" rtlCol="0"/>
              <a:lstStyle/>
              <a:p>
                <a:endParaRPr/>
              </a:p>
            </p:txBody>
          </p:sp>
          <p:sp>
            <p:nvSpPr>
              <p:cNvPr id="65" name="object 65"/>
              <p:cNvSpPr/>
              <p:nvPr/>
            </p:nvSpPr>
            <p:spPr>
              <a:xfrm>
                <a:off x="735939" y="1034415"/>
                <a:ext cx="569595" cy="679450"/>
              </a:xfrm>
              <a:custGeom>
                <a:avLst/>
                <a:gdLst/>
                <a:ahLst/>
                <a:cxnLst/>
                <a:rect l="l" t="t" r="r" b="b"/>
                <a:pathLst>
                  <a:path w="569594" h="679450">
                    <a:moveTo>
                      <a:pt x="569366" y="0"/>
                    </a:moveTo>
                    <a:lnTo>
                      <a:pt x="9410" y="1015"/>
                    </a:lnTo>
                    <a:lnTo>
                      <a:pt x="0" y="679323"/>
                    </a:lnTo>
                    <a:lnTo>
                      <a:pt x="560603" y="678180"/>
                    </a:lnTo>
                    <a:lnTo>
                      <a:pt x="569366" y="0"/>
                    </a:lnTo>
                    <a:close/>
                  </a:path>
                </a:pathLst>
              </a:custGeom>
              <a:solidFill>
                <a:srgbClr val="C3C3C2"/>
              </a:solidFill>
            </p:spPr>
            <p:txBody>
              <a:bodyPr wrap="square" lIns="0" tIns="0" rIns="0" bIns="0" rtlCol="0"/>
              <a:lstStyle/>
              <a:p>
                <a:endParaRPr/>
              </a:p>
            </p:txBody>
          </p:sp>
          <p:sp>
            <p:nvSpPr>
              <p:cNvPr id="66" name="object 66"/>
              <p:cNvSpPr/>
              <p:nvPr/>
            </p:nvSpPr>
            <p:spPr>
              <a:xfrm>
                <a:off x="735939" y="1034415"/>
                <a:ext cx="569595" cy="679450"/>
              </a:xfrm>
              <a:custGeom>
                <a:avLst/>
                <a:gdLst/>
                <a:ahLst/>
                <a:cxnLst/>
                <a:rect l="l" t="t" r="r" b="b"/>
                <a:pathLst>
                  <a:path w="569594" h="679450">
                    <a:moveTo>
                      <a:pt x="9410" y="1015"/>
                    </a:moveTo>
                    <a:lnTo>
                      <a:pt x="569366" y="0"/>
                    </a:lnTo>
                    <a:lnTo>
                      <a:pt x="560603" y="678180"/>
                    </a:lnTo>
                    <a:lnTo>
                      <a:pt x="0" y="679323"/>
                    </a:lnTo>
                    <a:lnTo>
                      <a:pt x="9410" y="1015"/>
                    </a:lnTo>
                    <a:close/>
                  </a:path>
                </a:pathLst>
              </a:custGeom>
              <a:ln w="3175">
                <a:solidFill>
                  <a:srgbClr val="C3C3C2"/>
                </a:solidFill>
              </a:ln>
            </p:spPr>
            <p:txBody>
              <a:bodyPr wrap="square" lIns="0" tIns="0" rIns="0" bIns="0" rtlCol="0"/>
              <a:lstStyle/>
              <a:p>
                <a:endParaRPr/>
              </a:p>
            </p:txBody>
          </p:sp>
          <p:sp>
            <p:nvSpPr>
              <p:cNvPr id="67" name="object 67"/>
              <p:cNvSpPr/>
              <p:nvPr/>
            </p:nvSpPr>
            <p:spPr>
              <a:xfrm>
                <a:off x="730237" y="1014857"/>
                <a:ext cx="596900" cy="702945"/>
              </a:xfrm>
              <a:custGeom>
                <a:avLst/>
                <a:gdLst/>
                <a:ahLst/>
                <a:cxnLst/>
                <a:rect l="l" t="t" r="r" b="b"/>
                <a:pathLst>
                  <a:path w="596900" h="702944">
                    <a:moveTo>
                      <a:pt x="563257" y="0"/>
                    </a:moveTo>
                    <a:lnTo>
                      <a:pt x="0" y="27685"/>
                    </a:lnTo>
                    <a:lnTo>
                      <a:pt x="33172" y="702817"/>
                    </a:lnTo>
                    <a:lnTo>
                      <a:pt x="596404" y="675131"/>
                    </a:lnTo>
                    <a:lnTo>
                      <a:pt x="563257" y="0"/>
                    </a:lnTo>
                    <a:close/>
                  </a:path>
                </a:pathLst>
              </a:custGeom>
              <a:solidFill>
                <a:srgbClr val="C3C3C2"/>
              </a:solidFill>
            </p:spPr>
            <p:txBody>
              <a:bodyPr wrap="square" lIns="0" tIns="0" rIns="0" bIns="0" rtlCol="0"/>
              <a:lstStyle/>
              <a:p>
                <a:endParaRPr/>
              </a:p>
            </p:txBody>
          </p:sp>
          <p:sp>
            <p:nvSpPr>
              <p:cNvPr id="68" name="object 68"/>
              <p:cNvSpPr/>
              <p:nvPr/>
            </p:nvSpPr>
            <p:spPr>
              <a:xfrm>
                <a:off x="730237" y="1014857"/>
                <a:ext cx="596900" cy="702945"/>
              </a:xfrm>
              <a:custGeom>
                <a:avLst/>
                <a:gdLst/>
                <a:ahLst/>
                <a:cxnLst/>
                <a:rect l="l" t="t" r="r" b="b"/>
                <a:pathLst>
                  <a:path w="596900" h="702944">
                    <a:moveTo>
                      <a:pt x="0" y="27685"/>
                    </a:moveTo>
                    <a:lnTo>
                      <a:pt x="563257" y="0"/>
                    </a:lnTo>
                    <a:lnTo>
                      <a:pt x="596404" y="675131"/>
                    </a:lnTo>
                    <a:lnTo>
                      <a:pt x="33172" y="702817"/>
                    </a:lnTo>
                    <a:lnTo>
                      <a:pt x="0" y="27685"/>
                    </a:lnTo>
                    <a:close/>
                  </a:path>
                </a:pathLst>
              </a:custGeom>
              <a:ln w="3175">
                <a:solidFill>
                  <a:srgbClr val="C3C3C2"/>
                </a:solidFill>
              </a:ln>
            </p:spPr>
            <p:txBody>
              <a:bodyPr wrap="square" lIns="0" tIns="0" rIns="0" bIns="0" rtlCol="0"/>
              <a:lstStyle/>
              <a:p>
                <a:endParaRPr/>
              </a:p>
            </p:txBody>
          </p:sp>
          <p:sp>
            <p:nvSpPr>
              <p:cNvPr id="69" name="object 69"/>
              <p:cNvSpPr/>
              <p:nvPr/>
            </p:nvSpPr>
            <p:spPr>
              <a:xfrm>
                <a:off x="825068" y="1013587"/>
                <a:ext cx="38735" cy="93345"/>
              </a:xfrm>
              <a:custGeom>
                <a:avLst/>
                <a:gdLst/>
                <a:ahLst/>
                <a:cxnLst/>
                <a:rect l="l" t="t" r="r" b="b"/>
                <a:pathLst>
                  <a:path w="38734" h="93344">
                    <a:moveTo>
                      <a:pt x="21209" y="0"/>
                    </a:moveTo>
                    <a:lnTo>
                      <a:pt x="0" y="16255"/>
                    </a:lnTo>
                    <a:lnTo>
                      <a:pt x="3263" y="82550"/>
                    </a:lnTo>
                    <a:lnTo>
                      <a:pt x="16090" y="93345"/>
                    </a:lnTo>
                    <a:lnTo>
                      <a:pt x="21894" y="92963"/>
                    </a:lnTo>
                    <a:lnTo>
                      <a:pt x="27012" y="91693"/>
                    </a:lnTo>
                    <a:lnTo>
                      <a:pt x="30721" y="88264"/>
                    </a:lnTo>
                    <a:lnTo>
                      <a:pt x="32550" y="85978"/>
                    </a:lnTo>
                    <a:lnTo>
                      <a:pt x="33070" y="83312"/>
                    </a:lnTo>
                    <a:lnTo>
                      <a:pt x="30759" y="36322"/>
                    </a:lnTo>
                    <a:lnTo>
                      <a:pt x="26238" y="36575"/>
                    </a:lnTo>
                    <a:lnTo>
                      <a:pt x="28524" y="82930"/>
                    </a:lnTo>
                    <a:lnTo>
                      <a:pt x="27952" y="84582"/>
                    </a:lnTo>
                    <a:lnTo>
                      <a:pt x="26746" y="86233"/>
                    </a:lnTo>
                    <a:lnTo>
                      <a:pt x="22390" y="89788"/>
                    </a:lnTo>
                    <a:lnTo>
                      <a:pt x="18542" y="90424"/>
                    </a:lnTo>
                    <a:lnTo>
                      <a:pt x="15278" y="90042"/>
                    </a:lnTo>
                    <a:lnTo>
                      <a:pt x="11303" y="88137"/>
                    </a:lnTo>
                    <a:lnTo>
                      <a:pt x="8610" y="86105"/>
                    </a:lnTo>
                    <a:lnTo>
                      <a:pt x="7137" y="82423"/>
                    </a:lnTo>
                    <a:lnTo>
                      <a:pt x="3873" y="16001"/>
                    </a:lnTo>
                    <a:lnTo>
                      <a:pt x="4927" y="11049"/>
                    </a:lnTo>
                    <a:lnTo>
                      <a:pt x="6108" y="8889"/>
                    </a:lnTo>
                    <a:lnTo>
                      <a:pt x="9829" y="5461"/>
                    </a:lnTo>
                    <a:lnTo>
                      <a:pt x="12357" y="4190"/>
                    </a:lnTo>
                    <a:lnTo>
                      <a:pt x="15582" y="4063"/>
                    </a:lnTo>
                    <a:lnTo>
                      <a:pt x="17500" y="3428"/>
                    </a:lnTo>
                    <a:lnTo>
                      <a:pt x="20751" y="3810"/>
                    </a:lnTo>
                    <a:lnTo>
                      <a:pt x="22682" y="3683"/>
                    </a:lnTo>
                    <a:lnTo>
                      <a:pt x="25971" y="4699"/>
                    </a:lnTo>
                    <a:lnTo>
                      <a:pt x="33782" y="18923"/>
                    </a:lnTo>
                    <a:lnTo>
                      <a:pt x="38354" y="19685"/>
                    </a:lnTo>
                    <a:lnTo>
                      <a:pt x="38100" y="14350"/>
                    </a:lnTo>
                    <a:lnTo>
                      <a:pt x="37261" y="10540"/>
                    </a:lnTo>
                    <a:lnTo>
                      <a:pt x="35166" y="7492"/>
                    </a:lnTo>
                    <a:lnTo>
                      <a:pt x="33743" y="4825"/>
                    </a:lnTo>
                    <a:lnTo>
                      <a:pt x="31076" y="3301"/>
                    </a:lnTo>
                    <a:lnTo>
                      <a:pt x="28397" y="1270"/>
                    </a:lnTo>
                    <a:lnTo>
                      <a:pt x="25107" y="380"/>
                    </a:lnTo>
                    <a:lnTo>
                      <a:pt x="21209" y="0"/>
                    </a:lnTo>
                    <a:close/>
                  </a:path>
                </a:pathLst>
              </a:custGeom>
              <a:solidFill>
                <a:srgbClr val="C3C3C2"/>
              </a:solidFill>
            </p:spPr>
            <p:txBody>
              <a:bodyPr wrap="square" lIns="0" tIns="0" rIns="0" bIns="0" rtlCol="0"/>
              <a:lstStyle/>
              <a:p>
                <a:endParaRPr/>
              </a:p>
            </p:txBody>
          </p:sp>
          <p:sp>
            <p:nvSpPr>
              <p:cNvPr id="70" name="object 70"/>
              <p:cNvSpPr/>
              <p:nvPr/>
            </p:nvSpPr>
            <p:spPr>
              <a:xfrm>
                <a:off x="825068" y="1013587"/>
                <a:ext cx="38735" cy="93345"/>
              </a:xfrm>
              <a:custGeom>
                <a:avLst/>
                <a:gdLst/>
                <a:ahLst/>
                <a:cxnLst/>
                <a:rect l="l" t="t" r="r" b="b"/>
                <a:pathLst>
                  <a:path w="38734" h="93344">
                    <a:moveTo>
                      <a:pt x="38354" y="19685"/>
                    </a:moveTo>
                    <a:lnTo>
                      <a:pt x="33782" y="18923"/>
                    </a:lnTo>
                    <a:lnTo>
                      <a:pt x="33578" y="14604"/>
                    </a:lnTo>
                    <a:lnTo>
                      <a:pt x="32791" y="11937"/>
                    </a:lnTo>
                    <a:lnTo>
                      <a:pt x="22682" y="3683"/>
                    </a:lnTo>
                    <a:lnTo>
                      <a:pt x="20751" y="3810"/>
                    </a:lnTo>
                    <a:lnTo>
                      <a:pt x="17500" y="3428"/>
                    </a:lnTo>
                    <a:lnTo>
                      <a:pt x="15582" y="4063"/>
                    </a:lnTo>
                    <a:lnTo>
                      <a:pt x="12357" y="4190"/>
                    </a:lnTo>
                    <a:lnTo>
                      <a:pt x="9829" y="5461"/>
                    </a:lnTo>
                    <a:lnTo>
                      <a:pt x="3873" y="16001"/>
                    </a:lnTo>
                    <a:lnTo>
                      <a:pt x="7137" y="82423"/>
                    </a:lnTo>
                    <a:lnTo>
                      <a:pt x="7861" y="83947"/>
                    </a:lnTo>
                    <a:lnTo>
                      <a:pt x="8610" y="86105"/>
                    </a:lnTo>
                    <a:lnTo>
                      <a:pt x="9956" y="87122"/>
                    </a:lnTo>
                    <a:lnTo>
                      <a:pt x="11303" y="88137"/>
                    </a:lnTo>
                    <a:lnTo>
                      <a:pt x="15278" y="90042"/>
                    </a:lnTo>
                    <a:lnTo>
                      <a:pt x="18542" y="90424"/>
                    </a:lnTo>
                    <a:lnTo>
                      <a:pt x="22390" y="89788"/>
                    </a:lnTo>
                    <a:lnTo>
                      <a:pt x="25501" y="87375"/>
                    </a:lnTo>
                    <a:lnTo>
                      <a:pt x="26746" y="86233"/>
                    </a:lnTo>
                    <a:lnTo>
                      <a:pt x="27952" y="84582"/>
                    </a:lnTo>
                    <a:lnTo>
                      <a:pt x="28524" y="82930"/>
                    </a:lnTo>
                    <a:lnTo>
                      <a:pt x="28448" y="81279"/>
                    </a:lnTo>
                    <a:lnTo>
                      <a:pt x="26238" y="36575"/>
                    </a:lnTo>
                    <a:lnTo>
                      <a:pt x="30759" y="36322"/>
                    </a:lnTo>
                    <a:lnTo>
                      <a:pt x="32969" y="81152"/>
                    </a:lnTo>
                    <a:lnTo>
                      <a:pt x="33070" y="83312"/>
                    </a:lnTo>
                    <a:lnTo>
                      <a:pt x="32550" y="85978"/>
                    </a:lnTo>
                    <a:lnTo>
                      <a:pt x="30721" y="88264"/>
                    </a:lnTo>
                    <a:lnTo>
                      <a:pt x="28867" y="89915"/>
                    </a:lnTo>
                    <a:lnTo>
                      <a:pt x="27012" y="91693"/>
                    </a:lnTo>
                    <a:lnTo>
                      <a:pt x="24460" y="92328"/>
                    </a:lnTo>
                    <a:lnTo>
                      <a:pt x="21894" y="92963"/>
                    </a:lnTo>
                    <a:lnTo>
                      <a:pt x="18669" y="93217"/>
                    </a:lnTo>
                    <a:lnTo>
                      <a:pt x="16090" y="93345"/>
                    </a:lnTo>
                    <a:lnTo>
                      <a:pt x="13474" y="92837"/>
                    </a:lnTo>
                    <a:lnTo>
                      <a:pt x="4013" y="84709"/>
                    </a:lnTo>
                    <a:lnTo>
                      <a:pt x="3263" y="82550"/>
                    </a:lnTo>
                    <a:lnTo>
                      <a:pt x="0" y="16255"/>
                    </a:lnTo>
                    <a:lnTo>
                      <a:pt x="457" y="12446"/>
                    </a:lnTo>
                    <a:lnTo>
                      <a:pt x="977" y="9651"/>
                    </a:lnTo>
                    <a:lnTo>
                      <a:pt x="21209" y="0"/>
                    </a:lnTo>
                    <a:lnTo>
                      <a:pt x="25107" y="380"/>
                    </a:lnTo>
                    <a:lnTo>
                      <a:pt x="28397" y="1270"/>
                    </a:lnTo>
                    <a:lnTo>
                      <a:pt x="31076" y="3301"/>
                    </a:lnTo>
                    <a:lnTo>
                      <a:pt x="33743" y="4825"/>
                    </a:lnTo>
                    <a:lnTo>
                      <a:pt x="35166" y="7492"/>
                    </a:lnTo>
                    <a:lnTo>
                      <a:pt x="37261" y="10540"/>
                    </a:lnTo>
                    <a:lnTo>
                      <a:pt x="38100" y="14350"/>
                    </a:lnTo>
                    <a:lnTo>
                      <a:pt x="38354" y="19685"/>
                    </a:lnTo>
                    <a:close/>
                  </a:path>
                </a:pathLst>
              </a:custGeom>
              <a:ln w="3175">
                <a:solidFill>
                  <a:srgbClr val="C3C3C2"/>
                </a:solidFill>
              </a:ln>
            </p:spPr>
            <p:txBody>
              <a:bodyPr wrap="square" lIns="0" tIns="0" rIns="0" bIns="0" rtlCol="0"/>
              <a:lstStyle/>
              <a:p>
                <a:endParaRPr/>
              </a:p>
            </p:txBody>
          </p:sp>
          <p:sp>
            <p:nvSpPr>
              <p:cNvPr id="71" name="object 71"/>
              <p:cNvSpPr/>
              <p:nvPr/>
            </p:nvSpPr>
            <p:spPr>
              <a:xfrm>
                <a:off x="825042" y="1015746"/>
                <a:ext cx="36195" cy="86995"/>
              </a:xfrm>
              <a:custGeom>
                <a:avLst/>
                <a:gdLst/>
                <a:ahLst/>
                <a:cxnLst/>
                <a:rect l="l" t="t" r="r" b="b"/>
                <a:pathLst>
                  <a:path w="36194" h="86994">
                    <a:moveTo>
                      <a:pt x="35572" y="15875"/>
                    </a:moveTo>
                    <a:lnTo>
                      <a:pt x="23926" y="888"/>
                    </a:lnTo>
                    <a:lnTo>
                      <a:pt x="20472" y="0"/>
                    </a:lnTo>
                    <a:lnTo>
                      <a:pt x="17068" y="126"/>
                    </a:lnTo>
                    <a:lnTo>
                      <a:pt x="13677" y="380"/>
                    </a:lnTo>
                    <a:lnTo>
                      <a:pt x="10998" y="1524"/>
                    </a:lnTo>
                    <a:lnTo>
                      <a:pt x="7658" y="2666"/>
                    </a:lnTo>
                    <a:lnTo>
                      <a:pt x="4978" y="3937"/>
                    </a:lnTo>
                    <a:lnTo>
                      <a:pt x="3047" y="6095"/>
                    </a:lnTo>
                    <a:lnTo>
                      <a:pt x="1816" y="8762"/>
                    </a:lnTo>
                    <a:lnTo>
                      <a:pt x="546" y="10794"/>
                    </a:lnTo>
                    <a:lnTo>
                      <a:pt x="0" y="13462"/>
                    </a:lnTo>
                    <a:lnTo>
                      <a:pt x="3149" y="77724"/>
                    </a:lnTo>
                    <a:lnTo>
                      <a:pt x="3937" y="79755"/>
                    </a:lnTo>
                    <a:lnTo>
                      <a:pt x="5397" y="81787"/>
                    </a:lnTo>
                    <a:lnTo>
                      <a:pt x="6159" y="83312"/>
                    </a:lnTo>
                    <a:lnTo>
                      <a:pt x="7594" y="84708"/>
                    </a:lnTo>
                    <a:lnTo>
                      <a:pt x="10363" y="85598"/>
                    </a:lnTo>
                    <a:lnTo>
                      <a:pt x="12433" y="86105"/>
                    </a:lnTo>
                    <a:lnTo>
                      <a:pt x="15201" y="86994"/>
                    </a:lnTo>
                    <a:lnTo>
                      <a:pt x="17246" y="86867"/>
                    </a:lnTo>
                    <a:lnTo>
                      <a:pt x="19964" y="86740"/>
                    </a:lnTo>
                    <a:lnTo>
                      <a:pt x="21958" y="85598"/>
                    </a:lnTo>
                    <a:lnTo>
                      <a:pt x="30365" y="76326"/>
                    </a:lnTo>
                    <a:lnTo>
                      <a:pt x="28282" y="33908"/>
                    </a:lnTo>
                  </a:path>
                </a:pathLst>
              </a:custGeom>
              <a:ln w="3175">
                <a:solidFill>
                  <a:srgbClr val="C2C1C1"/>
                </a:solidFill>
              </a:ln>
            </p:spPr>
            <p:txBody>
              <a:bodyPr wrap="square" lIns="0" tIns="0" rIns="0" bIns="0" rtlCol="0"/>
              <a:lstStyle/>
              <a:p>
                <a:endParaRPr/>
              </a:p>
            </p:txBody>
          </p:sp>
          <p:sp>
            <p:nvSpPr>
              <p:cNvPr id="72" name="object 72"/>
              <p:cNvSpPr/>
              <p:nvPr/>
            </p:nvSpPr>
            <p:spPr>
              <a:xfrm>
                <a:off x="685177" y="1004443"/>
                <a:ext cx="608965" cy="697865"/>
              </a:xfrm>
              <a:custGeom>
                <a:avLst/>
                <a:gdLst/>
                <a:ahLst/>
                <a:cxnLst/>
                <a:rect l="l" t="t" r="r" b="b"/>
                <a:pathLst>
                  <a:path w="608965" h="697864">
                    <a:moveTo>
                      <a:pt x="46545" y="0"/>
                    </a:moveTo>
                    <a:lnTo>
                      <a:pt x="0" y="675386"/>
                    </a:lnTo>
                    <a:lnTo>
                      <a:pt x="562343" y="697865"/>
                    </a:lnTo>
                    <a:lnTo>
                      <a:pt x="608825" y="22479"/>
                    </a:lnTo>
                    <a:lnTo>
                      <a:pt x="46545" y="0"/>
                    </a:lnTo>
                    <a:close/>
                  </a:path>
                </a:pathLst>
              </a:custGeom>
              <a:solidFill>
                <a:srgbClr val="959494"/>
              </a:solidFill>
            </p:spPr>
            <p:txBody>
              <a:bodyPr wrap="square" lIns="0" tIns="0" rIns="0" bIns="0" rtlCol="0"/>
              <a:lstStyle/>
              <a:p>
                <a:endParaRPr/>
              </a:p>
            </p:txBody>
          </p:sp>
          <p:sp>
            <p:nvSpPr>
              <p:cNvPr id="73" name="object 73"/>
              <p:cNvSpPr/>
              <p:nvPr/>
            </p:nvSpPr>
            <p:spPr>
              <a:xfrm>
                <a:off x="685177" y="1004443"/>
                <a:ext cx="608965" cy="697865"/>
              </a:xfrm>
              <a:custGeom>
                <a:avLst/>
                <a:gdLst/>
                <a:ahLst/>
                <a:cxnLst/>
                <a:rect l="l" t="t" r="r" b="b"/>
                <a:pathLst>
                  <a:path w="608965" h="697864">
                    <a:moveTo>
                      <a:pt x="46545" y="0"/>
                    </a:moveTo>
                    <a:lnTo>
                      <a:pt x="608825" y="22479"/>
                    </a:lnTo>
                    <a:lnTo>
                      <a:pt x="562343" y="697865"/>
                    </a:lnTo>
                    <a:lnTo>
                      <a:pt x="0" y="675386"/>
                    </a:lnTo>
                    <a:lnTo>
                      <a:pt x="46545" y="0"/>
                    </a:lnTo>
                    <a:close/>
                  </a:path>
                </a:pathLst>
              </a:custGeom>
              <a:ln w="3175">
                <a:solidFill>
                  <a:srgbClr val="1F1A17"/>
                </a:solidFill>
              </a:ln>
            </p:spPr>
            <p:txBody>
              <a:bodyPr wrap="square" lIns="0" tIns="0" rIns="0" bIns="0" rtlCol="0"/>
              <a:lstStyle/>
              <a:p>
                <a:endParaRPr/>
              </a:p>
            </p:txBody>
          </p:sp>
          <p:sp>
            <p:nvSpPr>
              <p:cNvPr id="74" name="object 74"/>
              <p:cNvSpPr/>
              <p:nvPr/>
            </p:nvSpPr>
            <p:spPr>
              <a:xfrm>
                <a:off x="715556" y="1011809"/>
                <a:ext cx="572770" cy="675640"/>
              </a:xfrm>
              <a:custGeom>
                <a:avLst/>
                <a:gdLst/>
                <a:ahLst/>
                <a:cxnLst/>
                <a:rect l="l" t="t" r="r" b="b"/>
                <a:pathLst>
                  <a:path w="572769" h="675639">
                    <a:moveTo>
                      <a:pt x="572350" y="0"/>
                    </a:moveTo>
                    <a:lnTo>
                      <a:pt x="8559" y="1396"/>
                    </a:lnTo>
                    <a:lnTo>
                      <a:pt x="0" y="675513"/>
                    </a:lnTo>
                    <a:lnTo>
                      <a:pt x="562444" y="674242"/>
                    </a:lnTo>
                    <a:lnTo>
                      <a:pt x="572350" y="0"/>
                    </a:lnTo>
                    <a:close/>
                  </a:path>
                </a:pathLst>
              </a:custGeom>
              <a:solidFill>
                <a:srgbClr val="C3C3C2"/>
              </a:solidFill>
            </p:spPr>
            <p:txBody>
              <a:bodyPr wrap="square" lIns="0" tIns="0" rIns="0" bIns="0" rtlCol="0"/>
              <a:lstStyle/>
              <a:p>
                <a:endParaRPr/>
              </a:p>
            </p:txBody>
          </p:sp>
          <p:sp>
            <p:nvSpPr>
              <p:cNvPr id="75" name="object 75"/>
              <p:cNvSpPr/>
              <p:nvPr/>
            </p:nvSpPr>
            <p:spPr>
              <a:xfrm>
                <a:off x="715556" y="1011809"/>
                <a:ext cx="572770" cy="675640"/>
              </a:xfrm>
              <a:custGeom>
                <a:avLst/>
                <a:gdLst/>
                <a:ahLst/>
                <a:cxnLst/>
                <a:rect l="l" t="t" r="r" b="b"/>
                <a:pathLst>
                  <a:path w="572769" h="675639">
                    <a:moveTo>
                      <a:pt x="8559" y="1396"/>
                    </a:moveTo>
                    <a:lnTo>
                      <a:pt x="572350" y="0"/>
                    </a:lnTo>
                    <a:lnTo>
                      <a:pt x="562444" y="674242"/>
                    </a:lnTo>
                    <a:lnTo>
                      <a:pt x="0" y="675513"/>
                    </a:lnTo>
                    <a:lnTo>
                      <a:pt x="8559" y="1396"/>
                    </a:lnTo>
                    <a:close/>
                  </a:path>
                </a:pathLst>
              </a:custGeom>
              <a:ln w="3175">
                <a:solidFill>
                  <a:srgbClr val="1F1A17"/>
                </a:solidFill>
              </a:ln>
            </p:spPr>
            <p:txBody>
              <a:bodyPr wrap="square" lIns="0" tIns="0" rIns="0" bIns="0" rtlCol="0"/>
              <a:lstStyle/>
              <a:p>
                <a:endParaRPr/>
              </a:p>
            </p:txBody>
          </p:sp>
          <p:sp>
            <p:nvSpPr>
              <p:cNvPr id="76" name="object 76"/>
              <p:cNvSpPr/>
              <p:nvPr/>
            </p:nvSpPr>
            <p:spPr>
              <a:xfrm>
                <a:off x="710044" y="992759"/>
                <a:ext cx="593725" cy="701040"/>
              </a:xfrm>
              <a:custGeom>
                <a:avLst/>
                <a:gdLst/>
                <a:ahLst/>
                <a:cxnLst/>
                <a:rect l="l" t="t" r="r" b="b"/>
                <a:pathLst>
                  <a:path w="593725" h="701039">
                    <a:moveTo>
                      <a:pt x="560463" y="0"/>
                    </a:moveTo>
                    <a:lnTo>
                      <a:pt x="0" y="27558"/>
                    </a:lnTo>
                    <a:lnTo>
                      <a:pt x="33070" y="700531"/>
                    </a:lnTo>
                    <a:lnTo>
                      <a:pt x="593610" y="672973"/>
                    </a:lnTo>
                    <a:lnTo>
                      <a:pt x="560463" y="0"/>
                    </a:lnTo>
                    <a:close/>
                  </a:path>
                </a:pathLst>
              </a:custGeom>
              <a:solidFill>
                <a:srgbClr val="ED9B85"/>
              </a:solidFill>
            </p:spPr>
            <p:txBody>
              <a:bodyPr wrap="square" lIns="0" tIns="0" rIns="0" bIns="0" rtlCol="0"/>
              <a:lstStyle/>
              <a:p>
                <a:endParaRPr/>
              </a:p>
            </p:txBody>
          </p:sp>
          <p:sp>
            <p:nvSpPr>
              <p:cNvPr id="77" name="object 77"/>
              <p:cNvSpPr/>
              <p:nvPr/>
            </p:nvSpPr>
            <p:spPr>
              <a:xfrm>
                <a:off x="710044" y="992759"/>
                <a:ext cx="593725" cy="701040"/>
              </a:xfrm>
              <a:custGeom>
                <a:avLst/>
                <a:gdLst/>
                <a:ahLst/>
                <a:cxnLst/>
                <a:rect l="l" t="t" r="r" b="b"/>
                <a:pathLst>
                  <a:path w="593725" h="701039">
                    <a:moveTo>
                      <a:pt x="0" y="27558"/>
                    </a:moveTo>
                    <a:lnTo>
                      <a:pt x="560463" y="0"/>
                    </a:lnTo>
                    <a:lnTo>
                      <a:pt x="593610" y="672973"/>
                    </a:lnTo>
                    <a:lnTo>
                      <a:pt x="33070" y="700531"/>
                    </a:lnTo>
                    <a:lnTo>
                      <a:pt x="0" y="27558"/>
                    </a:lnTo>
                    <a:close/>
                  </a:path>
                </a:pathLst>
              </a:custGeom>
              <a:ln w="3175">
                <a:solidFill>
                  <a:srgbClr val="1F1A17"/>
                </a:solidFill>
              </a:ln>
            </p:spPr>
            <p:txBody>
              <a:bodyPr wrap="square" lIns="0" tIns="0" rIns="0" bIns="0" rtlCol="0"/>
              <a:lstStyle/>
              <a:p>
                <a:endParaRPr/>
              </a:p>
            </p:txBody>
          </p:sp>
          <p:sp>
            <p:nvSpPr>
              <p:cNvPr id="78" name="object 78"/>
              <p:cNvSpPr/>
              <p:nvPr/>
            </p:nvSpPr>
            <p:spPr>
              <a:xfrm>
                <a:off x="801865" y="989330"/>
                <a:ext cx="38735" cy="91440"/>
              </a:xfrm>
              <a:custGeom>
                <a:avLst/>
                <a:gdLst/>
                <a:ahLst/>
                <a:cxnLst/>
                <a:rect l="l" t="t" r="r" b="b"/>
                <a:pathLst>
                  <a:path w="38734" h="91440">
                    <a:moveTo>
                      <a:pt x="21780" y="0"/>
                    </a:moveTo>
                    <a:lnTo>
                      <a:pt x="0" y="12192"/>
                    </a:lnTo>
                    <a:lnTo>
                      <a:pt x="3467" y="82804"/>
                    </a:lnTo>
                    <a:lnTo>
                      <a:pt x="4914" y="85471"/>
                    </a:lnTo>
                    <a:lnTo>
                      <a:pt x="8369" y="88900"/>
                    </a:lnTo>
                    <a:lnTo>
                      <a:pt x="13080" y="90805"/>
                    </a:lnTo>
                    <a:lnTo>
                      <a:pt x="16382" y="91186"/>
                    </a:lnTo>
                    <a:lnTo>
                      <a:pt x="21640" y="90932"/>
                    </a:lnTo>
                    <a:lnTo>
                      <a:pt x="24904" y="90297"/>
                    </a:lnTo>
                    <a:lnTo>
                      <a:pt x="29387" y="87884"/>
                    </a:lnTo>
                    <a:lnTo>
                      <a:pt x="32499" y="84074"/>
                    </a:lnTo>
                    <a:lnTo>
                      <a:pt x="33578" y="79248"/>
                    </a:lnTo>
                    <a:lnTo>
                      <a:pt x="31419" y="35433"/>
                    </a:lnTo>
                    <a:lnTo>
                      <a:pt x="26822" y="35687"/>
                    </a:lnTo>
                    <a:lnTo>
                      <a:pt x="29057" y="81025"/>
                    </a:lnTo>
                    <a:lnTo>
                      <a:pt x="28448" y="82169"/>
                    </a:lnTo>
                    <a:lnTo>
                      <a:pt x="26581" y="84328"/>
                    </a:lnTo>
                    <a:lnTo>
                      <a:pt x="25984" y="85471"/>
                    </a:lnTo>
                    <a:lnTo>
                      <a:pt x="22136" y="87757"/>
                    </a:lnTo>
                    <a:lnTo>
                      <a:pt x="18224" y="88519"/>
                    </a:lnTo>
                    <a:lnTo>
                      <a:pt x="14922" y="88137"/>
                    </a:lnTo>
                    <a:lnTo>
                      <a:pt x="8801" y="84200"/>
                    </a:lnTo>
                    <a:lnTo>
                      <a:pt x="7251" y="79502"/>
                    </a:lnTo>
                    <a:lnTo>
                      <a:pt x="3987" y="13081"/>
                    </a:lnTo>
                    <a:lnTo>
                      <a:pt x="4533" y="10922"/>
                    </a:lnTo>
                    <a:lnTo>
                      <a:pt x="8267" y="6477"/>
                    </a:lnTo>
                    <a:lnTo>
                      <a:pt x="10845" y="5334"/>
                    </a:lnTo>
                    <a:lnTo>
                      <a:pt x="12763" y="4191"/>
                    </a:lnTo>
                    <a:lnTo>
                      <a:pt x="15392" y="4064"/>
                    </a:lnTo>
                    <a:lnTo>
                      <a:pt x="17995" y="3302"/>
                    </a:lnTo>
                    <a:lnTo>
                      <a:pt x="20650" y="3810"/>
                    </a:lnTo>
                    <a:lnTo>
                      <a:pt x="23926" y="3556"/>
                    </a:lnTo>
                    <a:lnTo>
                      <a:pt x="25958" y="4572"/>
                    </a:lnTo>
                    <a:lnTo>
                      <a:pt x="28638" y="5461"/>
                    </a:lnTo>
                    <a:lnTo>
                      <a:pt x="32778" y="9525"/>
                    </a:lnTo>
                    <a:lnTo>
                      <a:pt x="33540" y="11557"/>
                    </a:lnTo>
                    <a:lnTo>
                      <a:pt x="33883" y="18415"/>
                    </a:lnTo>
                    <a:lnTo>
                      <a:pt x="38506" y="18796"/>
                    </a:lnTo>
                    <a:lnTo>
                      <a:pt x="38087" y="10287"/>
                    </a:lnTo>
                    <a:lnTo>
                      <a:pt x="35966" y="7239"/>
                    </a:lnTo>
                    <a:lnTo>
                      <a:pt x="34518" y="4699"/>
                    </a:lnTo>
                    <a:lnTo>
                      <a:pt x="31153" y="3175"/>
                    </a:lnTo>
                    <a:lnTo>
                      <a:pt x="29082" y="1270"/>
                    </a:lnTo>
                    <a:lnTo>
                      <a:pt x="25742" y="381"/>
                    </a:lnTo>
                    <a:lnTo>
                      <a:pt x="21780" y="0"/>
                    </a:lnTo>
                    <a:close/>
                  </a:path>
                </a:pathLst>
              </a:custGeom>
              <a:solidFill>
                <a:srgbClr val="DFDFDE"/>
              </a:solidFill>
            </p:spPr>
            <p:txBody>
              <a:bodyPr wrap="square" lIns="0" tIns="0" rIns="0" bIns="0" rtlCol="0"/>
              <a:lstStyle/>
              <a:p>
                <a:endParaRPr/>
              </a:p>
            </p:txBody>
          </p:sp>
          <p:sp>
            <p:nvSpPr>
              <p:cNvPr id="79" name="object 79"/>
              <p:cNvSpPr/>
              <p:nvPr/>
            </p:nvSpPr>
            <p:spPr>
              <a:xfrm>
                <a:off x="801865" y="989330"/>
                <a:ext cx="38735" cy="91440"/>
              </a:xfrm>
              <a:custGeom>
                <a:avLst/>
                <a:gdLst/>
                <a:ahLst/>
                <a:cxnLst/>
                <a:rect l="l" t="t" r="r" b="b"/>
                <a:pathLst>
                  <a:path w="38734" h="91440">
                    <a:moveTo>
                      <a:pt x="38506" y="18796"/>
                    </a:moveTo>
                    <a:lnTo>
                      <a:pt x="33883" y="18415"/>
                    </a:lnTo>
                    <a:lnTo>
                      <a:pt x="33667" y="14224"/>
                    </a:lnTo>
                    <a:lnTo>
                      <a:pt x="33540" y="11557"/>
                    </a:lnTo>
                    <a:lnTo>
                      <a:pt x="32778" y="9525"/>
                    </a:lnTo>
                    <a:lnTo>
                      <a:pt x="30708" y="7493"/>
                    </a:lnTo>
                    <a:lnTo>
                      <a:pt x="28638" y="5461"/>
                    </a:lnTo>
                    <a:lnTo>
                      <a:pt x="25958" y="4572"/>
                    </a:lnTo>
                    <a:lnTo>
                      <a:pt x="23926" y="3556"/>
                    </a:lnTo>
                    <a:lnTo>
                      <a:pt x="20650" y="3810"/>
                    </a:lnTo>
                    <a:lnTo>
                      <a:pt x="17995" y="3302"/>
                    </a:lnTo>
                    <a:lnTo>
                      <a:pt x="15392" y="4064"/>
                    </a:lnTo>
                    <a:lnTo>
                      <a:pt x="12763" y="4191"/>
                    </a:lnTo>
                    <a:lnTo>
                      <a:pt x="10845" y="5334"/>
                    </a:lnTo>
                    <a:lnTo>
                      <a:pt x="8267" y="6477"/>
                    </a:lnTo>
                    <a:lnTo>
                      <a:pt x="6400" y="8636"/>
                    </a:lnTo>
                    <a:lnTo>
                      <a:pt x="4533" y="10922"/>
                    </a:lnTo>
                    <a:lnTo>
                      <a:pt x="3987" y="13081"/>
                    </a:lnTo>
                    <a:lnTo>
                      <a:pt x="4114" y="15621"/>
                    </a:lnTo>
                    <a:lnTo>
                      <a:pt x="7251" y="79502"/>
                    </a:lnTo>
                    <a:lnTo>
                      <a:pt x="18224" y="88519"/>
                    </a:lnTo>
                    <a:lnTo>
                      <a:pt x="22136" y="87757"/>
                    </a:lnTo>
                    <a:lnTo>
                      <a:pt x="25984" y="85471"/>
                    </a:lnTo>
                    <a:lnTo>
                      <a:pt x="26581" y="84328"/>
                    </a:lnTo>
                    <a:lnTo>
                      <a:pt x="28448" y="82169"/>
                    </a:lnTo>
                    <a:lnTo>
                      <a:pt x="29057" y="81025"/>
                    </a:lnTo>
                    <a:lnTo>
                      <a:pt x="28930" y="78486"/>
                    </a:lnTo>
                    <a:lnTo>
                      <a:pt x="26822" y="35687"/>
                    </a:lnTo>
                    <a:lnTo>
                      <a:pt x="31419" y="35433"/>
                    </a:lnTo>
                    <a:lnTo>
                      <a:pt x="33578" y="79248"/>
                    </a:lnTo>
                    <a:lnTo>
                      <a:pt x="33020" y="81407"/>
                    </a:lnTo>
                    <a:lnTo>
                      <a:pt x="32499" y="84074"/>
                    </a:lnTo>
                    <a:lnTo>
                      <a:pt x="30632" y="86233"/>
                    </a:lnTo>
                    <a:lnTo>
                      <a:pt x="29387" y="87884"/>
                    </a:lnTo>
                    <a:lnTo>
                      <a:pt x="26822" y="89154"/>
                    </a:lnTo>
                    <a:lnTo>
                      <a:pt x="24904" y="90297"/>
                    </a:lnTo>
                    <a:lnTo>
                      <a:pt x="21640" y="90932"/>
                    </a:lnTo>
                    <a:lnTo>
                      <a:pt x="19672" y="91059"/>
                    </a:lnTo>
                    <a:lnTo>
                      <a:pt x="16382" y="91186"/>
                    </a:lnTo>
                    <a:lnTo>
                      <a:pt x="13080" y="90805"/>
                    </a:lnTo>
                    <a:lnTo>
                      <a:pt x="11048" y="89916"/>
                    </a:lnTo>
                    <a:lnTo>
                      <a:pt x="8369" y="88900"/>
                    </a:lnTo>
                    <a:lnTo>
                      <a:pt x="6984" y="87375"/>
                    </a:lnTo>
                    <a:lnTo>
                      <a:pt x="4914" y="85471"/>
                    </a:lnTo>
                    <a:lnTo>
                      <a:pt x="3467" y="82804"/>
                    </a:lnTo>
                    <a:lnTo>
                      <a:pt x="3365" y="80772"/>
                    </a:lnTo>
                    <a:lnTo>
                      <a:pt x="177" y="15875"/>
                    </a:lnTo>
                    <a:lnTo>
                      <a:pt x="0" y="12192"/>
                    </a:lnTo>
                    <a:lnTo>
                      <a:pt x="1181" y="9525"/>
                    </a:lnTo>
                    <a:lnTo>
                      <a:pt x="17843" y="254"/>
                    </a:lnTo>
                    <a:lnTo>
                      <a:pt x="21780" y="0"/>
                    </a:lnTo>
                    <a:lnTo>
                      <a:pt x="25742" y="381"/>
                    </a:lnTo>
                    <a:lnTo>
                      <a:pt x="29082" y="1270"/>
                    </a:lnTo>
                    <a:lnTo>
                      <a:pt x="31153" y="3175"/>
                    </a:lnTo>
                    <a:lnTo>
                      <a:pt x="34518" y="4699"/>
                    </a:lnTo>
                    <a:lnTo>
                      <a:pt x="35966" y="7239"/>
                    </a:lnTo>
                    <a:lnTo>
                      <a:pt x="38087" y="10287"/>
                    </a:lnTo>
                    <a:lnTo>
                      <a:pt x="38265" y="13970"/>
                    </a:lnTo>
                    <a:lnTo>
                      <a:pt x="38506" y="18796"/>
                    </a:lnTo>
                    <a:close/>
                  </a:path>
                </a:pathLst>
              </a:custGeom>
              <a:ln w="3175">
                <a:solidFill>
                  <a:srgbClr val="848282"/>
                </a:solidFill>
              </a:ln>
            </p:spPr>
            <p:txBody>
              <a:bodyPr wrap="square" lIns="0" tIns="0" rIns="0" bIns="0" rtlCol="0"/>
              <a:lstStyle/>
              <a:p>
                <a:endParaRPr/>
              </a:p>
            </p:txBody>
          </p:sp>
          <p:sp>
            <p:nvSpPr>
              <p:cNvPr id="80" name="object 80"/>
              <p:cNvSpPr/>
              <p:nvPr/>
            </p:nvSpPr>
            <p:spPr>
              <a:xfrm>
                <a:off x="804633" y="991489"/>
                <a:ext cx="33020" cy="89535"/>
              </a:xfrm>
              <a:custGeom>
                <a:avLst/>
                <a:gdLst/>
                <a:ahLst/>
                <a:cxnLst/>
                <a:rect l="l" t="t" r="r" b="b"/>
                <a:pathLst>
                  <a:path w="33019" h="89534">
                    <a:moveTo>
                      <a:pt x="32994" y="16383"/>
                    </a:moveTo>
                    <a:lnTo>
                      <a:pt x="18338" y="0"/>
                    </a:lnTo>
                    <a:lnTo>
                      <a:pt x="15201" y="126"/>
                    </a:lnTo>
                    <a:lnTo>
                      <a:pt x="12065" y="253"/>
                    </a:lnTo>
                    <a:lnTo>
                      <a:pt x="9575" y="888"/>
                    </a:lnTo>
                    <a:lnTo>
                      <a:pt x="7150" y="2666"/>
                    </a:lnTo>
                    <a:lnTo>
                      <a:pt x="4686" y="3810"/>
                    </a:lnTo>
                    <a:lnTo>
                      <a:pt x="2908" y="6096"/>
                    </a:lnTo>
                    <a:lnTo>
                      <a:pt x="1752" y="8255"/>
                    </a:lnTo>
                    <a:lnTo>
                      <a:pt x="0" y="11049"/>
                    </a:lnTo>
                    <a:lnTo>
                      <a:pt x="139" y="13715"/>
                    </a:lnTo>
                    <a:lnTo>
                      <a:pt x="3390" y="79883"/>
                    </a:lnTo>
                    <a:lnTo>
                      <a:pt x="3492" y="82041"/>
                    </a:lnTo>
                    <a:lnTo>
                      <a:pt x="4851" y="84074"/>
                    </a:lnTo>
                    <a:lnTo>
                      <a:pt x="6184" y="85598"/>
                    </a:lnTo>
                    <a:lnTo>
                      <a:pt x="7518" y="87249"/>
                    </a:lnTo>
                    <a:lnTo>
                      <a:pt x="10083" y="88137"/>
                    </a:lnTo>
                    <a:lnTo>
                      <a:pt x="11366" y="88646"/>
                    </a:lnTo>
                    <a:lnTo>
                      <a:pt x="13906" y="89026"/>
                    </a:lnTo>
                    <a:lnTo>
                      <a:pt x="16421" y="88900"/>
                    </a:lnTo>
                    <a:lnTo>
                      <a:pt x="18897" y="88264"/>
                    </a:lnTo>
                    <a:lnTo>
                      <a:pt x="21412" y="88137"/>
                    </a:lnTo>
                    <a:lnTo>
                      <a:pt x="23240" y="86995"/>
                    </a:lnTo>
                    <a:lnTo>
                      <a:pt x="24472" y="86360"/>
                    </a:lnTo>
                    <a:lnTo>
                      <a:pt x="26276" y="84709"/>
                    </a:lnTo>
                    <a:lnTo>
                      <a:pt x="27457" y="83058"/>
                    </a:lnTo>
                    <a:lnTo>
                      <a:pt x="27978" y="80899"/>
                    </a:lnTo>
                    <a:lnTo>
                      <a:pt x="27876" y="78739"/>
                    </a:lnTo>
                    <a:lnTo>
                      <a:pt x="25730" y="34925"/>
                    </a:lnTo>
                  </a:path>
                </a:pathLst>
              </a:custGeom>
              <a:ln w="3175">
                <a:solidFill>
                  <a:srgbClr val="949392"/>
                </a:solidFill>
              </a:ln>
            </p:spPr>
            <p:txBody>
              <a:bodyPr wrap="square" lIns="0" tIns="0" rIns="0" bIns="0" rtlCol="0"/>
              <a:lstStyle/>
              <a:p>
                <a:endParaRPr/>
              </a:p>
            </p:txBody>
          </p:sp>
          <p:sp>
            <p:nvSpPr>
              <p:cNvPr id="81" name="object 81"/>
              <p:cNvSpPr/>
              <p:nvPr/>
            </p:nvSpPr>
            <p:spPr>
              <a:xfrm>
                <a:off x="783564" y="1109091"/>
                <a:ext cx="450850" cy="488950"/>
              </a:xfrm>
              <a:custGeom>
                <a:avLst/>
                <a:gdLst/>
                <a:ahLst/>
                <a:cxnLst/>
                <a:rect l="l" t="t" r="r" b="b"/>
                <a:pathLst>
                  <a:path w="450850" h="488950">
                    <a:moveTo>
                      <a:pt x="0" y="19685"/>
                    </a:moveTo>
                    <a:lnTo>
                      <a:pt x="87172" y="17525"/>
                    </a:lnTo>
                  </a:path>
                  <a:path w="450850" h="488950">
                    <a:moveTo>
                      <a:pt x="4775" y="116712"/>
                    </a:moveTo>
                    <a:lnTo>
                      <a:pt x="94665" y="114426"/>
                    </a:lnTo>
                  </a:path>
                  <a:path w="450850" h="488950">
                    <a:moveTo>
                      <a:pt x="9855" y="220091"/>
                    </a:moveTo>
                    <a:lnTo>
                      <a:pt x="75361" y="221107"/>
                    </a:lnTo>
                  </a:path>
                  <a:path w="450850" h="488950">
                    <a:moveTo>
                      <a:pt x="14935" y="323469"/>
                    </a:moveTo>
                    <a:lnTo>
                      <a:pt x="83057" y="322199"/>
                    </a:lnTo>
                  </a:path>
                  <a:path w="450850" h="488950">
                    <a:moveTo>
                      <a:pt x="107442" y="318897"/>
                    </a:moveTo>
                    <a:lnTo>
                      <a:pt x="170129" y="318008"/>
                    </a:lnTo>
                  </a:path>
                  <a:path w="450850" h="488950">
                    <a:moveTo>
                      <a:pt x="17703" y="435356"/>
                    </a:moveTo>
                    <a:lnTo>
                      <a:pt x="96710" y="433705"/>
                    </a:lnTo>
                  </a:path>
                  <a:path w="450850" h="488950">
                    <a:moveTo>
                      <a:pt x="157607" y="7747"/>
                    </a:moveTo>
                    <a:lnTo>
                      <a:pt x="399973" y="0"/>
                    </a:lnTo>
                  </a:path>
                  <a:path w="450850" h="488950">
                    <a:moveTo>
                      <a:pt x="158953" y="35179"/>
                    </a:moveTo>
                    <a:lnTo>
                      <a:pt x="401332" y="27432"/>
                    </a:lnTo>
                  </a:path>
                  <a:path w="450850" h="488950">
                    <a:moveTo>
                      <a:pt x="160616" y="68834"/>
                    </a:moveTo>
                    <a:lnTo>
                      <a:pt x="402882" y="59055"/>
                    </a:lnTo>
                  </a:path>
                  <a:path w="450850" h="488950">
                    <a:moveTo>
                      <a:pt x="162585" y="108966"/>
                    </a:moveTo>
                    <a:lnTo>
                      <a:pt x="413016" y="98806"/>
                    </a:lnTo>
                  </a:path>
                  <a:path w="450850" h="488950">
                    <a:moveTo>
                      <a:pt x="164033" y="138557"/>
                    </a:moveTo>
                    <a:lnTo>
                      <a:pt x="417182" y="128143"/>
                    </a:lnTo>
                  </a:path>
                  <a:path w="450850" h="488950">
                    <a:moveTo>
                      <a:pt x="165277" y="163830"/>
                    </a:moveTo>
                    <a:lnTo>
                      <a:pt x="418541" y="155575"/>
                    </a:lnTo>
                  </a:path>
                  <a:path w="450850" h="488950">
                    <a:moveTo>
                      <a:pt x="167665" y="212344"/>
                    </a:moveTo>
                    <a:lnTo>
                      <a:pt x="412762" y="204470"/>
                    </a:lnTo>
                  </a:path>
                  <a:path w="450850" h="488950">
                    <a:moveTo>
                      <a:pt x="169214" y="243967"/>
                    </a:moveTo>
                    <a:lnTo>
                      <a:pt x="408762" y="234314"/>
                    </a:lnTo>
                  </a:path>
                  <a:path w="450850" h="488950">
                    <a:moveTo>
                      <a:pt x="170459" y="269239"/>
                    </a:moveTo>
                    <a:lnTo>
                      <a:pt x="415556" y="261493"/>
                    </a:lnTo>
                  </a:path>
                  <a:path w="450850" h="488950">
                    <a:moveTo>
                      <a:pt x="174294" y="347345"/>
                    </a:moveTo>
                    <a:lnTo>
                      <a:pt x="427456" y="337058"/>
                    </a:lnTo>
                  </a:path>
                  <a:path w="450850" h="488950">
                    <a:moveTo>
                      <a:pt x="175539" y="372618"/>
                    </a:moveTo>
                    <a:lnTo>
                      <a:pt x="423252" y="362585"/>
                    </a:lnTo>
                  </a:path>
                  <a:path w="450850" h="488950">
                    <a:moveTo>
                      <a:pt x="178244" y="427482"/>
                    </a:moveTo>
                    <a:lnTo>
                      <a:pt x="428663" y="417322"/>
                    </a:lnTo>
                  </a:path>
                  <a:path w="450850" h="488950">
                    <a:moveTo>
                      <a:pt x="179692" y="457073"/>
                    </a:moveTo>
                    <a:lnTo>
                      <a:pt x="441007" y="446278"/>
                    </a:lnTo>
                  </a:path>
                  <a:path w="450850" h="488950">
                    <a:moveTo>
                      <a:pt x="181241" y="488696"/>
                    </a:moveTo>
                    <a:lnTo>
                      <a:pt x="450723" y="477520"/>
                    </a:lnTo>
                  </a:path>
                </a:pathLst>
              </a:custGeom>
              <a:ln w="3175">
                <a:solidFill>
                  <a:srgbClr val="1F1A17"/>
                </a:solidFill>
              </a:ln>
            </p:spPr>
            <p:txBody>
              <a:bodyPr wrap="square" lIns="0" tIns="0" rIns="0" bIns="0" rtlCol="0"/>
              <a:lstStyle/>
              <a:p>
                <a:endParaRPr/>
              </a:p>
            </p:txBody>
          </p:sp>
          <p:sp>
            <p:nvSpPr>
              <p:cNvPr id="82" name="object 82"/>
              <p:cNvSpPr/>
              <p:nvPr/>
            </p:nvSpPr>
            <p:spPr>
              <a:xfrm>
                <a:off x="871728" y="1240536"/>
                <a:ext cx="335279" cy="237744"/>
              </a:xfrm>
              <a:prstGeom prst="rect">
                <a:avLst/>
              </a:prstGeom>
              <a:blipFill>
                <a:blip r:embed="rId5" cstate="print"/>
                <a:stretch>
                  <a:fillRect/>
                </a:stretch>
              </a:blipFill>
            </p:spPr>
            <p:txBody>
              <a:bodyPr wrap="square" lIns="0" tIns="0" rIns="0" bIns="0" rtlCol="0"/>
              <a:lstStyle/>
              <a:p>
                <a:endParaRPr/>
              </a:p>
            </p:txBody>
          </p:sp>
          <p:sp>
            <p:nvSpPr>
              <p:cNvPr id="83" name="object 83"/>
              <p:cNvSpPr/>
              <p:nvPr/>
            </p:nvSpPr>
            <p:spPr>
              <a:xfrm>
                <a:off x="835710" y="1216533"/>
                <a:ext cx="332105" cy="235585"/>
              </a:xfrm>
              <a:custGeom>
                <a:avLst/>
                <a:gdLst/>
                <a:ahLst/>
                <a:cxnLst/>
                <a:rect l="l" t="t" r="r" b="b"/>
                <a:pathLst>
                  <a:path w="332105" h="235584">
                    <a:moveTo>
                      <a:pt x="275742" y="6222"/>
                    </a:moveTo>
                    <a:lnTo>
                      <a:pt x="224193" y="6222"/>
                    </a:lnTo>
                    <a:lnTo>
                      <a:pt x="227342" y="7112"/>
                    </a:lnTo>
                    <a:lnTo>
                      <a:pt x="230771" y="10921"/>
                    </a:lnTo>
                    <a:lnTo>
                      <a:pt x="231978" y="13462"/>
                    </a:lnTo>
                    <a:lnTo>
                      <a:pt x="232663" y="16763"/>
                    </a:lnTo>
                    <a:lnTo>
                      <a:pt x="233362" y="19938"/>
                    </a:lnTo>
                    <a:lnTo>
                      <a:pt x="233594" y="25526"/>
                    </a:lnTo>
                    <a:lnTo>
                      <a:pt x="233705" y="154050"/>
                    </a:lnTo>
                    <a:lnTo>
                      <a:pt x="233897" y="163718"/>
                    </a:lnTo>
                    <a:lnTo>
                      <a:pt x="240591" y="207867"/>
                    </a:lnTo>
                    <a:lnTo>
                      <a:pt x="265290" y="235457"/>
                    </a:lnTo>
                    <a:lnTo>
                      <a:pt x="274700" y="235457"/>
                    </a:lnTo>
                    <a:lnTo>
                      <a:pt x="302652" y="218186"/>
                    </a:lnTo>
                    <a:lnTo>
                      <a:pt x="276948" y="218186"/>
                    </a:lnTo>
                    <a:lnTo>
                      <a:pt x="272694" y="216026"/>
                    </a:lnTo>
                    <a:lnTo>
                      <a:pt x="260413" y="179816"/>
                    </a:lnTo>
                    <a:lnTo>
                      <a:pt x="259949" y="163718"/>
                    </a:lnTo>
                    <a:lnTo>
                      <a:pt x="260044" y="23749"/>
                    </a:lnTo>
                    <a:lnTo>
                      <a:pt x="264236" y="9143"/>
                    </a:lnTo>
                    <a:lnTo>
                      <a:pt x="265810" y="7238"/>
                    </a:lnTo>
                    <a:lnTo>
                      <a:pt x="268706" y="6350"/>
                    </a:lnTo>
                    <a:lnTo>
                      <a:pt x="275742" y="6350"/>
                    </a:lnTo>
                    <a:lnTo>
                      <a:pt x="275742" y="6222"/>
                    </a:lnTo>
                    <a:close/>
                  </a:path>
                  <a:path w="332105" h="235584">
                    <a:moveTo>
                      <a:pt x="326275" y="6350"/>
                    </a:moveTo>
                    <a:lnTo>
                      <a:pt x="298335" y="6350"/>
                    </a:lnTo>
                    <a:lnTo>
                      <a:pt x="301726" y="7619"/>
                    </a:lnTo>
                    <a:lnTo>
                      <a:pt x="304139" y="10159"/>
                    </a:lnTo>
                    <a:lnTo>
                      <a:pt x="305688" y="11937"/>
                    </a:lnTo>
                    <a:lnTo>
                      <a:pt x="306971" y="14986"/>
                    </a:lnTo>
                    <a:lnTo>
                      <a:pt x="309003" y="23749"/>
                    </a:lnTo>
                    <a:lnTo>
                      <a:pt x="309511" y="31114"/>
                    </a:lnTo>
                    <a:lnTo>
                      <a:pt x="309511" y="135254"/>
                    </a:lnTo>
                    <a:lnTo>
                      <a:pt x="307775" y="177903"/>
                    </a:lnTo>
                    <a:lnTo>
                      <a:pt x="292976" y="215391"/>
                    </a:lnTo>
                    <a:lnTo>
                      <a:pt x="287959" y="218186"/>
                    </a:lnTo>
                    <a:lnTo>
                      <a:pt x="302652" y="218186"/>
                    </a:lnTo>
                    <a:lnTo>
                      <a:pt x="314828" y="176944"/>
                    </a:lnTo>
                    <a:lnTo>
                      <a:pt x="316188" y="135254"/>
                    </a:lnTo>
                    <a:lnTo>
                      <a:pt x="316291" y="31114"/>
                    </a:lnTo>
                    <a:lnTo>
                      <a:pt x="316598" y="25526"/>
                    </a:lnTo>
                    <a:lnTo>
                      <a:pt x="317296" y="21970"/>
                    </a:lnTo>
                    <a:lnTo>
                      <a:pt x="318198" y="16763"/>
                    </a:lnTo>
                    <a:lnTo>
                      <a:pt x="319671" y="12826"/>
                    </a:lnTo>
                    <a:lnTo>
                      <a:pt x="321703" y="10159"/>
                    </a:lnTo>
                    <a:lnTo>
                      <a:pt x="323735" y="7619"/>
                    </a:lnTo>
                    <a:lnTo>
                      <a:pt x="326275" y="6350"/>
                    </a:lnTo>
                    <a:close/>
                  </a:path>
                  <a:path w="332105" h="235584">
                    <a:moveTo>
                      <a:pt x="275742" y="0"/>
                    </a:moveTo>
                    <a:lnTo>
                      <a:pt x="219595" y="0"/>
                    </a:lnTo>
                    <a:lnTo>
                      <a:pt x="219595" y="6350"/>
                    </a:lnTo>
                    <a:lnTo>
                      <a:pt x="224193" y="6222"/>
                    </a:lnTo>
                    <a:lnTo>
                      <a:pt x="275742" y="6222"/>
                    </a:lnTo>
                    <a:lnTo>
                      <a:pt x="275742" y="0"/>
                    </a:lnTo>
                    <a:close/>
                  </a:path>
                  <a:path w="332105" h="235584">
                    <a:moveTo>
                      <a:pt x="331571" y="0"/>
                    </a:moveTo>
                    <a:lnTo>
                      <a:pt x="293954" y="0"/>
                    </a:lnTo>
                    <a:lnTo>
                      <a:pt x="293954" y="6350"/>
                    </a:lnTo>
                    <a:lnTo>
                      <a:pt x="331571" y="6350"/>
                    </a:lnTo>
                    <a:lnTo>
                      <a:pt x="331571" y="0"/>
                    </a:lnTo>
                    <a:close/>
                  </a:path>
                  <a:path w="332105" h="235584">
                    <a:moveTo>
                      <a:pt x="189407" y="223774"/>
                    </a:moveTo>
                    <a:lnTo>
                      <a:pt x="132460" y="223774"/>
                    </a:lnTo>
                    <a:lnTo>
                      <a:pt x="132460" y="230124"/>
                    </a:lnTo>
                    <a:lnTo>
                      <a:pt x="189407" y="230124"/>
                    </a:lnTo>
                    <a:lnTo>
                      <a:pt x="189407" y="223774"/>
                    </a:lnTo>
                    <a:close/>
                  </a:path>
                  <a:path w="332105" h="235584">
                    <a:moveTo>
                      <a:pt x="173926" y="13207"/>
                    </a:moveTo>
                    <a:lnTo>
                      <a:pt x="147853" y="13207"/>
                    </a:lnTo>
                    <a:lnTo>
                      <a:pt x="147848" y="202437"/>
                    </a:lnTo>
                    <a:lnTo>
                      <a:pt x="147561" y="209422"/>
                    </a:lnTo>
                    <a:lnTo>
                      <a:pt x="146977" y="212089"/>
                    </a:lnTo>
                    <a:lnTo>
                      <a:pt x="146176" y="215900"/>
                    </a:lnTo>
                    <a:lnTo>
                      <a:pt x="145072" y="218693"/>
                    </a:lnTo>
                    <a:lnTo>
                      <a:pt x="143687" y="220217"/>
                    </a:lnTo>
                    <a:lnTo>
                      <a:pt x="141757" y="222630"/>
                    </a:lnTo>
                    <a:lnTo>
                      <a:pt x="139217" y="223774"/>
                    </a:lnTo>
                    <a:lnTo>
                      <a:pt x="182689" y="223774"/>
                    </a:lnTo>
                    <a:lnTo>
                      <a:pt x="180251" y="222757"/>
                    </a:lnTo>
                    <a:lnTo>
                      <a:pt x="178460" y="220471"/>
                    </a:lnTo>
                    <a:lnTo>
                      <a:pt x="176669" y="218312"/>
                    </a:lnTo>
                    <a:lnTo>
                      <a:pt x="175463" y="215772"/>
                    </a:lnTo>
                    <a:lnTo>
                      <a:pt x="174853" y="212725"/>
                    </a:lnTo>
                    <a:lnTo>
                      <a:pt x="174231" y="209803"/>
                    </a:lnTo>
                    <a:lnTo>
                      <a:pt x="173926" y="202437"/>
                    </a:lnTo>
                    <a:lnTo>
                      <a:pt x="173926" y="13207"/>
                    </a:lnTo>
                    <a:close/>
                  </a:path>
                  <a:path w="332105" h="235584">
                    <a:moveTo>
                      <a:pt x="209854" y="0"/>
                    </a:moveTo>
                    <a:lnTo>
                      <a:pt x="112166" y="0"/>
                    </a:lnTo>
                    <a:lnTo>
                      <a:pt x="112166" y="62229"/>
                    </a:lnTo>
                    <a:lnTo>
                      <a:pt x="115214" y="62229"/>
                    </a:lnTo>
                    <a:lnTo>
                      <a:pt x="116457" y="50278"/>
                    </a:lnTo>
                    <a:lnTo>
                      <a:pt x="118340" y="39766"/>
                    </a:lnTo>
                    <a:lnTo>
                      <a:pt x="120863" y="30708"/>
                    </a:lnTo>
                    <a:lnTo>
                      <a:pt x="124028" y="23113"/>
                    </a:lnTo>
                    <a:lnTo>
                      <a:pt x="127355" y="16509"/>
                    </a:lnTo>
                    <a:lnTo>
                      <a:pt x="132664" y="13207"/>
                    </a:lnTo>
                    <a:lnTo>
                      <a:pt x="209854" y="13207"/>
                    </a:lnTo>
                    <a:lnTo>
                      <a:pt x="209854" y="0"/>
                    </a:lnTo>
                    <a:close/>
                  </a:path>
                  <a:path w="332105" h="235584">
                    <a:moveTo>
                      <a:pt x="209854" y="13207"/>
                    </a:moveTo>
                    <a:lnTo>
                      <a:pt x="187109" y="13207"/>
                    </a:lnTo>
                    <a:lnTo>
                      <a:pt x="190665" y="14224"/>
                    </a:lnTo>
                    <a:lnTo>
                      <a:pt x="192697" y="16255"/>
                    </a:lnTo>
                    <a:lnTo>
                      <a:pt x="205652" y="52228"/>
                    </a:lnTo>
                    <a:lnTo>
                      <a:pt x="206971" y="62229"/>
                    </a:lnTo>
                    <a:lnTo>
                      <a:pt x="209854" y="62229"/>
                    </a:lnTo>
                    <a:lnTo>
                      <a:pt x="209854" y="13207"/>
                    </a:lnTo>
                    <a:close/>
                  </a:path>
                  <a:path w="332105" h="235584">
                    <a:moveTo>
                      <a:pt x="91033" y="0"/>
                    </a:moveTo>
                    <a:lnTo>
                      <a:pt x="0" y="0"/>
                    </a:lnTo>
                    <a:lnTo>
                      <a:pt x="0" y="6350"/>
                    </a:lnTo>
                    <a:lnTo>
                      <a:pt x="7137" y="6350"/>
                    </a:lnTo>
                    <a:lnTo>
                      <a:pt x="9918" y="7874"/>
                    </a:lnTo>
                    <a:lnTo>
                      <a:pt x="11950" y="11049"/>
                    </a:lnTo>
                    <a:lnTo>
                      <a:pt x="13398" y="13207"/>
                    </a:lnTo>
                    <a:lnTo>
                      <a:pt x="14389" y="16255"/>
                    </a:lnTo>
                    <a:lnTo>
                      <a:pt x="14922" y="20192"/>
                    </a:lnTo>
                    <a:lnTo>
                      <a:pt x="15189" y="22605"/>
                    </a:lnTo>
                    <a:lnTo>
                      <a:pt x="15211" y="204850"/>
                    </a:lnTo>
                    <a:lnTo>
                      <a:pt x="15024" y="209422"/>
                    </a:lnTo>
                    <a:lnTo>
                      <a:pt x="14439" y="212089"/>
                    </a:lnTo>
                    <a:lnTo>
                      <a:pt x="13690" y="215900"/>
                    </a:lnTo>
                    <a:lnTo>
                      <a:pt x="12623" y="218693"/>
                    </a:lnTo>
                    <a:lnTo>
                      <a:pt x="11226" y="220217"/>
                    </a:lnTo>
                    <a:lnTo>
                      <a:pt x="9309" y="222630"/>
                    </a:lnTo>
                    <a:lnTo>
                      <a:pt x="6769" y="223774"/>
                    </a:lnTo>
                    <a:lnTo>
                      <a:pt x="0" y="223774"/>
                    </a:lnTo>
                    <a:lnTo>
                      <a:pt x="0" y="230124"/>
                    </a:lnTo>
                    <a:lnTo>
                      <a:pt x="94005" y="230124"/>
                    </a:lnTo>
                    <a:lnTo>
                      <a:pt x="94862" y="217296"/>
                    </a:lnTo>
                    <a:lnTo>
                      <a:pt x="48717" y="217296"/>
                    </a:lnTo>
                    <a:lnTo>
                      <a:pt x="46469" y="216407"/>
                    </a:lnTo>
                    <a:lnTo>
                      <a:pt x="43687" y="212851"/>
                    </a:lnTo>
                    <a:lnTo>
                      <a:pt x="42735" y="210565"/>
                    </a:lnTo>
                    <a:lnTo>
                      <a:pt x="41719" y="204850"/>
                    </a:lnTo>
                    <a:lnTo>
                      <a:pt x="41465" y="197103"/>
                    </a:lnTo>
                    <a:lnTo>
                      <a:pt x="41465" y="119633"/>
                    </a:lnTo>
                    <a:lnTo>
                      <a:pt x="67614" y="119633"/>
                    </a:lnTo>
                    <a:lnTo>
                      <a:pt x="67614" y="106933"/>
                    </a:lnTo>
                    <a:lnTo>
                      <a:pt x="41465" y="106933"/>
                    </a:lnTo>
                    <a:lnTo>
                      <a:pt x="41465" y="13207"/>
                    </a:lnTo>
                    <a:lnTo>
                      <a:pt x="91033" y="13207"/>
                    </a:lnTo>
                    <a:lnTo>
                      <a:pt x="91033" y="0"/>
                    </a:lnTo>
                    <a:close/>
                  </a:path>
                  <a:path w="332105" h="235584">
                    <a:moveTo>
                      <a:pt x="98894" y="156971"/>
                    </a:moveTo>
                    <a:lnTo>
                      <a:pt x="95935" y="156971"/>
                    </a:lnTo>
                    <a:lnTo>
                      <a:pt x="93604" y="171255"/>
                    </a:lnTo>
                    <a:lnTo>
                      <a:pt x="90628" y="183610"/>
                    </a:lnTo>
                    <a:lnTo>
                      <a:pt x="65559" y="216368"/>
                    </a:lnTo>
                    <a:lnTo>
                      <a:pt x="58318" y="217296"/>
                    </a:lnTo>
                    <a:lnTo>
                      <a:pt x="94862" y="217296"/>
                    </a:lnTo>
                    <a:lnTo>
                      <a:pt x="98894" y="156971"/>
                    </a:lnTo>
                    <a:close/>
                  </a:path>
                  <a:path w="332105" h="235584">
                    <a:moveTo>
                      <a:pt x="67614" y="119633"/>
                    </a:moveTo>
                    <a:lnTo>
                      <a:pt x="46659" y="119633"/>
                    </a:lnTo>
                    <a:lnTo>
                      <a:pt x="50609" y="121030"/>
                    </a:lnTo>
                    <a:lnTo>
                      <a:pt x="56070" y="126872"/>
                    </a:lnTo>
                    <a:lnTo>
                      <a:pt x="64566" y="173100"/>
                    </a:lnTo>
                    <a:lnTo>
                      <a:pt x="67614" y="173100"/>
                    </a:lnTo>
                    <a:lnTo>
                      <a:pt x="67614" y="119633"/>
                    </a:lnTo>
                    <a:close/>
                  </a:path>
                  <a:path w="332105" h="235584">
                    <a:moveTo>
                      <a:pt x="67614" y="52577"/>
                    </a:moveTo>
                    <a:lnTo>
                      <a:pt x="64566" y="52577"/>
                    </a:lnTo>
                    <a:lnTo>
                      <a:pt x="63716" y="65178"/>
                    </a:lnTo>
                    <a:lnTo>
                      <a:pt x="62444" y="76136"/>
                    </a:lnTo>
                    <a:lnTo>
                      <a:pt x="60750" y="85474"/>
                    </a:lnTo>
                    <a:lnTo>
                      <a:pt x="58635" y="93217"/>
                    </a:lnTo>
                    <a:lnTo>
                      <a:pt x="55537" y="102362"/>
                    </a:lnTo>
                    <a:lnTo>
                      <a:pt x="50533" y="106933"/>
                    </a:lnTo>
                    <a:lnTo>
                      <a:pt x="67614" y="106933"/>
                    </a:lnTo>
                    <a:lnTo>
                      <a:pt x="67614" y="52577"/>
                    </a:lnTo>
                    <a:close/>
                  </a:path>
                  <a:path w="332105" h="235584">
                    <a:moveTo>
                      <a:pt x="91033" y="13207"/>
                    </a:moveTo>
                    <a:lnTo>
                      <a:pt x="60934" y="13207"/>
                    </a:lnTo>
                    <a:lnTo>
                      <a:pt x="66547" y="14224"/>
                    </a:lnTo>
                    <a:lnTo>
                      <a:pt x="74675" y="19684"/>
                    </a:lnTo>
                    <a:lnTo>
                      <a:pt x="86706" y="56475"/>
                    </a:lnTo>
                    <a:lnTo>
                      <a:pt x="87985" y="68071"/>
                    </a:lnTo>
                    <a:lnTo>
                      <a:pt x="91033" y="68071"/>
                    </a:lnTo>
                    <a:lnTo>
                      <a:pt x="91033" y="13207"/>
                    </a:lnTo>
                    <a:close/>
                  </a:path>
                </a:pathLst>
              </a:custGeom>
              <a:solidFill>
                <a:srgbClr val="336699"/>
              </a:solidFill>
            </p:spPr>
            <p:txBody>
              <a:bodyPr wrap="square" lIns="0" tIns="0" rIns="0" bIns="0" rtlCol="0"/>
              <a:lstStyle/>
              <a:p>
                <a:endParaRPr/>
              </a:p>
            </p:txBody>
          </p:sp>
        </p:grpSp>
        <p:sp>
          <p:nvSpPr>
            <p:cNvPr id="84" name="object 84"/>
            <p:cNvSpPr txBox="1"/>
            <p:nvPr/>
          </p:nvSpPr>
          <p:spPr>
            <a:xfrm>
              <a:off x="3068573" y="5582286"/>
              <a:ext cx="13716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Symbol"/>
                  <a:cs typeface="Symbol"/>
                </a:rPr>
                <a:t></a:t>
              </a:r>
              <a:endParaRPr sz="1600">
                <a:latin typeface="Symbol"/>
                <a:cs typeface="Symbol"/>
              </a:endParaRPr>
            </a:p>
          </p:txBody>
        </p:sp>
        <p:sp>
          <p:nvSpPr>
            <p:cNvPr id="85" name="object 85"/>
            <p:cNvSpPr txBox="1"/>
            <p:nvPr/>
          </p:nvSpPr>
          <p:spPr>
            <a:xfrm>
              <a:off x="7533893" y="3278251"/>
              <a:ext cx="1278255" cy="574675"/>
            </a:xfrm>
            <a:prstGeom prst="rect">
              <a:avLst/>
            </a:prstGeom>
          </p:spPr>
          <p:txBody>
            <a:bodyPr vert="horz" wrap="square" lIns="0" tIns="12700" rIns="0" bIns="0" rtlCol="0">
              <a:spAutoFit/>
            </a:bodyPr>
            <a:lstStyle/>
            <a:p>
              <a:pPr marL="269875" marR="5080" indent="-257810">
                <a:lnSpc>
                  <a:spcPct val="100000"/>
                </a:lnSpc>
                <a:spcBef>
                  <a:spcPts val="100"/>
                </a:spcBef>
              </a:pPr>
              <a:r>
                <a:rPr sz="1200" b="1" i="1" dirty="0">
                  <a:latin typeface="Arial"/>
                  <a:cs typeface="Arial"/>
                </a:rPr>
                <a:t>Spécification</a:t>
              </a:r>
              <a:r>
                <a:rPr sz="1200" b="1" i="1" spc="-100" dirty="0">
                  <a:latin typeface="Arial"/>
                  <a:cs typeface="Arial"/>
                </a:rPr>
                <a:t> </a:t>
              </a:r>
              <a:r>
                <a:rPr sz="1200" b="1" i="1" spc="-5" dirty="0">
                  <a:latin typeface="Arial"/>
                  <a:cs typeface="Arial"/>
                </a:rPr>
                <a:t>des  </a:t>
              </a:r>
              <a:r>
                <a:rPr sz="1200" b="1" i="1" dirty="0">
                  <a:latin typeface="Arial"/>
                  <a:cs typeface="Arial"/>
                </a:rPr>
                <a:t>exigences</a:t>
              </a:r>
              <a:endParaRPr sz="1200">
                <a:latin typeface="Arial"/>
                <a:cs typeface="Arial"/>
              </a:endParaRPr>
            </a:p>
            <a:p>
              <a:pPr marL="21590">
                <a:lnSpc>
                  <a:spcPct val="100000"/>
                </a:lnSpc>
              </a:pPr>
              <a:r>
                <a:rPr sz="1200" b="1" i="1" spc="-5" dirty="0">
                  <a:latin typeface="Arial"/>
                  <a:cs typeface="Arial"/>
                </a:rPr>
                <a:t>non-fonctionnels</a:t>
              </a:r>
              <a:endParaRPr sz="1200">
                <a:latin typeface="Arial"/>
                <a:cs typeface="Arial"/>
              </a:endParaRPr>
            </a:p>
          </p:txBody>
        </p:sp>
        <p:sp>
          <p:nvSpPr>
            <p:cNvPr id="86" name="object 86"/>
            <p:cNvSpPr txBox="1"/>
            <p:nvPr/>
          </p:nvSpPr>
          <p:spPr>
            <a:xfrm>
              <a:off x="7703057" y="4502658"/>
              <a:ext cx="721995" cy="208279"/>
            </a:xfrm>
            <a:prstGeom prst="rect">
              <a:avLst/>
            </a:prstGeom>
          </p:spPr>
          <p:txBody>
            <a:bodyPr vert="horz" wrap="square" lIns="0" tIns="12700" rIns="0" bIns="0" rtlCol="0">
              <a:spAutoFit/>
            </a:bodyPr>
            <a:lstStyle/>
            <a:p>
              <a:pPr marL="12700">
                <a:lnSpc>
                  <a:spcPct val="100000"/>
                </a:lnSpc>
                <a:spcBef>
                  <a:spcPts val="100"/>
                </a:spcBef>
              </a:pPr>
              <a:r>
                <a:rPr sz="1200" b="1" i="1" dirty="0">
                  <a:latin typeface="Arial"/>
                  <a:cs typeface="Arial"/>
                </a:rPr>
                <a:t>Gl</a:t>
              </a:r>
              <a:r>
                <a:rPr sz="1200" b="1" i="1" spc="-5" dirty="0">
                  <a:latin typeface="Arial"/>
                  <a:cs typeface="Arial"/>
                </a:rPr>
                <a:t>os</a:t>
              </a:r>
              <a:r>
                <a:rPr sz="1200" b="1" i="1" dirty="0">
                  <a:latin typeface="Arial"/>
                  <a:cs typeface="Arial"/>
                </a:rPr>
                <a:t>s</a:t>
              </a:r>
              <a:r>
                <a:rPr sz="1200" b="1" i="1" spc="-5" dirty="0">
                  <a:latin typeface="Arial"/>
                  <a:cs typeface="Arial"/>
                </a:rPr>
                <a:t>aire</a:t>
              </a:r>
              <a:endParaRPr sz="1200">
                <a:latin typeface="Arial"/>
                <a:cs typeface="Arial"/>
              </a:endParaRPr>
            </a:p>
          </p:txBody>
        </p:sp>
        <p:grpSp>
          <p:nvGrpSpPr>
            <p:cNvPr id="87" name="object 87"/>
            <p:cNvGrpSpPr/>
            <p:nvPr/>
          </p:nvGrpSpPr>
          <p:grpSpPr>
            <a:xfrm>
              <a:off x="6224587" y="2092135"/>
              <a:ext cx="946150" cy="3970654"/>
              <a:chOff x="6224587" y="1695513"/>
              <a:chExt cx="946150" cy="3970654"/>
            </a:xfrm>
          </p:grpSpPr>
          <p:sp>
            <p:nvSpPr>
              <p:cNvPr id="88" name="object 88"/>
              <p:cNvSpPr/>
              <p:nvPr/>
            </p:nvSpPr>
            <p:spPr>
              <a:xfrm>
                <a:off x="6229350" y="1700276"/>
                <a:ext cx="936625" cy="3961129"/>
              </a:xfrm>
              <a:custGeom>
                <a:avLst/>
                <a:gdLst/>
                <a:ahLst/>
                <a:cxnLst/>
                <a:rect l="l" t="t" r="r" b="b"/>
                <a:pathLst>
                  <a:path w="936625" h="3961129">
                    <a:moveTo>
                      <a:pt x="936625" y="0"/>
                    </a:moveTo>
                    <a:lnTo>
                      <a:pt x="0" y="0"/>
                    </a:lnTo>
                    <a:lnTo>
                      <a:pt x="0" y="3960749"/>
                    </a:lnTo>
                    <a:lnTo>
                      <a:pt x="936625" y="3960749"/>
                    </a:lnTo>
                    <a:lnTo>
                      <a:pt x="936625" y="0"/>
                    </a:lnTo>
                    <a:close/>
                  </a:path>
                </a:pathLst>
              </a:custGeom>
              <a:solidFill>
                <a:srgbClr val="BADFE2"/>
              </a:solidFill>
            </p:spPr>
            <p:txBody>
              <a:bodyPr wrap="square" lIns="0" tIns="0" rIns="0" bIns="0" rtlCol="0"/>
              <a:lstStyle/>
              <a:p>
                <a:endParaRPr/>
              </a:p>
            </p:txBody>
          </p:sp>
          <p:sp>
            <p:nvSpPr>
              <p:cNvPr id="89" name="object 89"/>
              <p:cNvSpPr/>
              <p:nvPr/>
            </p:nvSpPr>
            <p:spPr>
              <a:xfrm>
                <a:off x="6229350" y="1700276"/>
                <a:ext cx="936625" cy="3961129"/>
              </a:xfrm>
              <a:custGeom>
                <a:avLst/>
                <a:gdLst/>
                <a:ahLst/>
                <a:cxnLst/>
                <a:rect l="l" t="t" r="r" b="b"/>
                <a:pathLst>
                  <a:path w="936625" h="3961129">
                    <a:moveTo>
                      <a:pt x="0" y="3960749"/>
                    </a:moveTo>
                    <a:lnTo>
                      <a:pt x="936625" y="3960749"/>
                    </a:lnTo>
                    <a:lnTo>
                      <a:pt x="936625" y="0"/>
                    </a:lnTo>
                    <a:lnTo>
                      <a:pt x="0" y="0"/>
                    </a:lnTo>
                    <a:lnTo>
                      <a:pt x="0" y="3960749"/>
                    </a:lnTo>
                    <a:close/>
                  </a:path>
                </a:pathLst>
              </a:custGeom>
              <a:ln w="9525">
                <a:solidFill>
                  <a:srgbClr val="000000"/>
                </a:solidFill>
              </a:ln>
            </p:spPr>
            <p:txBody>
              <a:bodyPr wrap="square" lIns="0" tIns="0" rIns="0" bIns="0" rtlCol="0"/>
              <a:lstStyle/>
              <a:p>
                <a:endParaRPr/>
              </a:p>
            </p:txBody>
          </p:sp>
          <p:sp>
            <p:nvSpPr>
              <p:cNvPr id="90" name="object 90"/>
              <p:cNvSpPr/>
              <p:nvPr/>
            </p:nvSpPr>
            <p:spPr>
              <a:xfrm>
                <a:off x="6400800" y="1803400"/>
                <a:ext cx="647700" cy="828675"/>
              </a:xfrm>
              <a:custGeom>
                <a:avLst/>
                <a:gdLst/>
                <a:ahLst/>
                <a:cxnLst/>
                <a:rect l="l" t="t" r="r" b="b"/>
                <a:pathLst>
                  <a:path w="647700" h="828675">
                    <a:moveTo>
                      <a:pt x="506729" y="0"/>
                    </a:moveTo>
                    <a:lnTo>
                      <a:pt x="0" y="0"/>
                    </a:lnTo>
                    <a:lnTo>
                      <a:pt x="0" y="828675"/>
                    </a:lnTo>
                    <a:lnTo>
                      <a:pt x="647700" y="828675"/>
                    </a:lnTo>
                    <a:lnTo>
                      <a:pt x="647700" y="138811"/>
                    </a:lnTo>
                    <a:lnTo>
                      <a:pt x="506729" y="0"/>
                    </a:lnTo>
                    <a:close/>
                  </a:path>
                </a:pathLst>
              </a:custGeom>
              <a:solidFill>
                <a:srgbClr val="AAA9A9"/>
              </a:solidFill>
            </p:spPr>
            <p:txBody>
              <a:bodyPr wrap="square" lIns="0" tIns="0" rIns="0" bIns="0" rtlCol="0"/>
              <a:lstStyle/>
              <a:p>
                <a:endParaRPr/>
              </a:p>
            </p:txBody>
          </p:sp>
          <p:sp>
            <p:nvSpPr>
              <p:cNvPr id="91" name="object 91"/>
              <p:cNvSpPr/>
              <p:nvPr/>
            </p:nvSpPr>
            <p:spPr>
              <a:xfrm>
                <a:off x="6400800" y="1803400"/>
                <a:ext cx="647700" cy="828675"/>
              </a:xfrm>
              <a:custGeom>
                <a:avLst/>
                <a:gdLst/>
                <a:ahLst/>
                <a:cxnLst/>
                <a:rect l="l" t="t" r="r" b="b"/>
                <a:pathLst>
                  <a:path w="647700" h="828675">
                    <a:moveTo>
                      <a:pt x="0" y="0"/>
                    </a:moveTo>
                    <a:lnTo>
                      <a:pt x="0" y="828675"/>
                    </a:lnTo>
                    <a:lnTo>
                      <a:pt x="647700" y="828675"/>
                    </a:lnTo>
                    <a:lnTo>
                      <a:pt x="647700" y="138811"/>
                    </a:lnTo>
                    <a:lnTo>
                      <a:pt x="506729" y="0"/>
                    </a:lnTo>
                    <a:lnTo>
                      <a:pt x="0" y="0"/>
                    </a:lnTo>
                    <a:close/>
                  </a:path>
                </a:pathLst>
              </a:custGeom>
              <a:ln w="3175">
                <a:solidFill>
                  <a:srgbClr val="C3C3C2"/>
                </a:solidFill>
              </a:ln>
            </p:spPr>
            <p:txBody>
              <a:bodyPr wrap="square" lIns="0" tIns="0" rIns="0" bIns="0" rtlCol="0"/>
              <a:lstStyle/>
              <a:p>
                <a:endParaRPr/>
              </a:p>
            </p:txBody>
          </p:sp>
          <p:sp>
            <p:nvSpPr>
              <p:cNvPr id="92" name="object 92"/>
              <p:cNvSpPr/>
              <p:nvPr/>
            </p:nvSpPr>
            <p:spPr>
              <a:xfrm>
                <a:off x="6373876" y="1771650"/>
                <a:ext cx="646430" cy="831850"/>
              </a:xfrm>
              <a:custGeom>
                <a:avLst/>
                <a:gdLst/>
                <a:ahLst/>
                <a:cxnLst/>
                <a:rect l="l" t="t" r="r" b="b"/>
                <a:pathLst>
                  <a:path w="646429" h="831850">
                    <a:moveTo>
                      <a:pt x="504951" y="0"/>
                    </a:moveTo>
                    <a:lnTo>
                      <a:pt x="0" y="0"/>
                    </a:lnTo>
                    <a:lnTo>
                      <a:pt x="0" y="831850"/>
                    </a:lnTo>
                    <a:lnTo>
                      <a:pt x="646049" y="831850"/>
                    </a:lnTo>
                    <a:lnTo>
                      <a:pt x="646049" y="138557"/>
                    </a:lnTo>
                    <a:lnTo>
                      <a:pt x="504951" y="0"/>
                    </a:lnTo>
                    <a:close/>
                  </a:path>
                </a:pathLst>
              </a:custGeom>
              <a:solidFill>
                <a:srgbClr val="ED9B85"/>
              </a:solidFill>
            </p:spPr>
            <p:txBody>
              <a:bodyPr wrap="square" lIns="0" tIns="0" rIns="0" bIns="0" rtlCol="0"/>
              <a:lstStyle/>
              <a:p>
                <a:endParaRPr/>
              </a:p>
            </p:txBody>
          </p:sp>
          <p:sp>
            <p:nvSpPr>
              <p:cNvPr id="93" name="object 93"/>
              <p:cNvSpPr/>
              <p:nvPr/>
            </p:nvSpPr>
            <p:spPr>
              <a:xfrm>
                <a:off x="6373876" y="1771650"/>
                <a:ext cx="646430" cy="831850"/>
              </a:xfrm>
              <a:custGeom>
                <a:avLst/>
                <a:gdLst/>
                <a:ahLst/>
                <a:cxnLst/>
                <a:rect l="l" t="t" r="r" b="b"/>
                <a:pathLst>
                  <a:path w="646429" h="831850">
                    <a:moveTo>
                      <a:pt x="0" y="0"/>
                    </a:moveTo>
                    <a:lnTo>
                      <a:pt x="0" y="831850"/>
                    </a:lnTo>
                    <a:lnTo>
                      <a:pt x="646049" y="831850"/>
                    </a:lnTo>
                    <a:lnTo>
                      <a:pt x="646049" y="138557"/>
                    </a:lnTo>
                    <a:lnTo>
                      <a:pt x="504951" y="0"/>
                    </a:lnTo>
                    <a:lnTo>
                      <a:pt x="0" y="0"/>
                    </a:lnTo>
                    <a:close/>
                  </a:path>
                  <a:path w="646429" h="831850">
                    <a:moveTo>
                      <a:pt x="498475" y="0"/>
                    </a:moveTo>
                    <a:lnTo>
                      <a:pt x="498475" y="141350"/>
                    </a:lnTo>
                    <a:lnTo>
                      <a:pt x="646049" y="139319"/>
                    </a:lnTo>
                  </a:path>
                </a:pathLst>
              </a:custGeom>
              <a:ln w="3175">
                <a:solidFill>
                  <a:srgbClr val="1F1A17"/>
                </a:solidFill>
              </a:ln>
            </p:spPr>
            <p:txBody>
              <a:bodyPr wrap="square" lIns="0" tIns="0" rIns="0" bIns="0" rtlCol="0"/>
              <a:lstStyle/>
              <a:p>
                <a:endParaRPr/>
              </a:p>
            </p:txBody>
          </p:sp>
          <p:sp>
            <p:nvSpPr>
              <p:cNvPr id="94" name="object 94"/>
              <p:cNvSpPr/>
              <p:nvPr/>
            </p:nvSpPr>
            <p:spPr>
              <a:xfrm>
                <a:off x="6431025" y="1920875"/>
                <a:ext cx="498475" cy="601980"/>
              </a:xfrm>
              <a:custGeom>
                <a:avLst/>
                <a:gdLst/>
                <a:ahLst/>
                <a:cxnLst/>
                <a:rect l="l" t="t" r="r" b="b"/>
                <a:pathLst>
                  <a:path w="498475" h="601980">
                    <a:moveTo>
                      <a:pt x="0" y="0"/>
                    </a:moveTo>
                    <a:lnTo>
                      <a:pt x="365125" y="4825"/>
                    </a:lnTo>
                  </a:path>
                  <a:path w="498475" h="601980">
                    <a:moveTo>
                      <a:pt x="0" y="73025"/>
                    </a:moveTo>
                    <a:lnTo>
                      <a:pt x="498475" y="76200"/>
                    </a:lnTo>
                  </a:path>
                  <a:path w="498475" h="601980">
                    <a:moveTo>
                      <a:pt x="0" y="550926"/>
                    </a:moveTo>
                    <a:lnTo>
                      <a:pt x="498475" y="552450"/>
                    </a:lnTo>
                  </a:path>
                  <a:path w="498475" h="601980">
                    <a:moveTo>
                      <a:pt x="0" y="598551"/>
                    </a:moveTo>
                    <a:lnTo>
                      <a:pt x="498475" y="601726"/>
                    </a:lnTo>
                  </a:path>
                </a:pathLst>
              </a:custGeom>
              <a:ln w="6350">
                <a:solidFill>
                  <a:srgbClr val="1F1A17"/>
                </a:solidFill>
              </a:ln>
            </p:spPr>
            <p:txBody>
              <a:bodyPr wrap="square" lIns="0" tIns="0" rIns="0" bIns="0" rtlCol="0"/>
              <a:lstStyle/>
              <a:p>
                <a:endParaRPr/>
              </a:p>
            </p:txBody>
          </p:sp>
          <p:sp>
            <p:nvSpPr>
              <p:cNvPr id="95" name="object 95"/>
              <p:cNvSpPr/>
              <p:nvPr/>
            </p:nvSpPr>
            <p:spPr>
              <a:xfrm>
                <a:off x="6427850" y="2058924"/>
                <a:ext cx="524637" cy="371601"/>
              </a:xfrm>
              <a:prstGeom prst="rect">
                <a:avLst/>
              </a:prstGeom>
              <a:blipFill>
                <a:blip r:embed="rId6" cstate="print"/>
                <a:stretch>
                  <a:fillRect/>
                </a:stretch>
              </a:blipFill>
            </p:spPr>
            <p:txBody>
              <a:bodyPr wrap="square" lIns="0" tIns="0" rIns="0" bIns="0" rtlCol="0"/>
              <a:lstStyle/>
              <a:p>
                <a:endParaRPr/>
              </a:p>
            </p:txBody>
          </p:sp>
          <p:sp>
            <p:nvSpPr>
              <p:cNvPr id="96" name="object 96"/>
              <p:cNvSpPr/>
              <p:nvPr/>
            </p:nvSpPr>
            <p:spPr>
              <a:xfrm>
                <a:off x="6440550" y="2035175"/>
                <a:ext cx="473075" cy="333375"/>
              </a:xfrm>
              <a:custGeom>
                <a:avLst/>
                <a:gdLst/>
                <a:ahLst/>
                <a:cxnLst/>
                <a:rect l="l" t="t" r="r" b="b"/>
                <a:pathLst>
                  <a:path w="473075" h="333375">
                    <a:moveTo>
                      <a:pt x="302387" y="7238"/>
                    </a:moveTo>
                    <a:lnTo>
                      <a:pt x="147066" y="7238"/>
                    </a:lnTo>
                    <a:lnTo>
                      <a:pt x="147066" y="16001"/>
                    </a:lnTo>
                    <a:lnTo>
                      <a:pt x="159257" y="16001"/>
                    </a:lnTo>
                    <a:lnTo>
                      <a:pt x="163956" y="18161"/>
                    </a:lnTo>
                    <a:lnTo>
                      <a:pt x="167513" y="22605"/>
                    </a:lnTo>
                    <a:lnTo>
                      <a:pt x="169925" y="25526"/>
                    </a:lnTo>
                    <a:lnTo>
                      <a:pt x="171576" y="29717"/>
                    </a:lnTo>
                    <a:lnTo>
                      <a:pt x="173200" y="274516"/>
                    </a:lnTo>
                    <a:lnTo>
                      <a:pt x="173076" y="283860"/>
                    </a:lnTo>
                    <a:lnTo>
                      <a:pt x="166243" y="312292"/>
                    </a:lnTo>
                    <a:lnTo>
                      <a:pt x="162941" y="315467"/>
                    </a:lnTo>
                    <a:lnTo>
                      <a:pt x="158623" y="317119"/>
                    </a:lnTo>
                    <a:lnTo>
                      <a:pt x="147066" y="317119"/>
                    </a:lnTo>
                    <a:lnTo>
                      <a:pt x="147066" y="325882"/>
                    </a:lnTo>
                    <a:lnTo>
                      <a:pt x="307467" y="325882"/>
                    </a:lnTo>
                    <a:lnTo>
                      <a:pt x="308927" y="308228"/>
                    </a:lnTo>
                    <a:lnTo>
                      <a:pt x="230250" y="308228"/>
                    </a:lnTo>
                    <a:lnTo>
                      <a:pt x="226297" y="306941"/>
                    </a:lnTo>
                    <a:lnTo>
                      <a:pt x="224027" y="304419"/>
                    </a:lnTo>
                    <a:lnTo>
                      <a:pt x="221615" y="302005"/>
                    </a:lnTo>
                    <a:lnTo>
                      <a:pt x="219964" y="298703"/>
                    </a:lnTo>
                    <a:lnTo>
                      <a:pt x="217804" y="172974"/>
                    </a:lnTo>
                    <a:lnTo>
                      <a:pt x="262508" y="172974"/>
                    </a:lnTo>
                    <a:lnTo>
                      <a:pt x="262508" y="155321"/>
                    </a:lnTo>
                    <a:lnTo>
                      <a:pt x="217804" y="155321"/>
                    </a:lnTo>
                    <a:lnTo>
                      <a:pt x="217804" y="25653"/>
                    </a:lnTo>
                    <a:lnTo>
                      <a:pt x="302387" y="25653"/>
                    </a:lnTo>
                    <a:lnTo>
                      <a:pt x="302387" y="7238"/>
                    </a:lnTo>
                    <a:close/>
                  </a:path>
                  <a:path w="473075" h="333375">
                    <a:moveTo>
                      <a:pt x="315849" y="224536"/>
                    </a:moveTo>
                    <a:lnTo>
                      <a:pt x="310769" y="224536"/>
                    </a:lnTo>
                    <a:lnTo>
                      <a:pt x="306792" y="244344"/>
                    </a:lnTo>
                    <a:lnTo>
                      <a:pt x="301720" y="261461"/>
                    </a:lnTo>
                    <a:lnTo>
                      <a:pt x="279816" y="296602"/>
                    </a:lnTo>
                    <a:lnTo>
                      <a:pt x="246633" y="308228"/>
                    </a:lnTo>
                    <a:lnTo>
                      <a:pt x="308927" y="308228"/>
                    </a:lnTo>
                    <a:lnTo>
                      <a:pt x="315849" y="224536"/>
                    </a:lnTo>
                    <a:close/>
                  </a:path>
                  <a:path w="473075" h="333375">
                    <a:moveTo>
                      <a:pt x="262508" y="172974"/>
                    </a:moveTo>
                    <a:lnTo>
                      <a:pt x="226695" y="172974"/>
                    </a:lnTo>
                    <a:lnTo>
                      <a:pt x="233425" y="174878"/>
                    </a:lnTo>
                    <a:lnTo>
                      <a:pt x="238125" y="178942"/>
                    </a:lnTo>
                    <a:lnTo>
                      <a:pt x="254714" y="222123"/>
                    </a:lnTo>
                    <a:lnTo>
                      <a:pt x="257301" y="246887"/>
                    </a:lnTo>
                    <a:lnTo>
                      <a:pt x="262508" y="246887"/>
                    </a:lnTo>
                    <a:lnTo>
                      <a:pt x="262508" y="172974"/>
                    </a:lnTo>
                    <a:close/>
                  </a:path>
                  <a:path w="473075" h="333375">
                    <a:moveTo>
                      <a:pt x="262508" y="80137"/>
                    </a:moveTo>
                    <a:lnTo>
                      <a:pt x="257301" y="80137"/>
                    </a:lnTo>
                    <a:lnTo>
                      <a:pt x="255821" y="97569"/>
                    </a:lnTo>
                    <a:lnTo>
                      <a:pt x="253650" y="112728"/>
                    </a:lnTo>
                    <a:lnTo>
                      <a:pt x="236743" y="150558"/>
                    </a:lnTo>
                    <a:lnTo>
                      <a:pt x="221488" y="155321"/>
                    </a:lnTo>
                    <a:lnTo>
                      <a:pt x="262508" y="155321"/>
                    </a:lnTo>
                    <a:lnTo>
                      <a:pt x="262508" y="80137"/>
                    </a:lnTo>
                    <a:close/>
                  </a:path>
                  <a:path w="473075" h="333375">
                    <a:moveTo>
                      <a:pt x="302387" y="25653"/>
                    </a:moveTo>
                    <a:lnTo>
                      <a:pt x="236981" y="25653"/>
                    </a:lnTo>
                    <a:lnTo>
                      <a:pt x="246699" y="25915"/>
                    </a:lnTo>
                    <a:lnTo>
                      <a:pt x="254714" y="26701"/>
                    </a:lnTo>
                    <a:lnTo>
                      <a:pt x="286130" y="51942"/>
                    </a:lnTo>
                    <a:lnTo>
                      <a:pt x="297179" y="101473"/>
                    </a:lnTo>
                    <a:lnTo>
                      <a:pt x="302387" y="101473"/>
                    </a:lnTo>
                    <a:lnTo>
                      <a:pt x="302387" y="25653"/>
                    </a:lnTo>
                    <a:close/>
                  </a:path>
                  <a:path w="473075" h="333375">
                    <a:moveTo>
                      <a:pt x="395996" y="314071"/>
                    </a:moveTo>
                    <a:lnTo>
                      <a:pt x="364744" y="314071"/>
                    </a:lnTo>
                    <a:lnTo>
                      <a:pt x="368300" y="315722"/>
                    </a:lnTo>
                    <a:lnTo>
                      <a:pt x="372745" y="318770"/>
                    </a:lnTo>
                    <a:lnTo>
                      <a:pt x="380492" y="324485"/>
                    </a:lnTo>
                    <a:lnTo>
                      <a:pt x="387096" y="328295"/>
                    </a:lnTo>
                    <a:lnTo>
                      <a:pt x="397509" y="332359"/>
                    </a:lnTo>
                    <a:lnTo>
                      <a:pt x="402971" y="333375"/>
                    </a:lnTo>
                    <a:lnTo>
                      <a:pt x="408813" y="333375"/>
                    </a:lnTo>
                    <a:lnTo>
                      <a:pt x="422195" y="331567"/>
                    </a:lnTo>
                    <a:lnTo>
                      <a:pt x="434340" y="326151"/>
                    </a:lnTo>
                    <a:lnTo>
                      <a:pt x="445246" y="317140"/>
                    </a:lnTo>
                    <a:lnTo>
                      <a:pt x="445360" y="316991"/>
                    </a:lnTo>
                    <a:lnTo>
                      <a:pt x="408177" y="316991"/>
                    </a:lnTo>
                    <a:lnTo>
                      <a:pt x="398365" y="315325"/>
                    </a:lnTo>
                    <a:lnTo>
                      <a:pt x="395996" y="314071"/>
                    </a:lnTo>
                    <a:close/>
                  </a:path>
                  <a:path w="473075" h="333375">
                    <a:moveTo>
                      <a:pt x="347852" y="212851"/>
                    </a:moveTo>
                    <a:lnTo>
                      <a:pt x="342900" y="212851"/>
                    </a:lnTo>
                    <a:lnTo>
                      <a:pt x="342900" y="333121"/>
                    </a:lnTo>
                    <a:lnTo>
                      <a:pt x="347852" y="333121"/>
                    </a:lnTo>
                    <a:lnTo>
                      <a:pt x="349503" y="326771"/>
                    </a:lnTo>
                    <a:lnTo>
                      <a:pt x="351663" y="321945"/>
                    </a:lnTo>
                    <a:lnTo>
                      <a:pt x="354329" y="318770"/>
                    </a:lnTo>
                    <a:lnTo>
                      <a:pt x="356997" y="315722"/>
                    </a:lnTo>
                    <a:lnTo>
                      <a:pt x="359537" y="314071"/>
                    </a:lnTo>
                    <a:lnTo>
                      <a:pt x="395996" y="314071"/>
                    </a:lnTo>
                    <a:lnTo>
                      <a:pt x="388921" y="310324"/>
                    </a:lnTo>
                    <a:lnTo>
                      <a:pt x="363212" y="275466"/>
                    </a:lnTo>
                    <a:lnTo>
                      <a:pt x="351591" y="236708"/>
                    </a:lnTo>
                    <a:lnTo>
                      <a:pt x="347852" y="212851"/>
                    </a:lnTo>
                    <a:close/>
                  </a:path>
                  <a:path w="473075" h="333375">
                    <a:moveTo>
                      <a:pt x="406400" y="0"/>
                    </a:moveTo>
                    <a:lnTo>
                      <a:pt x="400303" y="0"/>
                    </a:lnTo>
                    <a:lnTo>
                      <a:pt x="388447" y="1668"/>
                    </a:lnTo>
                    <a:lnTo>
                      <a:pt x="359282" y="26797"/>
                    </a:lnTo>
                    <a:lnTo>
                      <a:pt x="344031" y="73284"/>
                    </a:lnTo>
                    <a:lnTo>
                      <a:pt x="343026" y="91566"/>
                    </a:lnTo>
                    <a:lnTo>
                      <a:pt x="343388" y="102546"/>
                    </a:lnTo>
                    <a:lnTo>
                      <a:pt x="352281" y="141561"/>
                    </a:lnTo>
                    <a:lnTo>
                      <a:pt x="372421" y="174025"/>
                    </a:lnTo>
                    <a:lnTo>
                      <a:pt x="410696" y="209827"/>
                    </a:lnTo>
                    <a:lnTo>
                      <a:pt x="417687" y="216376"/>
                    </a:lnTo>
                    <a:lnTo>
                      <a:pt x="438150" y="247396"/>
                    </a:lnTo>
                    <a:lnTo>
                      <a:pt x="440563" y="254380"/>
                    </a:lnTo>
                    <a:lnTo>
                      <a:pt x="441705" y="261747"/>
                    </a:lnTo>
                    <a:lnTo>
                      <a:pt x="441705" y="269239"/>
                    </a:lnTo>
                    <a:lnTo>
                      <a:pt x="427609" y="308901"/>
                    </a:lnTo>
                    <a:lnTo>
                      <a:pt x="408177" y="316991"/>
                    </a:lnTo>
                    <a:lnTo>
                      <a:pt x="445360" y="316991"/>
                    </a:lnTo>
                    <a:lnTo>
                      <a:pt x="468518" y="273002"/>
                    </a:lnTo>
                    <a:lnTo>
                      <a:pt x="473023" y="236708"/>
                    </a:lnTo>
                    <a:lnTo>
                      <a:pt x="472974" y="233679"/>
                    </a:lnTo>
                    <a:lnTo>
                      <a:pt x="466699" y="192601"/>
                    </a:lnTo>
                    <a:lnTo>
                      <a:pt x="445087" y="154749"/>
                    </a:lnTo>
                    <a:lnTo>
                      <a:pt x="417829" y="128015"/>
                    </a:lnTo>
                    <a:lnTo>
                      <a:pt x="407257" y="118925"/>
                    </a:lnTo>
                    <a:lnTo>
                      <a:pt x="398779" y="111299"/>
                    </a:lnTo>
                    <a:lnTo>
                      <a:pt x="375412" y="78739"/>
                    </a:lnTo>
                    <a:lnTo>
                      <a:pt x="372491" y="66928"/>
                    </a:lnTo>
                    <a:lnTo>
                      <a:pt x="372491" y="59944"/>
                    </a:lnTo>
                    <a:lnTo>
                      <a:pt x="390271" y="20827"/>
                    </a:lnTo>
                    <a:lnTo>
                      <a:pt x="402844" y="17652"/>
                    </a:lnTo>
                    <a:lnTo>
                      <a:pt x="437692" y="17652"/>
                    </a:lnTo>
                    <a:lnTo>
                      <a:pt x="433577" y="14224"/>
                    </a:lnTo>
                    <a:lnTo>
                      <a:pt x="427354" y="9144"/>
                    </a:lnTo>
                    <a:lnTo>
                      <a:pt x="422148" y="5587"/>
                    </a:lnTo>
                    <a:lnTo>
                      <a:pt x="417829" y="3810"/>
                    </a:lnTo>
                    <a:lnTo>
                      <a:pt x="412242" y="1270"/>
                    </a:lnTo>
                    <a:lnTo>
                      <a:pt x="406400" y="0"/>
                    </a:lnTo>
                    <a:close/>
                  </a:path>
                  <a:path w="473075" h="333375">
                    <a:moveTo>
                      <a:pt x="437692" y="17652"/>
                    </a:moveTo>
                    <a:lnTo>
                      <a:pt x="402844" y="17652"/>
                    </a:lnTo>
                    <a:lnTo>
                      <a:pt x="411672" y="19175"/>
                    </a:lnTo>
                    <a:lnTo>
                      <a:pt x="420227" y="23733"/>
                    </a:lnTo>
                    <a:lnTo>
                      <a:pt x="443446" y="55058"/>
                    </a:lnTo>
                    <a:lnTo>
                      <a:pt x="455929" y="106172"/>
                    </a:lnTo>
                    <a:lnTo>
                      <a:pt x="461518" y="106172"/>
                    </a:lnTo>
                    <a:lnTo>
                      <a:pt x="460307" y="21844"/>
                    </a:lnTo>
                    <a:lnTo>
                      <a:pt x="443992" y="21844"/>
                    </a:lnTo>
                    <a:lnTo>
                      <a:pt x="439674" y="19303"/>
                    </a:lnTo>
                    <a:lnTo>
                      <a:pt x="437692" y="17652"/>
                    </a:lnTo>
                    <a:close/>
                  </a:path>
                  <a:path w="473075" h="333375">
                    <a:moveTo>
                      <a:pt x="459994" y="0"/>
                    </a:moveTo>
                    <a:lnTo>
                      <a:pt x="455929" y="0"/>
                    </a:lnTo>
                    <a:lnTo>
                      <a:pt x="454659" y="9525"/>
                    </a:lnTo>
                    <a:lnTo>
                      <a:pt x="453390" y="15621"/>
                    </a:lnTo>
                    <a:lnTo>
                      <a:pt x="452120" y="18034"/>
                    </a:lnTo>
                    <a:lnTo>
                      <a:pt x="450723" y="20574"/>
                    </a:lnTo>
                    <a:lnTo>
                      <a:pt x="448818" y="21844"/>
                    </a:lnTo>
                    <a:lnTo>
                      <a:pt x="460307" y="21844"/>
                    </a:lnTo>
                    <a:lnTo>
                      <a:pt x="459994" y="0"/>
                    </a:lnTo>
                    <a:close/>
                  </a:path>
                  <a:path w="473075" h="333375">
                    <a:moveTo>
                      <a:pt x="53096" y="314071"/>
                    </a:moveTo>
                    <a:lnTo>
                      <a:pt x="21844" y="314071"/>
                    </a:lnTo>
                    <a:lnTo>
                      <a:pt x="25400" y="315722"/>
                    </a:lnTo>
                    <a:lnTo>
                      <a:pt x="29718" y="318770"/>
                    </a:lnTo>
                    <a:lnTo>
                      <a:pt x="37591" y="324485"/>
                    </a:lnTo>
                    <a:lnTo>
                      <a:pt x="44196" y="328295"/>
                    </a:lnTo>
                    <a:lnTo>
                      <a:pt x="54610" y="332359"/>
                    </a:lnTo>
                    <a:lnTo>
                      <a:pt x="60071" y="333375"/>
                    </a:lnTo>
                    <a:lnTo>
                      <a:pt x="65913" y="333375"/>
                    </a:lnTo>
                    <a:lnTo>
                      <a:pt x="79277" y="331567"/>
                    </a:lnTo>
                    <a:lnTo>
                      <a:pt x="91392" y="326151"/>
                    </a:lnTo>
                    <a:lnTo>
                      <a:pt x="102292" y="317140"/>
                    </a:lnTo>
                    <a:lnTo>
                      <a:pt x="102407" y="316991"/>
                    </a:lnTo>
                    <a:lnTo>
                      <a:pt x="65277" y="316991"/>
                    </a:lnTo>
                    <a:lnTo>
                      <a:pt x="55465" y="315325"/>
                    </a:lnTo>
                    <a:lnTo>
                      <a:pt x="53096" y="314071"/>
                    </a:lnTo>
                    <a:close/>
                  </a:path>
                  <a:path w="473075" h="333375">
                    <a:moveTo>
                      <a:pt x="4952" y="212851"/>
                    </a:moveTo>
                    <a:lnTo>
                      <a:pt x="0" y="212851"/>
                    </a:lnTo>
                    <a:lnTo>
                      <a:pt x="0" y="333121"/>
                    </a:lnTo>
                    <a:lnTo>
                      <a:pt x="4952" y="333121"/>
                    </a:lnTo>
                    <a:lnTo>
                      <a:pt x="6603" y="326771"/>
                    </a:lnTo>
                    <a:lnTo>
                      <a:pt x="8762" y="321945"/>
                    </a:lnTo>
                    <a:lnTo>
                      <a:pt x="11429" y="318770"/>
                    </a:lnTo>
                    <a:lnTo>
                      <a:pt x="14097" y="315722"/>
                    </a:lnTo>
                    <a:lnTo>
                      <a:pt x="16637" y="314071"/>
                    </a:lnTo>
                    <a:lnTo>
                      <a:pt x="53096" y="314071"/>
                    </a:lnTo>
                    <a:lnTo>
                      <a:pt x="46021" y="310324"/>
                    </a:lnTo>
                    <a:lnTo>
                      <a:pt x="20312" y="275466"/>
                    </a:lnTo>
                    <a:lnTo>
                      <a:pt x="8691" y="236708"/>
                    </a:lnTo>
                    <a:lnTo>
                      <a:pt x="4952" y="212851"/>
                    </a:lnTo>
                    <a:close/>
                  </a:path>
                  <a:path w="473075" h="333375">
                    <a:moveTo>
                      <a:pt x="63500" y="0"/>
                    </a:moveTo>
                    <a:lnTo>
                      <a:pt x="57403" y="0"/>
                    </a:lnTo>
                    <a:lnTo>
                      <a:pt x="45547" y="1668"/>
                    </a:lnTo>
                    <a:lnTo>
                      <a:pt x="16383" y="26797"/>
                    </a:lnTo>
                    <a:lnTo>
                      <a:pt x="1131" y="73284"/>
                    </a:lnTo>
                    <a:lnTo>
                      <a:pt x="126" y="91566"/>
                    </a:lnTo>
                    <a:lnTo>
                      <a:pt x="486" y="102546"/>
                    </a:lnTo>
                    <a:lnTo>
                      <a:pt x="9309" y="141561"/>
                    </a:lnTo>
                    <a:lnTo>
                      <a:pt x="29521" y="174025"/>
                    </a:lnTo>
                    <a:lnTo>
                      <a:pt x="67796" y="209827"/>
                    </a:lnTo>
                    <a:lnTo>
                      <a:pt x="74787" y="216376"/>
                    </a:lnTo>
                    <a:lnTo>
                      <a:pt x="95250" y="247396"/>
                    </a:lnTo>
                    <a:lnTo>
                      <a:pt x="97535" y="254380"/>
                    </a:lnTo>
                    <a:lnTo>
                      <a:pt x="98805" y="261747"/>
                    </a:lnTo>
                    <a:lnTo>
                      <a:pt x="98805" y="269239"/>
                    </a:lnTo>
                    <a:lnTo>
                      <a:pt x="84709" y="308901"/>
                    </a:lnTo>
                    <a:lnTo>
                      <a:pt x="65277" y="316991"/>
                    </a:lnTo>
                    <a:lnTo>
                      <a:pt x="102407" y="316991"/>
                    </a:lnTo>
                    <a:lnTo>
                      <a:pt x="125555" y="273002"/>
                    </a:lnTo>
                    <a:lnTo>
                      <a:pt x="129997" y="236708"/>
                    </a:lnTo>
                    <a:lnTo>
                      <a:pt x="129950" y="233679"/>
                    </a:lnTo>
                    <a:lnTo>
                      <a:pt x="123779" y="192601"/>
                    </a:lnTo>
                    <a:lnTo>
                      <a:pt x="102187" y="154749"/>
                    </a:lnTo>
                    <a:lnTo>
                      <a:pt x="74929" y="128015"/>
                    </a:lnTo>
                    <a:lnTo>
                      <a:pt x="64357" y="118925"/>
                    </a:lnTo>
                    <a:lnTo>
                      <a:pt x="55879" y="111299"/>
                    </a:lnTo>
                    <a:lnTo>
                      <a:pt x="32512" y="78739"/>
                    </a:lnTo>
                    <a:lnTo>
                      <a:pt x="29590" y="66928"/>
                    </a:lnTo>
                    <a:lnTo>
                      <a:pt x="29590" y="59944"/>
                    </a:lnTo>
                    <a:lnTo>
                      <a:pt x="47355" y="20827"/>
                    </a:lnTo>
                    <a:lnTo>
                      <a:pt x="59944" y="17652"/>
                    </a:lnTo>
                    <a:lnTo>
                      <a:pt x="94751" y="17652"/>
                    </a:lnTo>
                    <a:lnTo>
                      <a:pt x="90550" y="14224"/>
                    </a:lnTo>
                    <a:lnTo>
                      <a:pt x="84454" y="9144"/>
                    </a:lnTo>
                    <a:lnTo>
                      <a:pt x="79248" y="5587"/>
                    </a:lnTo>
                    <a:lnTo>
                      <a:pt x="74929" y="3810"/>
                    </a:lnTo>
                    <a:lnTo>
                      <a:pt x="69342" y="1270"/>
                    </a:lnTo>
                    <a:lnTo>
                      <a:pt x="63500" y="0"/>
                    </a:lnTo>
                    <a:close/>
                  </a:path>
                  <a:path w="473075" h="333375">
                    <a:moveTo>
                      <a:pt x="94751" y="17652"/>
                    </a:moveTo>
                    <a:lnTo>
                      <a:pt x="59944" y="17652"/>
                    </a:lnTo>
                    <a:lnTo>
                      <a:pt x="68772" y="19175"/>
                    </a:lnTo>
                    <a:lnTo>
                      <a:pt x="77327" y="23733"/>
                    </a:lnTo>
                    <a:lnTo>
                      <a:pt x="100546" y="55058"/>
                    </a:lnTo>
                    <a:lnTo>
                      <a:pt x="113029" y="106172"/>
                    </a:lnTo>
                    <a:lnTo>
                      <a:pt x="118618" y="106172"/>
                    </a:lnTo>
                    <a:lnTo>
                      <a:pt x="117407" y="21844"/>
                    </a:lnTo>
                    <a:lnTo>
                      <a:pt x="101092" y="21844"/>
                    </a:lnTo>
                    <a:lnTo>
                      <a:pt x="96774" y="19303"/>
                    </a:lnTo>
                    <a:lnTo>
                      <a:pt x="94751" y="17652"/>
                    </a:lnTo>
                    <a:close/>
                  </a:path>
                  <a:path w="473075" h="333375">
                    <a:moveTo>
                      <a:pt x="117094" y="0"/>
                    </a:moveTo>
                    <a:lnTo>
                      <a:pt x="113029" y="0"/>
                    </a:lnTo>
                    <a:lnTo>
                      <a:pt x="111759" y="9525"/>
                    </a:lnTo>
                    <a:lnTo>
                      <a:pt x="110490" y="15621"/>
                    </a:lnTo>
                    <a:lnTo>
                      <a:pt x="109220" y="18034"/>
                    </a:lnTo>
                    <a:lnTo>
                      <a:pt x="107823" y="20574"/>
                    </a:lnTo>
                    <a:lnTo>
                      <a:pt x="105918" y="21844"/>
                    </a:lnTo>
                    <a:lnTo>
                      <a:pt x="117407" y="21844"/>
                    </a:lnTo>
                    <a:lnTo>
                      <a:pt x="117094" y="0"/>
                    </a:lnTo>
                    <a:close/>
                  </a:path>
                </a:pathLst>
              </a:custGeom>
              <a:solidFill>
                <a:srgbClr val="336699"/>
              </a:solidFill>
            </p:spPr>
            <p:txBody>
              <a:bodyPr wrap="square" lIns="0" tIns="0" rIns="0" bIns="0" rtlCol="0"/>
              <a:lstStyle/>
              <a:p>
                <a:endParaRPr/>
              </a:p>
            </p:txBody>
          </p:sp>
          <p:sp>
            <p:nvSpPr>
              <p:cNvPr id="97" name="object 97"/>
              <p:cNvSpPr/>
              <p:nvPr/>
            </p:nvSpPr>
            <p:spPr>
              <a:xfrm>
                <a:off x="6400800" y="2811399"/>
                <a:ext cx="647700" cy="829310"/>
              </a:xfrm>
              <a:custGeom>
                <a:avLst/>
                <a:gdLst/>
                <a:ahLst/>
                <a:cxnLst/>
                <a:rect l="l" t="t" r="r" b="b"/>
                <a:pathLst>
                  <a:path w="647700" h="829310">
                    <a:moveTo>
                      <a:pt x="506729" y="0"/>
                    </a:moveTo>
                    <a:lnTo>
                      <a:pt x="0" y="0"/>
                    </a:lnTo>
                    <a:lnTo>
                      <a:pt x="0" y="828801"/>
                    </a:lnTo>
                    <a:lnTo>
                      <a:pt x="647700" y="828801"/>
                    </a:lnTo>
                    <a:lnTo>
                      <a:pt x="647700" y="138811"/>
                    </a:lnTo>
                    <a:lnTo>
                      <a:pt x="506729" y="0"/>
                    </a:lnTo>
                    <a:close/>
                  </a:path>
                </a:pathLst>
              </a:custGeom>
              <a:solidFill>
                <a:srgbClr val="AAA9A9"/>
              </a:solidFill>
            </p:spPr>
            <p:txBody>
              <a:bodyPr wrap="square" lIns="0" tIns="0" rIns="0" bIns="0" rtlCol="0"/>
              <a:lstStyle/>
              <a:p>
                <a:endParaRPr/>
              </a:p>
            </p:txBody>
          </p:sp>
          <p:sp>
            <p:nvSpPr>
              <p:cNvPr id="98" name="object 98"/>
              <p:cNvSpPr/>
              <p:nvPr/>
            </p:nvSpPr>
            <p:spPr>
              <a:xfrm>
                <a:off x="6400800" y="2811399"/>
                <a:ext cx="647700" cy="829310"/>
              </a:xfrm>
              <a:custGeom>
                <a:avLst/>
                <a:gdLst/>
                <a:ahLst/>
                <a:cxnLst/>
                <a:rect l="l" t="t" r="r" b="b"/>
                <a:pathLst>
                  <a:path w="647700" h="829310">
                    <a:moveTo>
                      <a:pt x="0" y="0"/>
                    </a:moveTo>
                    <a:lnTo>
                      <a:pt x="0" y="828801"/>
                    </a:lnTo>
                    <a:lnTo>
                      <a:pt x="647700" y="828801"/>
                    </a:lnTo>
                    <a:lnTo>
                      <a:pt x="647700" y="138811"/>
                    </a:lnTo>
                    <a:lnTo>
                      <a:pt x="506729" y="0"/>
                    </a:lnTo>
                    <a:lnTo>
                      <a:pt x="0" y="0"/>
                    </a:lnTo>
                    <a:close/>
                  </a:path>
                </a:pathLst>
              </a:custGeom>
              <a:ln w="3175">
                <a:solidFill>
                  <a:srgbClr val="C3C3C2"/>
                </a:solidFill>
              </a:ln>
            </p:spPr>
            <p:txBody>
              <a:bodyPr wrap="square" lIns="0" tIns="0" rIns="0" bIns="0" rtlCol="0"/>
              <a:lstStyle/>
              <a:p>
                <a:endParaRPr/>
              </a:p>
            </p:txBody>
          </p:sp>
          <p:sp>
            <p:nvSpPr>
              <p:cNvPr id="99" name="object 99"/>
              <p:cNvSpPr/>
              <p:nvPr/>
            </p:nvSpPr>
            <p:spPr>
              <a:xfrm>
                <a:off x="6373876" y="2779649"/>
                <a:ext cx="646430" cy="832485"/>
              </a:xfrm>
              <a:custGeom>
                <a:avLst/>
                <a:gdLst/>
                <a:ahLst/>
                <a:cxnLst/>
                <a:rect l="l" t="t" r="r" b="b"/>
                <a:pathLst>
                  <a:path w="646429" h="832485">
                    <a:moveTo>
                      <a:pt x="504951" y="0"/>
                    </a:moveTo>
                    <a:lnTo>
                      <a:pt x="0" y="0"/>
                    </a:lnTo>
                    <a:lnTo>
                      <a:pt x="0" y="831976"/>
                    </a:lnTo>
                    <a:lnTo>
                      <a:pt x="646049" y="831976"/>
                    </a:lnTo>
                    <a:lnTo>
                      <a:pt x="646049" y="138556"/>
                    </a:lnTo>
                    <a:lnTo>
                      <a:pt x="504951" y="0"/>
                    </a:lnTo>
                    <a:close/>
                  </a:path>
                </a:pathLst>
              </a:custGeom>
              <a:solidFill>
                <a:srgbClr val="ED9B85"/>
              </a:solidFill>
            </p:spPr>
            <p:txBody>
              <a:bodyPr wrap="square" lIns="0" tIns="0" rIns="0" bIns="0" rtlCol="0"/>
              <a:lstStyle/>
              <a:p>
                <a:endParaRPr/>
              </a:p>
            </p:txBody>
          </p:sp>
          <p:sp>
            <p:nvSpPr>
              <p:cNvPr id="100" name="object 100"/>
              <p:cNvSpPr/>
              <p:nvPr/>
            </p:nvSpPr>
            <p:spPr>
              <a:xfrm>
                <a:off x="6373876" y="2779649"/>
                <a:ext cx="646430" cy="832485"/>
              </a:xfrm>
              <a:custGeom>
                <a:avLst/>
                <a:gdLst/>
                <a:ahLst/>
                <a:cxnLst/>
                <a:rect l="l" t="t" r="r" b="b"/>
                <a:pathLst>
                  <a:path w="646429" h="832485">
                    <a:moveTo>
                      <a:pt x="0" y="0"/>
                    </a:moveTo>
                    <a:lnTo>
                      <a:pt x="0" y="831976"/>
                    </a:lnTo>
                    <a:lnTo>
                      <a:pt x="646049" y="831976"/>
                    </a:lnTo>
                    <a:lnTo>
                      <a:pt x="646049" y="138556"/>
                    </a:lnTo>
                    <a:lnTo>
                      <a:pt x="504951" y="0"/>
                    </a:lnTo>
                    <a:lnTo>
                      <a:pt x="0" y="0"/>
                    </a:lnTo>
                    <a:close/>
                  </a:path>
                  <a:path w="646429" h="832485">
                    <a:moveTo>
                      <a:pt x="498475" y="0"/>
                    </a:moveTo>
                    <a:lnTo>
                      <a:pt x="498475" y="141350"/>
                    </a:lnTo>
                    <a:lnTo>
                      <a:pt x="646049" y="139318"/>
                    </a:lnTo>
                  </a:path>
                </a:pathLst>
              </a:custGeom>
              <a:ln w="3175">
                <a:solidFill>
                  <a:srgbClr val="1F1A17"/>
                </a:solidFill>
              </a:ln>
            </p:spPr>
            <p:txBody>
              <a:bodyPr wrap="square" lIns="0" tIns="0" rIns="0" bIns="0" rtlCol="0"/>
              <a:lstStyle/>
              <a:p>
                <a:endParaRPr/>
              </a:p>
            </p:txBody>
          </p:sp>
          <p:sp>
            <p:nvSpPr>
              <p:cNvPr id="101" name="object 101"/>
              <p:cNvSpPr/>
              <p:nvPr/>
            </p:nvSpPr>
            <p:spPr>
              <a:xfrm>
                <a:off x="6431025" y="2928874"/>
                <a:ext cx="498475" cy="601980"/>
              </a:xfrm>
              <a:custGeom>
                <a:avLst/>
                <a:gdLst/>
                <a:ahLst/>
                <a:cxnLst/>
                <a:rect l="l" t="t" r="r" b="b"/>
                <a:pathLst>
                  <a:path w="498475" h="601979">
                    <a:moveTo>
                      <a:pt x="0" y="0"/>
                    </a:moveTo>
                    <a:lnTo>
                      <a:pt x="365125" y="4825"/>
                    </a:lnTo>
                  </a:path>
                  <a:path w="498475" h="601979">
                    <a:moveTo>
                      <a:pt x="0" y="73025"/>
                    </a:moveTo>
                    <a:lnTo>
                      <a:pt x="498475" y="77850"/>
                    </a:lnTo>
                  </a:path>
                  <a:path w="498475" h="601979">
                    <a:moveTo>
                      <a:pt x="0" y="552576"/>
                    </a:moveTo>
                    <a:lnTo>
                      <a:pt x="498475" y="554101"/>
                    </a:lnTo>
                  </a:path>
                  <a:path w="498475" h="601979">
                    <a:moveTo>
                      <a:pt x="0" y="598551"/>
                    </a:moveTo>
                    <a:lnTo>
                      <a:pt x="498475" y="601726"/>
                    </a:lnTo>
                  </a:path>
                </a:pathLst>
              </a:custGeom>
              <a:ln w="6350">
                <a:solidFill>
                  <a:srgbClr val="1F1A17"/>
                </a:solidFill>
              </a:ln>
            </p:spPr>
            <p:txBody>
              <a:bodyPr wrap="square" lIns="0" tIns="0" rIns="0" bIns="0" rtlCol="0"/>
              <a:lstStyle/>
              <a:p>
                <a:endParaRPr/>
              </a:p>
            </p:txBody>
          </p:sp>
          <p:sp>
            <p:nvSpPr>
              <p:cNvPr id="102" name="object 102"/>
              <p:cNvSpPr/>
              <p:nvPr/>
            </p:nvSpPr>
            <p:spPr>
              <a:xfrm>
                <a:off x="6427850" y="3067812"/>
                <a:ext cx="524637" cy="370713"/>
              </a:xfrm>
              <a:prstGeom prst="rect">
                <a:avLst/>
              </a:prstGeom>
              <a:blipFill>
                <a:blip r:embed="rId7" cstate="print"/>
                <a:stretch>
                  <a:fillRect/>
                </a:stretch>
              </a:blipFill>
            </p:spPr>
            <p:txBody>
              <a:bodyPr wrap="square" lIns="0" tIns="0" rIns="0" bIns="0" rtlCol="0"/>
              <a:lstStyle/>
              <a:p>
                <a:endParaRPr/>
              </a:p>
            </p:txBody>
          </p:sp>
          <p:sp>
            <p:nvSpPr>
              <p:cNvPr id="103" name="object 103"/>
              <p:cNvSpPr/>
              <p:nvPr/>
            </p:nvSpPr>
            <p:spPr>
              <a:xfrm>
                <a:off x="6440550" y="3043301"/>
                <a:ext cx="473075" cy="333375"/>
              </a:xfrm>
              <a:custGeom>
                <a:avLst/>
                <a:gdLst/>
                <a:ahLst/>
                <a:cxnLst/>
                <a:rect l="l" t="t" r="r" b="b"/>
                <a:pathLst>
                  <a:path w="473075" h="333375">
                    <a:moveTo>
                      <a:pt x="417449" y="317119"/>
                    </a:moveTo>
                    <a:lnTo>
                      <a:pt x="326898" y="317119"/>
                    </a:lnTo>
                    <a:lnTo>
                      <a:pt x="326898" y="325754"/>
                    </a:lnTo>
                    <a:lnTo>
                      <a:pt x="417449" y="325754"/>
                    </a:lnTo>
                    <a:lnTo>
                      <a:pt x="417449" y="317119"/>
                    </a:lnTo>
                    <a:close/>
                  </a:path>
                  <a:path w="473075" h="333375">
                    <a:moveTo>
                      <a:pt x="473075" y="7238"/>
                    </a:moveTo>
                    <a:lnTo>
                      <a:pt x="326898" y="7238"/>
                    </a:lnTo>
                    <a:lnTo>
                      <a:pt x="326898" y="15875"/>
                    </a:lnTo>
                    <a:lnTo>
                      <a:pt x="337566" y="15875"/>
                    </a:lnTo>
                    <a:lnTo>
                      <a:pt x="341375" y="17399"/>
                    </a:lnTo>
                    <a:lnTo>
                      <a:pt x="351206" y="50673"/>
                    </a:lnTo>
                    <a:lnTo>
                      <a:pt x="351200" y="282340"/>
                    </a:lnTo>
                    <a:lnTo>
                      <a:pt x="344804" y="312165"/>
                    </a:lnTo>
                    <a:lnTo>
                      <a:pt x="341756" y="315468"/>
                    </a:lnTo>
                    <a:lnTo>
                      <a:pt x="337693" y="317119"/>
                    </a:lnTo>
                    <a:lnTo>
                      <a:pt x="406907" y="317119"/>
                    </a:lnTo>
                    <a:lnTo>
                      <a:pt x="402971" y="315595"/>
                    </a:lnTo>
                    <a:lnTo>
                      <a:pt x="397382" y="309499"/>
                    </a:lnTo>
                    <a:lnTo>
                      <a:pt x="392938" y="173736"/>
                    </a:lnTo>
                    <a:lnTo>
                      <a:pt x="440054" y="173736"/>
                    </a:lnTo>
                    <a:lnTo>
                      <a:pt x="440054" y="156463"/>
                    </a:lnTo>
                    <a:lnTo>
                      <a:pt x="392938" y="156463"/>
                    </a:lnTo>
                    <a:lnTo>
                      <a:pt x="392938" y="25526"/>
                    </a:lnTo>
                    <a:lnTo>
                      <a:pt x="473075" y="25526"/>
                    </a:lnTo>
                    <a:lnTo>
                      <a:pt x="473075" y="7238"/>
                    </a:lnTo>
                    <a:close/>
                  </a:path>
                  <a:path w="473075" h="333375">
                    <a:moveTo>
                      <a:pt x="440054" y="173736"/>
                    </a:moveTo>
                    <a:lnTo>
                      <a:pt x="397891" y="173736"/>
                    </a:lnTo>
                    <a:lnTo>
                      <a:pt x="404560" y="174640"/>
                    </a:lnTo>
                    <a:lnTo>
                      <a:pt x="410860" y="177355"/>
                    </a:lnTo>
                    <a:lnTo>
                      <a:pt x="431101" y="210407"/>
                    </a:lnTo>
                    <a:lnTo>
                      <a:pt x="435609" y="248031"/>
                    </a:lnTo>
                    <a:lnTo>
                      <a:pt x="440054" y="248031"/>
                    </a:lnTo>
                    <a:lnTo>
                      <a:pt x="440054" y="173736"/>
                    </a:lnTo>
                    <a:close/>
                  </a:path>
                  <a:path w="473075" h="333375">
                    <a:moveTo>
                      <a:pt x="440054" y="88011"/>
                    </a:moveTo>
                    <a:lnTo>
                      <a:pt x="435609" y="88011"/>
                    </a:lnTo>
                    <a:lnTo>
                      <a:pt x="434631" y="100183"/>
                    </a:lnTo>
                    <a:lnTo>
                      <a:pt x="433212" y="110998"/>
                    </a:lnTo>
                    <a:lnTo>
                      <a:pt x="416687" y="150113"/>
                    </a:lnTo>
                    <a:lnTo>
                      <a:pt x="405638" y="156463"/>
                    </a:lnTo>
                    <a:lnTo>
                      <a:pt x="440054" y="156463"/>
                    </a:lnTo>
                    <a:lnTo>
                      <a:pt x="440054" y="88011"/>
                    </a:lnTo>
                    <a:close/>
                  </a:path>
                  <a:path w="473075" h="333375">
                    <a:moveTo>
                      <a:pt x="473075" y="25526"/>
                    </a:moveTo>
                    <a:lnTo>
                      <a:pt x="409067" y="25526"/>
                    </a:lnTo>
                    <a:lnTo>
                      <a:pt x="418564" y="25743"/>
                    </a:lnTo>
                    <a:lnTo>
                      <a:pt x="426465" y="26400"/>
                    </a:lnTo>
                    <a:lnTo>
                      <a:pt x="458597" y="50926"/>
                    </a:lnTo>
                    <a:lnTo>
                      <a:pt x="467741" y="98551"/>
                    </a:lnTo>
                    <a:lnTo>
                      <a:pt x="473075" y="98551"/>
                    </a:lnTo>
                    <a:lnTo>
                      <a:pt x="473075" y="25526"/>
                    </a:lnTo>
                    <a:close/>
                  </a:path>
                  <a:path w="473075" h="333375">
                    <a:moveTo>
                      <a:pt x="223266" y="67818"/>
                    </a:moveTo>
                    <a:lnTo>
                      <a:pt x="170560" y="67818"/>
                    </a:lnTo>
                    <a:lnTo>
                      <a:pt x="287527" y="333121"/>
                    </a:lnTo>
                    <a:lnTo>
                      <a:pt x="291973" y="333121"/>
                    </a:lnTo>
                    <a:lnTo>
                      <a:pt x="291973" y="204850"/>
                    </a:lnTo>
                    <a:lnTo>
                      <a:pt x="282448" y="204850"/>
                    </a:lnTo>
                    <a:lnTo>
                      <a:pt x="223266" y="67818"/>
                    </a:lnTo>
                    <a:close/>
                  </a:path>
                  <a:path w="473075" h="333375">
                    <a:moveTo>
                      <a:pt x="197103" y="7238"/>
                    </a:moveTo>
                    <a:lnTo>
                      <a:pt x="135635" y="7238"/>
                    </a:lnTo>
                    <a:lnTo>
                      <a:pt x="135635" y="15875"/>
                    </a:lnTo>
                    <a:lnTo>
                      <a:pt x="140970" y="16256"/>
                    </a:lnTo>
                    <a:lnTo>
                      <a:pt x="145033" y="17652"/>
                    </a:lnTo>
                    <a:lnTo>
                      <a:pt x="150622" y="22987"/>
                    </a:lnTo>
                    <a:lnTo>
                      <a:pt x="153797" y="28575"/>
                    </a:lnTo>
                    <a:lnTo>
                      <a:pt x="157479" y="37084"/>
                    </a:lnTo>
                    <a:lnTo>
                      <a:pt x="160020" y="42672"/>
                    </a:lnTo>
                    <a:lnTo>
                      <a:pt x="161163" y="45465"/>
                    </a:lnTo>
                    <a:lnTo>
                      <a:pt x="161163" y="270383"/>
                    </a:lnTo>
                    <a:lnTo>
                      <a:pt x="151892" y="313309"/>
                    </a:lnTo>
                    <a:lnTo>
                      <a:pt x="135635" y="317119"/>
                    </a:lnTo>
                    <a:lnTo>
                      <a:pt x="135635" y="325754"/>
                    </a:lnTo>
                    <a:lnTo>
                      <a:pt x="197103" y="325754"/>
                    </a:lnTo>
                    <a:lnTo>
                      <a:pt x="197103" y="317119"/>
                    </a:lnTo>
                    <a:lnTo>
                      <a:pt x="187071" y="317119"/>
                    </a:lnTo>
                    <a:lnTo>
                      <a:pt x="181864" y="313944"/>
                    </a:lnTo>
                    <a:lnTo>
                      <a:pt x="170560" y="270383"/>
                    </a:lnTo>
                    <a:lnTo>
                      <a:pt x="170560" y="67818"/>
                    </a:lnTo>
                    <a:lnTo>
                      <a:pt x="223266" y="67818"/>
                    </a:lnTo>
                    <a:lnTo>
                      <a:pt x="197103" y="7238"/>
                    </a:lnTo>
                    <a:close/>
                  </a:path>
                  <a:path w="473075" h="333375">
                    <a:moveTo>
                      <a:pt x="314705" y="15621"/>
                    </a:moveTo>
                    <a:lnTo>
                      <a:pt x="267080" y="15621"/>
                    </a:lnTo>
                    <a:lnTo>
                      <a:pt x="273939" y="19938"/>
                    </a:lnTo>
                    <a:lnTo>
                      <a:pt x="278002" y="29083"/>
                    </a:lnTo>
                    <a:lnTo>
                      <a:pt x="279983" y="35296"/>
                    </a:lnTo>
                    <a:lnTo>
                      <a:pt x="281368" y="43830"/>
                    </a:lnTo>
                    <a:lnTo>
                      <a:pt x="282182" y="54675"/>
                    </a:lnTo>
                    <a:lnTo>
                      <a:pt x="282448" y="67818"/>
                    </a:lnTo>
                    <a:lnTo>
                      <a:pt x="282448" y="204850"/>
                    </a:lnTo>
                    <a:lnTo>
                      <a:pt x="291973" y="204850"/>
                    </a:lnTo>
                    <a:lnTo>
                      <a:pt x="292094" y="57390"/>
                    </a:lnTo>
                    <a:lnTo>
                      <a:pt x="302387" y="19812"/>
                    </a:lnTo>
                    <a:lnTo>
                      <a:pt x="314705" y="15875"/>
                    </a:lnTo>
                    <a:lnTo>
                      <a:pt x="314705" y="15621"/>
                    </a:lnTo>
                    <a:close/>
                  </a:path>
                  <a:path w="473075" h="333375">
                    <a:moveTo>
                      <a:pt x="314705" y="7238"/>
                    </a:moveTo>
                    <a:lnTo>
                      <a:pt x="257428" y="7238"/>
                    </a:lnTo>
                    <a:lnTo>
                      <a:pt x="257428" y="15875"/>
                    </a:lnTo>
                    <a:lnTo>
                      <a:pt x="267080" y="15621"/>
                    </a:lnTo>
                    <a:lnTo>
                      <a:pt x="314705" y="15621"/>
                    </a:lnTo>
                    <a:lnTo>
                      <a:pt x="314705" y="7238"/>
                    </a:lnTo>
                    <a:close/>
                  </a:path>
                  <a:path w="473075" h="333375">
                    <a:moveTo>
                      <a:pt x="49755" y="314071"/>
                    </a:moveTo>
                    <a:lnTo>
                      <a:pt x="20320" y="314071"/>
                    </a:lnTo>
                    <a:lnTo>
                      <a:pt x="23622" y="315595"/>
                    </a:lnTo>
                    <a:lnTo>
                      <a:pt x="27812" y="318770"/>
                    </a:lnTo>
                    <a:lnTo>
                      <a:pt x="56007" y="333375"/>
                    </a:lnTo>
                    <a:lnTo>
                      <a:pt x="61468" y="333375"/>
                    </a:lnTo>
                    <a:lnTo>
                      <a:pt x="73943" y="331567"/>
                    </a:lnTo>
                    <a:lnTo>
                      <a:pt x="85264" y="326151"/>
                    </a:lnTo>
                    <a:lnTo>
                      <a:pt x="95418" y="317140"/>
                    </a:lnTo>
                    <a:lnTo>
                      <a:pt x="95615" y="316864"/>
                    </a:lnTo>
                    <a:lnTo>
                      <a:pt x="60833" y="316864"/>
                    </a:lnTo>
                    <a:lnTo>
                      <a:pt x="51738" y="315198"/>
                    </a:lnTo>
                    <a:lnTo>
                      <a:pt x="49755" y="314071"/>
                    </a:lnTo>
                    <a:close/>
                  </a:path>
                  <a:path w="473075" h="333375">
                    <a:moveTo>
                      <a:pt x="4699" y="212851"/>
                    </a:moveTo>
                    <a:lnTo>
                      <a:pt x="0" y="212851"/>
                    </a:lnTo>
                    <a:lnTo>
                      <a:pt x="0" y="333121"/>
                    </a:lnTo>
                    <a:lnTo>
                      <a:pt x="4699" y="333121"/>
                    </a:lnTo>
                    <a:lnTo>
                      <a:pt x="6223" y="326644"/>
                    </a:lnTo>
                    <a:lnTo>
                      <a:pt x="8254" y="321818"/>
                    </a:lnTo>
                    <a:lnTo>
                      <a:pt x="10668" y="318770"/>
                    </a:lnTo>
                    <a:lnTo>
                      <a:pt x="13081" y="315595"/>
                    </a:lnTo>
                    <a:lnTo>
                      <a:pt x="15494" y="314071"/>
                    </a:lnTo>
                    <a:lnTo>
                      <a:pt x="49755" y="314071"/>
                    </a:lnTo>
                    <a:lnTo>
                      <a:pt x="42941" y="310197"/>
                    </a:lnTo>
                    <a:lnTo>
                      <a:pt x="34454" y="301863"/>
                    </a:lnTo>
                    <a:lnTo>
                      <a:pt x="26288" y="290195"/>
                    </a:lnTo>
                    <a:lnTo>
                      <a:pt x="18932" y="275359"/>
                    </a:lnTo>
                    <a:lnTo>
                      <a:pt x="12874" y="257524"/>
                    </a:lnTo>
                    <a:lnTo>
                      <a:pt x="8126" y="236688"/>
                    </a:lnTo>
                    <a:lnTo>
                      <a:pt x="4699" y="212851"/>
                    </a:lnTo>
                    <a:close/>
                  </a:path>
                  <a:path w="473075" h="333375">
                    <a:moveTo>
                      <a:pt x="59182" y="0"/>
                    </a:moveTo>
                    <a:lnTo>
                      <a:pt x="53594" y="0"/>
                    </a:lnTo>
                    <a:lnTo>
                      <a:pt x="42493" y="1666"/>
                    </a:lnTo>
                    <a:lnTo>
                      <a:pt x="8592" y="40792"/>
                    </a:lnTo>
                    <a:lnTo>
                      <a:pt x="126" y="91566"/>
                    </a:lnTo>
                    <a:lnTo>
                      <a:pt x="462" y="102475"/>
                    </a:lnTo>
                    <a:lnTo>
                      <a:pt x="8682" y="141543"/>
                    </a:lnTo>
                    <a:lnTo>
                      <a:pt x="35194" y="182641"/>
                    </a:lnTo>
                    <a:lnTo>
                      <a:pt x="63259" y="209700"/>
                    </a:lnTo>
                    <a:lnTo>
                      <a:pt x="69770" y="216249"/>
                    </a:lnTo>
                    <a:lnTo>
                      <a:pt x="91058" y="254381"/>
                    </a:lnTo>
                    <a:lnTo>
                      <a:pt x="92075" y="261620"/>
                    </a:lnTo>
                    <a:lnTo>
                      <a:pt x="92075" y="269113"/>
                    </a:lnTo>
                    <a:lnTo>
                      <a:pt x="78995" y="308774"/>
                    </a:lnTo>
                    <a:lnTo>
                      <a:pt x="60833" y="316864"/>
                    </a:lnTo>
                    <a:lnTo>
                      <a:pt x="95615" y="316864"/>
                    </a:lnTo>
                    <a:lnTo>
                      <a:pt x="117141" y="272954"/>
                    </a:lnTo>
                    <a:lnTo>
                      <a:pt x="121364" y="236688"/>
                    </a:lnTo>
                    <a:lnTo>
                      <a:pt x="121312" y="233552"/>
                    </a:lnTo>
                    <a:lnTo>
                      <a:pt x="115464" y="192601"/>
                    </a:lnTo>
                    <a:lnTo>
                      <a:pt x="95313" y="154701"/>
                    </a:lnTo>
                    <a:lnTo>
                      <a:pt x="59987" y="118870"/>
                    </a:lnTo>
                    <a:lnTo>
                      <a:pt x="52101" y="111236"/>
                    </a:lnTo>
                    <a:lnTo>
                      <a:pt x="28575" y="73151"/>
                    </a:lnTo>
                    <a:lnTo>
                      <a:pt x="27686" y="66928"/>
                    </a:lnTo>
                    <a:lnTo>
                      <a:pt x="27686" y="59816"/>
                    </a:lnTo>
                    <a:lnTo>
                      <a:pt x="40259" y="21844"/>
                    </a:lnTo>
                    <a:lnTo>
                      <a:pt x="47116" y="17525"/>
                    </a:lnTo>
                    <a:lnTo>
                      <a:pt x="88299" y="17525"/>
                    </a:lnTo>
                    <a:lnTo>
                      <a:pt x="78740" y="9016"/>
                    </a:lnTo>
                    <a:lnTo>
                      <a:pt x="73914" y="5587"/>
                    </a:lnTo>
                    <a:lnTo>
                      <a:pt x="69850" y="3683"/>
                    </a:lnTo>
                    <a:lnTo>
                      <a:pt x="64643" y="1143"/>
                    </a:lnTo>
                    <a:lnTo>
                      <a:pt x="59182" y="0"/>
                    </a:lnTo>
                    <a:close/>
                  </a:path>
                  <a:path w="473075" h="333375">
                    <a:moveTo>
                      <a:pt x="88299" y="17525"/>
                    </a:moveTo>
                    <a:lnTo>
                      <a:pt x="55879" y="17525"/>
                    </a:lnTo>
                    <a:lnTo>
                      <a:pt x="64138" y="19049"/>
                    </a:lnTo>
                    <a:lnTo>
                      <a:pt x="72135" y="23621"/>
                    </a:lnTo>
                    <a:lnTo>
                      <a:pt x="93801" y="55004"/>
                    </a:lnTo>
                    <a:lnTo>
                      <a:pt x="105409" y="106172"/>
                    </a:lnTo>
                    <a:lnTo>
                      <a:pt x="110617" y="106172"/>
                    </a:lnTo>
                    <a:lnTo>
                      <a:pt x="109507" y="21844"/>
                    </a:lnTo>
                    <a:lnTo>
                      <a:pt x="94233" y="21844"/>
                    </a:lnTo>
                    <a:lnTo>
                      <a:pt x="90297" y="19303"/>
                    </a:lnTo>
                    <a:lnTo>
                      <a:pt x="88299" y="17525"/>
                    </a:lnTo>
                    <a:close/>
                  </a:path>
                  <a:path w="473075" h="333375">
                    <a:moveTo>
                      <a:pt x="109220" y="0"/>
                    </a:moveTo>
                    <a:lnTo>
                      <a:pt x="105409" y="0"/>
                    </a:lnTo>
                    <a:lnTo>
                      <a:pt x="104267" y="9525"/>
                    </a:lnTo>
                    <a:lnTo>
                      <a:pt x="103124" y="15494"/>
                    </a:lnTo>
                    <a:lnTo>
                      <a:pt x="100583" y="20574"/>
                    </a:lnTo>
                    <a:lnTo>
                      <a:pt x="98805" y="21844"/>
                    </a:lnTo>
                    <a:lnTo>
                      <a:pt x="109507" y="21844"/>
                    </a:lnTo>
                    <a:lnTo>
                      <a:pt x="109220" y="0"/>
                    </a:lnTo>
                    <a:close/>
                  </a:path>
                </a:pathLst>
              </a:custGeom>
              <a:solidFill>
                <a:srgbClr val="336699"/>
              </a:solidFill>
            </p:spPr>
            <p:txBody>
              <a:bodyPr wrap="square" lIns="0" tIns="0" rIns="0" bIns="0" rtlCol="0"/>
              <a:lstStyle/>
              <a:p>
                <a:endParaRPr/>
              </a:p>
            </p:txBody>
          </p:sp>
          <p:sp>
            <p:nvSpPr>
              <p:cNvPr id="104" name="object 104"/>
              <p:cNvSpPr/>
              <p:nvPr/>
            </p:nvSpPr>
            <p:spPr>
              <a:xfrm>
                <a:off x="6400800" y="3819525"/>
                <a:ext cx="647700" cy="828675"/>
              </a:xfrm>
              <a:custGeom>
                <a:avLst/>
                <a:gdLst/>
                <a:ahLst/>
                <a:cxnLst/>
                <a:rect l="l" t="t" r="r" b="b"/>
                <a:pathLst>
                  <a:path w="647700" h="828675">
                    <a:moveTo>
                      <a:pt x="506729" y="0"/>
                    </a:moveTo>
                    <a:lnTo>
                      <a:pt x="0" y="0"/>
                    </a:lnTo>
                    <a:lnTo>
                      <a:pt x="0" y="828675"/>
                    </a:lnTo>
                    <a:lnTo>
                      <a:pt x="647700" y="828675"/>
                    </a:lnTo>
                    <a:lnTo>
                      <a:pt x="647700" y="138811"/>
                    </a:lnTo>
                    <a:lnTo>
                      <a:pt x="506729" y="0"/>
                    </a:lnTo>
                    <a:close/>
                  </a:path>
                </a:pathLst>
              </a:custGeom>
              <a:solidFill>
                <a:srgbClr val="AAA9A9"/>
              </a:solidFill>
            </p:spPr>
            <p:txBody>
              <a:bodyPr wrap="square" lIns="0" tIns="0" rIns="0" bIns="0" rtlCol="0"/>
              <a:lstStyle/>
              <a:p>
                <a:endParaRPr/>
              </a:p>
            </p:txBody>
          </p:sp>
          <p:sp>
            <p:nvSpPr>
              <p:cNvPr id="105" name="object 105"/>
              <p:cNvSpPr/>
              <p:nvPr/>
            </p:nvSpPr>
            <p:spPr>
              <a:xfrm>
                <a:off x="6400800" y="3819525"/>
                <a:ext cx="647700" cy="828675"/>
              </a:xfrm>
              <a:custGeom>
                <a:avLst/>
                <a:gdLst/>
                <a:ahLst/>
                <a:cxnLst/>
                <a:rect l="l" t="t" r="r" b="b"/>
                <a:pathLst>
                  <a:path w="647700" h="828675">
                    <a:moveTo>
                      <a:pt x="0" y="0"/>
                    </a:moveTo>
                    <a:lnTo>
                      <a:pt x="0" y="828675"/>
                    </a:lnTo>
                    <a:lnTo>
                      <a:pt x="647700" y="828675"/>
                    </a:lnTo>
                    <a:lnTo>
                      <a:pt x="647700" y="138811"/>
                    </a:lnTo>
                    <a:lnTo>
                      <a:pt x="506729" y="0"/>
                    </a:lnTo>
                    <a:lnTo>
                      <a:pt x="0" y="0"/>
                    </a:lnTo>
                    <a:close/>
                  </a:path>
                </a:pathLst>
              </a:custGeom>
              <a:ln w="3175">
                <a:solidFill>
                  <a:srgbClr val="C3C3C2"/>
                </a:solidFill>
              </a:ln>
            </p:spPr>
            <p:txBody>
              <a:bodyPr wrap="square" lIns="0" tIns="0" rIns="0" bIns="0" rtlCol="0"/>
              <a:lstStyle/>
              <a:p>
                <a:endParaRPr/>
              </a:p>
            </p:txBody>
          </p:sp>
          <p:sp>
            <p:nvSpPr>
              <p:cNvPr id="106" name="object 106"/>
              <p:cNvSpPr/>
              <p:nvPr/>
            </p:nvSpPr>
            <p:spPr>
              <a:xfrm>
                <a:off x="6373876" y="3787775"/>
                <a:ext cx="646430" cy="831850"/>
              </a:xfrm>
              <a:custGeom>
                <a:avLst/>
                <a:gdLst/>
                <a:ahLst/>
                <a:cxnLst/>
                <a:rect l="l" t="t" r="r" b="b"/>
                <a:pathLst>
                  <a:path w="646429" h="831850">
                    <a:moveTo>
                      <a:pt x="504951" y="0"/>
                    </a:moveTo>
                    <a:lnTo>
                      <a:pt x="0" y="0"/>
                    </a:lnTo>
                    <a:lnTo>
                      <a:pt x="0" y="831850"/>
                    </a:lnTo>
                    <a:lnTo>
                      <a:pt x="646049" y="831850"/>
                    </a:lnTo>
                    <a:lnTo>
                      <a:pt x="646049" y="138556"/>
                    </a:lnTo>
                    <a:lnTo>
                      <a:pt x="504951" y="0"/>
                    </a:lnTo>
                    <a:close/>
                  </a:path>
                </a:pathLst>
              </a:custGeom>
              <a:solidFill>
                <a:srgbClr val="ED9B85"/>
              </a:solidFill>
            </p:spPr>
            <p:txBody>
              <a:bodyPr wrap="square" lIns="0" tIns="0" rIns="0" bIns="0" rtlCol="0"/>
              <a:lstStyle/>
              <a:p>
                <a:endParaRPr/>
              </a:p>
            </p:txBody>
          </p:sp>
          <p:sp>
            <p:nvSpPr>
              <p:cNvPr id="107" name="object 107"/>
              <p:cNvSpPr/>
              <p:nvPr/>
            </p:nvSpPr>
            <p:spPr>
              <a:xfrm>
                <a:off x="6373876" y="3787775"/>
                <a:ext cx="646430" cy="831850"/>
              </a:xfrm>
              <a:custGeom>
                <a:avLst/>
                <a:gdLst/>
                <a:ahLst/>
                <a:cxnLst/>
                <a:rect l="l" t="t" r="r" b="b"/>
                <a:pathLst>
                  <a:path w="646429" h="831850">
                    <a:moveTo>
                      <a:pt x="0" y="0"/>
                    </a:moveTo>
                    <a:lnTo>
                      <a:pt x="0" y="831850"/>
                    </a:lnTo>
                    <a:lnTo>
                      <a:pt x="646049" y="831850"/>
                    </a:lnTo>
                    <a:lnTo>
                      <a:pt x="646049" y="138556"/>
                    </a:lnTo>
                    <a:lnTo>
                      <a:pt x="504951" y="0"/>
                    </a:lnTo>
                    <a:lnTo>
                      <a:pt x="0" y="0"/>
                    </a:lnTo>
                    <a:close/>
                  </a:path>
                  <a:path w="646429" h="831850">
                    <a:moveTo>
                      <a:pt x="498475" y="0"/>
                    </a:moveTo>
                    <a:lnTo>
                      <a:pt x="498475" y="141350"/>
                    </a:lnTo>
                    <a:lnTo>
                      <a:pt x="646049" y="139319"/>
                    </a:lnTo>
                  </a:path>
                </a:pathLst>
              </a:custGeom>
              <a:ln w="3175">
                <a:solidFill>
                  <a:srgbClr val="1F1A17"/>
                </a:solidFill>
              </a:ln>
            </p:spPr>
            <p:txBody>
              <a:bodyPr wrap="square" lIns="0" tIns="0" rIns="0" bIns="0" rtlCol="0"/>
              <a:lstStyle/>
              <a:p>
                <a:endParaRPr/>
              </a:p>
            </p:txBody>
          </p:sp>
          <p:sp>
            <p:nvSpPr>
              <p:cNvPr id="108" name="object 108"/>
              <p:cNvSpPr/>
              <p:nvPr/>
            </p:nvSpPr>
            <p:spPr>
              <a:xfrm>
                <a:off x="6431025" y="3937000"/>
                <a:ext cx="498475" cy="601980"/>
              </a:xfrm>
              <a:custGeom>
                <a:avLst/>
                <a:gdLst/>
                <a:ahLst/>
                <a:cxnLst/>
                <a:rect l="l" t="t" r="r" b="b"/>
                <a:pathLst>
                  <a:path w="498475" h="601979">
                    <a:moveTo>
                      <a:pt x="0" y="0"/>
                    </a:moveTo>
                    <a:lnTo>
                      <a:pt x="365125" y="4825"/>
                    </a:lnTo>
                  </a:path>
                  <a:path w="498475" h="601979">
                    <a:moveTo>
                      <a:pt x="0" y="73025"/>
                    </a:moveTo>
                    <a:lnTo>
                      <a:pt x="498475" y="77724"/>
                    </a:lnTo>
                  </a:path>
                  <a:path w="498475" h="601979">
                    <a:moveTo>
                      <a:pt x="0" y="552450"/>
                    </a:moveTo>
                    <a:lnTo>
                      <a:pt x="498475" y="553974"/>
                    </a:lnTo>
                  </a:path>
                  <a:path w="498475" h="601979">
                    <a:moveTo>
                      <a:pt x="0" y="598424"/>
                    </a:moveTo>
                    <a:lnTo>
                      <a:pt x="498475" y="601599"/>
                    </a:lnTo>
                  </a:path>
                </a:pathLst>
              </a:custGeom>
              <a:ln w="6350">
                <a:solidFill>
                  <a:srgbClr val="1F1A17"/>
                </a:solidFill>
              </a:ln>
            </p:spPr>
            <p:txBody>
              <a:bodyPr wrap="square" lIns="0" tIns="0" rIns="0" bIns="0" rtlCol="0"/>
              <a:lstStyle/>
              <a:p>
                <a:endParaRPr/>
              </a:p>
            </p:txBody>
          </p:sp>
          <p:sp>
            <p:nvSpPr>
              <p:cNvPr id="109" name="object 109"/>
              <p:cNvSpPr/>
              <p:nvPr/>
            </p:nvSpPr>
            <p:spPr>
              <a:xfrm>
                <a:off x="6427850" y="4075176"/>
                <a:ext cx="524637" cy="371348"/>
              </a:xfrm>
              <a:prstGeom prst="rect">
                <a:avLst/>
              </a:prstGeom>
              <a:blipFill>
                <a:blip r:embed="rId8" cstate="print"/>
                <a:stretch>
                  <a:fillRect/>
                </a:stretch>
              </a:blipFill>
            </p:spPr>
            <p:txBody>
              <a:bodyPr wrap="square" lIns="0" tIns="0" rIns="0" bIns="0" rtlCol="0"/>
              <a:lstStyle/>
              <a:p>
                <a:endParaRPr/>
              </a:p>
            </p:txBody>
          </p:sp>
          <p:sp>
            <p:nvSpPr>
              <p:cNvPr id="110" name="object 110"/>
              <p:cNvSpPr/>
              <p:nvPr/>
            </p:nvSpPr>
            <p:spPr>
              <a:xfrm>
                <a:off x="6440550" y="4051300"/>
                <a:ext cx="473075" cy="333375"/>
              </a:xfrm>
              <a:custGeom>
                <a:avLst/>
                <a:gdLst/>
                <a:ahLst/>
                <a:cxnLst/>
                <a:rect l="l" t="t" r="r" b="b"/>
                <a:pathLst>
                  <a:path w="473075" h="333375">
                    <a:moveTo>
                      <a:pt x="261239" y="16256"/>
                    </a:moveTo>
                    <a:lnTo>
                      <a:pt x="195960" y="16256"/>
                    </a:lnTo>
                    <a:lnTo>
                      <a:pt x="199644" y="17780"/>
                    </a:lnTo>
                    <a:lnTo>
                      <a:pt x="204977" y="23875"/>
                    </a:lnTo>
                    <a:lnTo>
                      <a:pt x="208969" y="279868"/>
                    </a:lnTo>
                    <a:lnTo>
                      <a:pt x="208867" y="284781"/>
                    </a:lnTo>
                    <a:lnTo>
                      <a:pt x="202819" y="312293"/>
                    </a:lnTo>
                    <a:lnTo>
                      <a:pt x="199898" y="315594"/>
                    </a:lnTo>
                    <a:lnTo>
                      <a:pt x="196088" y="317119"/>
                    </a:lnTo>
                    <a:lnTo>
                      <a:pt x="186054" y="317119"/>
                    </a:lnTo>
                    <a:lnTo>
                      <a:pt x="186054" y="325881"/>
                    </a:lnTo>
                    <a:lnTo>
                      <a:pt x="330962" y="325881"/>
                    </a:lnTo>
                    <a:lnTo>
                      <a:pt x="331938" y="307975"/>
                    </a:lnTo>
                    <a:lnTo>
                      <a:pt x="262127" y="307975"/>
                    </a:lnTo>
                    <a:lnTo>
                      <a:pt x="257301" y="307339"/>
                    </a:lnTo>
                    <a:lnTo>
                      <a:pt x="248360" y="275889"/>
                    </a:lnTo>
                    <a:lnTo>
                      <a:pt x="248364" y="50926"/>
                    </a:lnTo>
                    <a:lnTo>
                      <a:pt x="254507" y="21081"/>
                    </a:lnTo>
                    <a:lnTo>
                      <a:pt x="257428" y="17780"/>
                    </a:lnTo>
                    <a:lnTo>
                      <a:pt x="261239" y="16256"/>
                    </a:lnTo>
                    <a:close/>
                  </a:path>
                  <a:path w="473075" h="333375">
                    <a:moveTo>
                      <a:pt x="337057" y="214122"/>
                    </a:moveTo>
                    <a:lnTo>
                      <a:pt x="332104" y="214122"/>
                    </a:lnTo>
                    <a:lnTo>
                      <a:pt x="329221" y="231743"/>
                    </a:lnTo>
                    <a:lnTo>
                      <a:pt x="326278" y="247078"/>
                    </a:lnTo>
                    <a:lnTo>
                      <a:pt x="313245" y="287559"/>
                    </a:lnTo>
                    <a:lnTo>
                      <a:pt x="292226" y="307975"/>
                    </a:lnTo>
                    <a:lnTo>
                      <a:pt x="331938" y="307975"/>
                    </a:lnTo>
                    <a:lnTo>
                      <a:pt x="337057" y="214122"/>
                    </a:lnTo>
                    <a:close/>
                  </a:path>
                  <a:path w="473075" h="333375">
                    <a:moveTo>
                      <a:pt x="273050" y="7493"/>
                    </a:moveTo>
                    <a:lnTo>
                      <a:pt x="186054" y="7493"/>
                    </a:lnTo>
                    <a:lnTo>
                      <a:pt x="186054" y="16256"/>
                    </a:lnTo>
                    <a:lnTo>
                      <a:pt x="273050" y="16256"/>
                    </a:lnTo>
                    <a:lnTo>
                      <a:pt x="273050" y="7493"/>
                    </a:lnTo>
                    <a:close/>
                  </a:path>
                  <a:path w="473075" h="333375">
                    <a:moveTo>
                      <a:pt x="405303" y="314070"/>
                    </a:moveTo>
                    <a:lnTo>
                      <a:pt x="377698" y="314070"/>
                    </a:lnTo>
                    <a:lnTo>
                      <a:pt x="380873" y="315722"/>
                    </a:lnTo>
                    <a:lnTo>
                      <a:pt x="384809" y="318769"/>
                    </a:lnTo>
                    <a:lnTo>
                      <a:pt x="391668" y="324485"/>
                    </a:lnTo>
                    <a:lnTo>
                      <a:pt x="397382" y="328294"/>
                    </a:lnTo>
                    <a:lnTo>
                      <a:pt x="406526" y="332358"/>
                    </a:lnTo>
                    <a:lnTo>
                      <a:pt x="411479" y="333375"/>
                    </a:lnTo>
                    <a:lnTo>
                      <a:pt x="416559" y="333375"/>
                    </a:lnTo>
                    <a:lnTo>
                      <a:pt x="428301" y="331587"/>
                    </a:lnTo>
                    <a:lnTo>
                      <a:pt x="438959" y="326215"/>
                    </a:lnTo>
                    <a:lnTo>
                      <a:pt x="448546" y="317247"/>
                    </a:lnTo>
                    <a:lnTo>
                      <a:pt x="448719" y="316992"/>
                    </a:lnTo>
                    <a:lnTo>
                      <a:pt x="415925" y="316992"/>
                    </a:lnTo>
                    <a:lnTo>
                      <a:pt x="407380" y="315325"/>
                    </a:lnTo>
                    <a:lnTo>
                      <a:pt x="405303" y="314070"/>
                    </a:lnTo>
                    <a:close/>
                  </a:path>
                  <a:path w="473075" h="333375">
                    <a:moveTo>
                      <a:pt x="362966" y="212979"/>
                    </a:moveTo>
                    <a:lnTo>
                      <a:pt x="358521" y="212979"/>
                    </a:lnTo>
                    <a:lnTo>
                      <a:pt x="358521" y="333120"/>
                    </a:lnTo>
                    <a:lnTo>
                      <a:pt x="362966" y="333120"/>
                    </a:lnTo>
                    <a:lnTo>
                      <a:pt x="364490" y="326770"/>
                    </a:lnTo>
                    <a:lnTo>
                      <a:pt x="366268" y="321944"/>
                    </a:lnTo>
                    <a:lnTo>
                      <a:pt x="370967" y="315722"/>
                    </a:lnTo>
                    <a:lnTo>
                      <a:pt x="373125" y="314070"/>
                    </a:lnTo>
                    <a:lnTo>
                      <a:pt x="405303" y="314070"/>
                    </a:lnTo>
                    <a:lnTo>
                      <a:pt x="399097" y="310324"/>
                    </a:lnTo>
                    <a:lnTo>
                      <a:pt x="376485" y="275486"/>
                    </a:lnTo>
                    <a:lnTo>
                      <a:pt x="366250" y="236815"/>
                    </a:lnTo>
                    <a:lnTo>
                      <a:pt x="362966" y="212979"/>
                    </a:lnTo>
                    <a:close/>
                  </a:path>
                  <a:path w="473075" h="333375">
                    <a:moveTo>
                      <a:pt x="414400" y="254"/>
                    </a:moveTo>
                    <a:lnTo>
                      <a:pt x="409067" y="254"/>
                    </a:lnTo>
                    <a:lnTo>
                      <a:pt x="398662" y="1922"/>
                    </a:lnTo>
                    <a:lnTo>
                      <a:pt x="366738" y="41100"/>
                    </a:lnTo>
                    <a:lnTo>
                      <a:pt x="358648" y="91820"/>
                    </a:lnTo>
                    <a:lnTo>
                      <a:pt x="358979" y="102727"/>
                    </a:lnTo>
                    <a:lnTo>
                      <a:pt x="366808" y="141741"/>
                    </a:lnTo>
                    <a:lnTo>
                      <a:pt x="391747" y="182832"/>
                    </a:lnTo>
                    <a:lnTo>
                      <a:pt x="418228" y="209827"/>
                    </a:lnTo>
                    <a:lnTo>
                      <a:pt x="424386" y="216376"/>
                    </a:lnTo>
                    <a:lnTo>
                      <a:pt x="444373" y="254507"/>
                    </a:lnTo>
                    <a:lnTo>
                      <a:pt x="445389" y="261747"/>
                    </a:lnTo>
                    <a:lnTo>
                      <a:pt x="445389" y="269239"/>
                    </a:lnTo>
                    <a:lnTo>
                      <a:pt x="433052" y="308901"/>
                    </a:lnTo>
                    <a:lnTo>
                      <a:pt x="415925" y="316992"/>
                    </a:lnTo>
                    <a:lnTo>
                      <a:pt x="448719" y="316992"/>
                    </a:lnTo>
                    <a:lnTo>
                      <a:pt x="469074" y="273081"/>
                    </a:lnTo>
                    <a:lnTo>
                      <a:pt x="473030" y="236815"/>
                    </a:lnTo>
                    <a:lnTo>
                      <a:pt x="472982" y="233680"/>
                    </a:lnTo>
                    <a:lnTo>
                      <a:pt x="467502" y="192728"/>
                    </a:lnTo>
                    <a:lnTo>
                      <a:pt x="448484" y="154924"/>
                    </a:lnTo>
                    <a:lnTo>
                      <a:pt x="415222" y="119070"/>
                    </a:lnTo>
                    <a:lnTo>
                      <a:pt x="407765" y="111474"/>
                    </a:lnTo>
                    <a:lnTo>
                      <a:pt x="387223" y="78867"/>
                    </a:lnTo>
                    <a:lnTo>
                      <a:pt x="385445" y="73406"/>
                    </a:lnTo>
                    <a:lnTo>
                      <a:pt x="384682" y="67182"/>
                    </a:lnTo>
                    <a:lnTo>
                      <a:pt x="384682" y="60070"/>
                    </a:lnTo>
                    <a:lnTo>
                      <a:pt x="396621" y="22098"/>
                    </a:lnTo>
                    <a:lnTo>
                      <a:pt x="403098" y="17780"/>
                    </a:lnTo>
                    <a:lnTo>
                      <a:pt x="441826" y="17780"/>
                    </a:lnTo>
                    <a:lnTo>
                      <a:pt x="432816" y="9398"/>
                    </a:lnTo>
                    <a:lnTo>
                      <a:pt x="428244" y="5842"/>
                    </a:lnTo>
                    <a:lnTo>
                      <a:pt x="424560" y="3937"/>
                    </a:lnTo>
                    <a:lnTo>
                      <a:pt x="419480" y="1524"/>
                    </a:lnTo>
                    <a:lnTo>
                      <a:pt x="414400" y="254"/>
                    </a:lnTo>
                    <a:close/>
                  </a:path>
                  <a:path w="473075" h="333375">
                    <a:moveTo>
                      <a:pt x="441826" y="17780"/>
                    </a:moveTo>
                    <a:lnTo>
                      <a:pt x="411225" y="17780"/>
                    </a:lnTo>
                    <a:lnTo>
                      <a:pt x="419064" y="19304"/>
                    </a:lnTo>
                    <a:lnTo>
                      <a:pt x="426593" y="23875"/>
                    </a:lnTo>
                    <a:lnTo>
                      <a:pt x="451961" y="70326"/>
                    </a:lnTo>
                    <a:lnTo>
                      <a:pt x="457962" y="106299"/>
                    </a:lnTo>
                    <a:lnTo>
                      <a:pt x="462915" y="106299"/>
                    </a:lnTo>
                    <a:lnTo>
                      <a:pt x="461805" y="22098"/>
                    </a:lnTo>
                    <a:lnTo>
                      <a:pt x="447548" y="22098"/>
                    </a:lnTo>
                    <a:lnTo>
                      <a:pt x="443738" y="19557"/>
                    </a:lnTo>
                    <a:lnTo>
                      <a:pt x="441826" y="17780"/>
                    </a:lnTo>
                    <a:close/>
                  </a:path>
                  <a:path w="473075" h="333375">
                    <a:moveTo>
                      <a:pt x="461518" y="254"/>
                    </a:moveTo>
                    <a:lnTo>
                      <a:pt x="457962" y="254"/>
                    </a:lnTo>
                    <a:lnTo>
                      <a:pt x="456946" y="9779"/>
                    </a:lnTo>
                    <a:lnTo>
                      <a:pt x="455802" y="15748"/>
                    </a:lnTo>
                    <a:lnTo>
                      <a:pt x="454532" y="18287"/>
                    </a:lnTo>
                    <a:lnTo>
                      <a:pt x="453390" y="20827"/>
                    </a:lnTo>
                    <a:lnTo>
                      <a:pt x="451739" y="22098"/>
                    </a:lnTo>
                    <a:lnTo>
                      <a:pt x="461805" y="22098"/>
                    </a:lnTo>
                    <a:lnTo>
                      <a:pt x="461518" y="254"/>
                    </a:lnTo>
                    <a:close/>
                  </a:path>
                  <a:path w="473075" h="333375">
                    <a:moveTo>
                      <a:pt x="99059" y="0"/>
                    </a:moveTo>
                    <a:lnTo>
                      <a:pt x="90931" y="0"/>
                    </a:lnTo>
                    <a:lnTo>
                      <a:pt x="72143" y="3095"/>
                    </a:lnTo>
                    <a:lnTo>
                      <a:pt x="39568" y="27860"/>
                    </a:lnTo>
                    <a:lnTo>
                      <a:pt x="14466" y="75697"/>
                    </a:lnTo>
                    <a:lnTo>
                      <a:pt x="1599" y="136415"/>
                    </a:lnTo>
                    <a:lnTo>
                      <a:pt x="0" y="170942"/>
                    </a:lnTo>
                    <a:lnTo>
                      <a:pt x="523" y="190541"/>
                    </a:lnTo>
                    <a:lnTo>
                      <a:pt x="8382" y="243458"/>
                    </a:lnTo>
                    <a:lnTo>
                      <a:pt x="26670" y="288670"/>
                    </a:lnTo>
                    <a:lnTo>
                      <a:pt x="53848" y="321056"/>
                    </a:lnTo>
                    <a:lnTo>
                      <a:pt x="92328" y="333375"/>
                    </a:lnTo>
                    <a:lnTo>
                      <a:pt x="101379" y="332944"/>
                    </a:lnTo>
                    <a:lnTo>
                      <a:pt x="144097" y="317833"/>
                    </a:lnTo>
                    <a:lnTo>
                      <a:pt x="147348" y="315594"/>
                    </a:lnTo>
                    <a:lnTo>
                      <a:pt x="96139" y="315594"/>
                    </a:lnTo>
                    <a:lnTo>
                      <a:pt x="87947" y="314573"/>
                    </a:lnTo>
                    <a:lnTo>
                      <a:pt x="56134" y="278574"/>
                    </a:lnTo>
                    <a:lnTo>
                      <a:pt x="46487" y="230657"/>
                    </a:lnTo>
                    <a:lnTo>
                      <a:pt x="43769" y="190498"/>
                    </a:lnTo>
                    <a:lnTo>
                      <a:pt x="43434" y="168275"/>
                    </a:lnTo>
                    <a:lnTo>
                      <a:pt x="43743" y="149532"/>
                    </a:lnTo>
                    <a:lnTo>
                      <a:pt x="48387" y="94614"/>
                    </a:lnTo>
                    <a:lnTo>
                      <a:pt x="60054" y="49530"/>
                    </a:lnTo>
                    <a:lnTo>
                      <a:pt x="87375" y="19802"/>
                    </a:lnTo>
                    <a:lnTo>
                      <a:pt x="96139" y="18542"/>
                    </a:lnTo>
                    <a:lnTo>
                      <a:pt x="135525" y="18542"/>
                    </a:lnTo>
                    <a:lnTo>
                      <a:pt x="122047" y="8508"/>
                    </a:lnTo>
                    <a:lnTo>
                      <a:pt x="116331" y="4952"/>
                    </a:lnTo>
                    <a:lnTo>
                      <a:pt x="112902" y="3810"/>
                    </a:lnTo>
                    <a:lnTo>
                      <a:pt x="106299" y="1269"/>
                    </a:lnTo>
                    <a:lnTo>
                      <a:pt x="99059" y="0"/>
                    </a:lnTo>
                    <a:close/>
                  </a:path>
                  <a:path w="473075" h="333375">
                    <a:moveTo>
                      <a:pt x="179197" y="192277"/>
                    </a:moveTo>
                    <a:lnTo>
                      <a:pt x="99822" y="192277"/>
                    </a:lnTo>
                    <a:lnTo>
                      <a:pt x="99822" y="200913"/>
                    </a:lnTo>
                    <a:lnTo>
                      <a:pt x="107950" y="200913"/>
                    </a:lnTo>
                    <a:lnTo>
                      <a:pt x="111378" y="202437"/>
                    </a:lnTo>
                    <a:lnTo>
                      <a:pt x="120903" y="305943"/>
                    </a:lnTo>
                    <a:lnTo>
                      <a:pt x="116585" y="308991"/>
                    </a:lnTo>
                    <a:lnTo>
                      <a:pt x="112395" y="311404"/>
                    </a:lnTo>
                    <a:lnTo>
                      <a:pt x="108203" y="313055"/>
                    </a:lnTo>
                    <a:lnTo>
                      <a:pt x="104140" y="314706"/>
                    </a:lnTo>
                    <a:lnTo>
                      <a:pt x="100075" y="315594"/>
                    </a:lnTo>
                    <a:lnTo>
                      <a:pt x="147348" y="315594"/>
                    </a:lnTo>
                    <a:lnTo>
                      <a:pt x="152136" y="312298"/>
                    </a:lnTo>
                    <a:lnTo>
                      <a:pt x="160020" y="305943"/>
                    </a:lnTo>
                    <a:lnTo>
                      <a:pt x="160088" y="226788"/>
                    </a:lnTo>
                    <a:lnTo>
                      <a:pt x="160400" y="220852"/>
                    </a:lnTo>
                    <a:lnTo>
                      <a:pt x="161163" y="217805"/>
                    </a:lnTo>
                    <a:lnTo>
                      <a:pt x="162432" y="212217"/>
                    </a:lnTo>
                    <a:lnTo>
                      <a:pt x="164210" y="208152"/>
                    </a:lnTo>
                    <a:lnTo>
                      <a:pt x="166624" y="205739"/>
                    </a:lnTo>
                    <a:lnTo>
                      <a:pt x="168909" y="203326"/>
                    </a:lnTo>
                    <a:lnTo>
                      <a:pt x="173100" y="201802"/>
                    </a:lnTo>
                    <a:lnTo>
                      <a:pt x="179197" y="200913"/>
                    </a:lnTo>
                    <a:lnTo>
                      <a:pt x="179197" y="192277"/>
                    </a:lnTo>
                    <a:close/>
                  </a:path>
                  <a:path w="473075" h="333375">
                    <a:moveTo>
                      <a:pt x="135525" y="18542"/>
                    </a:moveTo>
                    <a:lnTo>
                      <a:pt x="96139" y="18542"/>
                    </a:lnTo>
                    <a:lnTo>
                      <a:pt x="105495" y="20042"/>
                    </a:lnTo>
                    <a:lnTo>
                      <a:pt x="114506" y="24542"/>
                    </a:lnTo>
                    <a:lnTo>
                      <a:pt x="138965" y="55852"/>
                    </a:lnTo>
                    <a:lnTo>
                      <a:pt x="155575" y="112394"/>
                    </a:lnTo>
                    <a:lnTo>
                      <a:pt x="160020" y="112394"/>
                    </a:lnTo>
                    <a:lnTo>
                      <a:pt x="160020" y="23241"/>
                    </a:lnTo>
                    <a:lnTo>
                      <a:pt x="142621" y="23241"/>
                    </a:lnTo>
                    <a:lnTo>
                      <a:pt x="137922" y="20319"/>
                    </a:lnTo>
                    <a:lnTo>
                      <a:pt x="135525" y="18542"/>
                    </a:lnTo>
                    <a:close/>
                  </a:path>
                  <a:path w="473075" h="333375">
                    <a:moveTo>
                      <a:pt x="160020" y="254"/>
                    </a:moveTo>
                    <a:lnTo>
                      <a:pt x="155575" y="254"/>
                    </a:lnTo>
                    <a:lnTo>
                      <a:pt x="153924" y="9143"/>
                    </a:lnTo>
                    <a:lnTo>
                      <a:pt x="152273" y="15239"/>
                    </a:lnTo>
                    <a:lnTo>
                      <a:pt x="150164" y="18542"/>
                    </a:lnTo>
                    <a:lnTo>
                      <a:pt x="148335" y="21589"/>
                    </a:lnTo>
                    <a:lnTo>
                      <a:pt x="146303" y="23241"/>
                    </a:lnTo>
                    <a:lnTo>
                      <a:pt x="160020" y="23241"/>
                    </a:lnTo>
                    <a:lnTo>
                      <a:pt x="160020" y="254"/>
                    </a:lnTo>
                    <a:close/>
                  </a:path>
                </a:pathLst>
              </a:custGeom>
              <a:solidFill>
                <a:srgbClr val="336699"/>
              </a:solidFill>
            </p:spPr>
            <p:txBody>
              <a:bodyPr wrap="square" lIns="0" tIns="0" rIns="0" bIns="0" rtlCol="0"/>
              <a:lstStyle/>
              <a:p>
                <a:endParaRPr/>
              </a:p>
            </p:txBody>
          </p:sp>
          <p:sp>
            <p:nvSpPr>
              <p:cNvPr id="111" name="object 111"/>
              <p:cNvSpPr/>
              <p:nvPr/>
            </p:nvSpPr>
            <p:spPr>
              <a:xfrm>
                <a:off x="6400800" y="4756150"/>
                <a:ext cx="647700" cy="828675"/>
              </a:xfrm>
              <a:custGeom>
                <a:avLst/>
                <a:gdLst/>
                <a:ahLst/>
                <a:cxnLst/>
                <a:rect l="l" t="t" r="r" b="b"/>
                <a:pathLst>
                  <a:path w="647700" h="828675">
                    <a:moveTo>
                      <a:pt x="506729" y="0"/>
                    </a:moveTo>
                    <a:lnTo>
                      <a:pt x="0" y="0"/>
                    </a:lnTo>
                    <a:lnTo>
                      <a:pt x="0" y="828675"/>
                    </a:lnTo>
                    <a:lnTo>
                      <a:pt x="647700" y="828675"/>
                    </a:lnTo>
                    <a:lnTo>
                      <a:pt x="647700" y="138811"/>
                    </a:lnTo>
                    <a:lnTo>
                      <a:pt x="506729" y="0"/>
                    </a:lnTo>
                    <a:close/>
                  </a:path>
                </a:pathLst>
              </a:custGeom>
              <a:solidFill>
                <a:srgbClr val="AAA9A9"/>
              </a:solidFill>
            </p:spPr>
            <p:txBody>
              <a:bodyPr wrap="square" lIns="0" tIns="0" rIns="0" bIns="0" rtlCol="0"/>
              <a:lstStyle/>
              <a:p>
                <a:endParaRPr/>
              </a:p>
            </p:txBody>
          </p:sp>
          <p:sp>
            <p:nvSpPr>
              <p:cNvPr id="112" name="object 112"/>
              <p:cNvSpPr/>
              <p:nvPr/>
            </p:nvSpPr>
            <p:spPr>
              <a:xfrm>
                <a:off x="6400800" y="4756150"/>
                <a:ext cx="647700" cy="828675"/>
              </a:xfrm>
              <a:custGeom>
                <a:avLst/>
                <a:gdLst/>
                <a:ahLst/>
                <a:cxnLst/>
                <a:rect l="l" t="t" r="r" b="b"/>
                <a:pathLst>
                  <a:path w="647700" h="828675">
                    <a:moveTo>
                      <a:pt x="0" y="0"/>
                    </a:moveTo>
                    <a:lnTo>
                      <a:pt x="0" y="828675"/>
                    </a:lnTo>
                    <a:lnTo>
                      <a:pt x="647700" y="828675"/>
                    </a:lnTo>
                    <a:lnTo>
                      <a:pt x="647700" y="138811"/>
                    </a:lnTo>
                    <a:lnTo>
                      <a:pt x="506729" y="0"/>
                    </a:lnTo>
                    <a:lnTo>
                      <a:pt x="0" y="0"/>
                    </a:lnTo>
                    <a:close/>
                  </a:path>
                </a:pathLst>
              </a:custGeom>
              <a:ln w="3175">
                <a:solidFill>
                  <a:srgbClr val="C3C3C2"/>
                </a:solidFill>
              </a:ln>
            </p:spPr>
            <p:txBody>
              <a:bodyPr wrap="square" lIns="0" tIns="0" rIns="0" bIns="0" rtlCol="0"/>
              <a:lstStyle/>
              <a:p>
                <a:endParaRPr/>
              </a:p>
            </p:txBody>
          </p:sp>
          <p:sp>
            <p:nvSpPr>
              <p:cNvPr id="113" name="object 113"/>
              <p:cNvSpPr/>
              <p:nvPr/>
            </p:nvSpPr>
            <p:spPr>
              <a:xfrm>
                <a:off x="6373876" y="4724400"/>
                <a:ext cx="646430" cy="831850"/>
              </a:xfrm>
              <a:custGeom>
                <a:avLst/>
                <a:gdLst/>
                <a:ahLst/>
                <a:cxnLst/>
                <a:rect l="l" t="t" r="r" b="b"/>
                <a:pathLst>
                  <a:path w="646429" h="831850">
                    <a:moveTo>
                      <a:pt x="504951" y="0"/>
                    </a:moveTo>
                    <a:lnTo>
                      <a:pt x="0" y="0"/>
                    </a:lnTo>
                    <a:lnTo>
                      <a:pt x="0" y="831850"/>
                    </a:lnTo>
                    <a:lnTo>
                      <a:pt x="646049" y="831850"/>
                    </a:lnTo>
                    <a:lnTo>
                      <a:pt x="646049" y="138556"/>
                    </a:lnTo>
                    <a:lnTo>
                      <a:pt x="504951" y="0"/>
                    </a:lnTo>
                    <a:close/>
                  </a:path>
                </a:pathLst>
              </a:custGeom>
              <a:solidFill>
                <a:srgbClr val="ED9B85"/>
              </a:solidFill>
            </p:spPr>
            <p:txBody>
              <a:bodyPr wrap="square" lIns="0" tIns="0" rIns="0" bIns="0" rtlCol="0"/>
              <a:lstStyle/>
              <a:p>
                <a:endParaRPr/>
              </a:p>
            </p:txBody>
          </p:sp>
          <p:sp>
            <p:nvSpPr>
              <p:cNvPr id="114" name="object 114"/>
              <p:cNvSpPr/>
              <p:nvPr/>
            </p:nvSpPr>
            <p:spPr>
              <a:xfrm>
                <a:off x="6373876" y="4724400"/>
                <a:ext cx="646430" cy="831850"/>
              </a:xfrm>
              <a:custGeom>
                <a:avLst/>
                <a:gdLst/>
                <a:ahLst/>
                <a:cxnLst/>
                <a:rect l="l" t="t" r="r" b="b"/>
                <a:pathLst>
                  <a:path w="646429" h="831850">
                    <a:moveTo>
                      <a:pt x="0" y="0"/>
                    </a:moveTo>
                    <a:lnTo>
                      <a:pt x="0" y="831850"/>
                    </a:lnTo>
                    <a:lnTo>
                      <a:pt x="646049" y="831850"/>
                    </a:lnTo>
                    <a:lnTo>
                      <a:pt x="646049" y="138556"/>
                    </a:lnTo>
                    <a:lnTo>
                      <a:pt x="504951" y="0"/>
                    </a:lnTo>
                    <a:lnTo>
                      <a:pt x="0" y="0"/>
                    </a:lnTo>
                    <a:close/>
                  </a:path>
                  <a:path w="646429" h="831850">
                    <a:moveTo>
                      <a:pt x="498475" y="0"/>
                    </a:moveTo>
                    <a:lnTo>
                      <a:pt x="498475" y="141224"/>
                    </a:lnTo>
                    <a:lnTo>
                      <a:pt x="646049" y="139319"/>
                    </a:lnTo>
                  </a:path>
                </a:pathLst>
              </a:custGeom>
              <a:ln w="3175">
                <a:solidFill>
                  <a:srgbClr val="1F1A17"/>
                </a:solidFill>
              </a:ln>
            </p:spPr>
            <p:txBody>
              <a:bodyPr wrap="square" lIns="0" tIns="0" rIns="0" bIns="0" rtlCol="0"/>
              <a:lstStyle/>
              <a:p>
                <a:endParaRPr/>
              </a:p>
            </p:txBody>
          </p:sp>
          <p:sp>
            <p:nvSpPr>
              <p:cNvPr id="115" name="object 115"/>
              <p:cNvSpPr/>
              <p:nvPr/>
            </p:nvSpPr>
            <p:spPr>
              <a:xfrm>
                <a:off x="6431025" y="4873625"/>
                <a:ext cx="498475" cy="601980"/>
              </a:xfrm>
              <a:custGeom>
                <a:avLst/>
                <a:gdLst/>
                <a:ahLst/>
                <a:cxnLst/>
                <a:rect l="l" t="t" r="r" b="b"/>
                <a:pathLst>
                  <a:path w="498475" h="601979">
                    <a:moveTo>
                      <a:pt x="0" y="0"/>
                    </a:moveTo>
                    <a:lnTo>
                      <a:pt x="365125" y="4699"/>
                    </a:lnTo>
                  </a:path>
                  <a:path w="498475" h="601979">
                    <a:moveTo>
                      <a:pt x="0" y="73025"/>
                    </a:moveTo>
                    <a:lnTo>
                      <a:pt x="498475" y="77724"/>
                    </a:lnTo>
                  </a:path>
                  <a:path w="498475" h="601979">
                    <a:moveTo>
                      <a:pt x="0" y="552450"/>
                    </a:moveTo>
                    <a:lnTo>
                      <a:pt x="498475" y="554101"/>
                    </a:lnTo>
                  </a:path>
                  <a:path w="498475" h="601979">
                    <a:moveTo>
                      <a:pt x="0" y="598551"/>
                    </a:moveTo>
                    <a:lnTo>
                      <a:pt x="498475" y="601726"/>
                    </a:lnTo>
                  </a:path>
                </a:pathLst>
              </a:custGeom>
              <a:ln w="6350">
                <a:solidFill>
                  <a:srgbClr val="1F1A17"/>
                </a:solidFill>
              </a:ln>
            </p:spPr>
            <p:txBody>
              <a:bodyPr wrap="square" lIns="0" tIns="0" rIns="0" bIns="0" rtlCol="0"/>
              <a:lstStyle/>
              <a:p>
                <a:endParaRPr/>
              </a:p>
            </p:txBody>
          </p:sp>
          <p:sp>
            <p:nvSpPr>
              <p:cNvPr id="116" name="object 116"/>
              <p:cNvSpPr/>
              <p:nvPr/>
            </p:nvSpPr>
            <p:spPr>
              <a:xfrm>
                <a:off x="6427850" y="5012435"/>
                <a:ext cx="524637" cy="370839"/>
              </a:xfrm>
              <a:prstGeom prst="rect">
                <a:avLst/>
              </a:prstGeom>
              <a:blipFill>
                <a:blip r:embed="rId9" cstate="print"/>
                <a:stretch>
                  <a:fillRect/>
                </a:stretch>
              </a:blipFill>
            </p:spPr>
            <p:txBody>
              <a:bodyPr wrap="square" lIns="0" tIns="0" rIns="0" bIns="0" rtlCol="0"/>
              <a:lstStyle/>
              <a:p>
                <a:endParaRPr/>
              </a:p>
            </p:txBody>
          </p:sp>
          <p:sp>
            <p:nvSpPr>
              <p:cNvPr id="117" name="object 117"/>
              <p:cNvSpPr/>
              <p:nvPr/>
            </p:nvSpPr>
            <p:spPr>
              <a:xfrm>
                <a:off x="6440550" y="4987925"/>
                <a:ext cx="473075" cy="333375"/>
              </a:xfrm>
              <a:custGeom>
                <a:avLst/>
                <a:gdLst/>
                <a:ahLst/>
                <a:cxnLst/>
                <a:rect l="l" t="t" r="r" b="b"/>
                <a:pathLst>
                  <a:path w="473075" h="333375">
                    <a:moveTo>
                      <a:pt x="273684" y="324231"/>
                    </a:moveTo>
                    <a:lnTo>
                      <a:pt x="181482" y="324231"/>
                    </a:lnTo>
                    <a:lnTo>
                      <a:pt x="181482" y="333375"/>
                    </a:lnTo>
                    <a:lnTo>
                      <a:pt x="273684" y="333375"/>
                    </a:lnTo>
                    <a:lnTo>
                      <a:pt x="273684" y="324231"/>
                    </a:lnTo>
                    <a:close/>
                  </a:path>
                  <a:path w="473075" h="333375">
                    <a:moveTo>
                      <a:pt x="309536" y="181482"/>
                    </a:moveTo>
                    <a:lnTo>
                      <a:pt x="260476" y="181482"/>
                    </a:lnTo>
                    <a:lnTo>
                      <a:pt x="318643" y="333375"/>
                    </a:lnTo>
                    <a:lnTo>
                      <a:pt x="375412" y="333375"/>
                    </a:lnTo>
                    <a:lnTo>
                      <a:pt x="375412" y="324231"/>
                    </a:lnTo>
                    <a:lnTo>
                      <a:pt x="370585" y="323850"/>
                    </a:lnTo>
                    <a:lnTo>
                      <a:pt x="366395" y="321056"/>
                    </a:lnTo>
                    <a:lnTo>
                      <a:pt x="350647" y="288671"/>
                    </a:lnTo>
                    <a:lnTo>
                      <a:pt x="309536" y="181482"/>
                    </a:lnTo>
                    <a:close/>
                  </a:path>
                  <a:path w="473075" h="333375">
                    <a:moveTo>
                      <a:pt x="265175" y="0"/>
                    </a:moveTo>
                    <a:lnTo>
                      <a:pt x="181482" y="0"/>
                    </a:lnTo>
                    <a:lnTo>
                      <a:pt x="181482" y="9143"/>
                    </a:lnTo>
                    <a:lnTo>
                      <a:pt x="189738" y="9143"/>
                    </a:lnTo>
                    <a:lnTo>
                      <a:pt x="195325" y="10541"/>
                    </a:lnTo>
                    <a:lnTo>
                      <a:pt x="206275" y="46263"/>
                    </a:lnTo>
                    <a:lnTo>
                      <a:pt x="206275" y="287091"/>
                    </a:lnTo>
                    <a:lnTo>
                      <a:pt x="198247" y="320040"/>
                    </a:lnTo>
                    <a:lnTo>
                      <a:pt x="195452" y="322834"/>
                    </a:lnTo>
                    <a:lnTo>
                      <a:pt x="189738" y="324231"/>
                    </a:lnTo>
                    <a:lnTo>
                      <a:pt x="265429" y="324231"/>
                    </a:lnTo>
                    <a:lnTo>
                      <a:pt x="259842" y="322834"/>
                    </a:lnTo>
                    <a:lnTo>
                      <a:pt x="256794" y="320040"/>
                    </a:lnTo>
                    <a:lnTo>
                      <a:pt x="248666" y="181482"/>
                    </a:lnTo>
                    <a:lnTo>
                      <a:pt x="309536" y="181482"/>
                    </a:lnTo>
                    <a:lnTo>
                      <a:pt x="307340" y="175768"/>
                    </a:lnTo>
                    <a:lnTo>
                      <a:pt x="315098" y="171481"/>
                    </a:lnTo>
                    <a:lnTo>
                      <a:pt x="321976" y="166243"/>
                    </a:lnTo>
                    <a:lnTo>
                      <a:pt x="324182" y="163956"/>
                    </a:lnTo>
                    <a:lnTo>
                      <a:pt x="248666" y="163956"/>
                    </a:lnTo>
                    <a:lnTo>
                      <a:pt x="248666" y="17906"/>
                    </a:lnTo>
                    <a:lnTo>
                      <a:pt x="324497" y="17906"/>
                    </a:lnTo>
                    <a:lnTo>
                      <a:pt x="320246" y="13454"/>
                    </a:lnTo>
                    <a:lnTo>
                      <a:pt x="313054" y="8381"/>
                    </a:lnTo>
                    <a:lnTo>
                      <a:pt x="304359" y="4714"/>
                    </a:lnTo>
                    <a:lnTo>
                      <a:pt x="293497" y="2095"/>
                    </a:lnTo>
                    <a:lnTo>
                      <a:pt x="280443" y="523"/>
                    </a:lnTo>
                    <a:lnTo>
                      <a:pt x="265175" y="0"/>
                    </a:lnTo>
                    <a:close/>
                  </a:path>
                  <a:path w="473075" h="333375">
                    <a:moveTo>
                      <a:pt x="324497" y="17906"/>
                    </a:moveTo>
                    <a:lnTo>
                      <a:pt x="262890" y="17906"/>
                    </a:lnTo>
                    <a:lnTo>
                      <a:pt x="272895" y="19050"/>
                    </a:lnTo>
                    <a:lnTo>
                      <a:pt x="281400" y="22479"/>
                    </a:lnTo>
                    <a:lnTo>
                      <a:pt x="301212" y="59324"/>
                    </a:lnTo>
                    <a:lnTo>
                      <a:pt x="303656" y="92456"/>
                    </a:lnTo>
                    <a:lnTo>
                      <a:pt x="303323" y="104981"/>
                    </a:lnTo>
                    <a:lnTo>
                      <a:pt x="295491" y="142678"/>
                    </a:lnTo>
                    <a:lnTo>
                      <a:pt x="256285" y="163956"/>
                    </a:lnTo>
                    <a:lnTo>
                      <a:pt x="324182" y="163956"/>
                    </a:lnTo>
                    <a:lnTo>
                      <a:pt x="343741" y="125666"/>
                    </a:lnTo>
                    <a:lnTo>
                      <a:pt x="347345" y="91948"/>
                    </a:lnTo>
                    <a:lnTo>
                      <a:pt x="346749" y="77301"/>
                    </a:lnTo>
                    <a:lnTo>
                      <a:pt x="337820" y="39243"/>
                    </a:lnTo>
                    <a:lnTo>
                      <a:pt x="326771" y="20288"/>
                    </a:lnTo>
                    <a:lnTo>
                      <a:pt x="324497" y="17906"/>
                    </a:lnTo>
                    <a:close/>
                  </a:path>
                  <a:path w="473075" h="333375">
                    <a:moveTo>
                      <a:pt x="473075" y="324231"/>
                    </a:moveTo>
                    <a:lnTo>
                      <a:pt x="378714" y="324231"/>
                    </a:lnTo>
                    <a:lnTo>
                      <a:pt x="378714" y="333375"/>
                    </a:lnTo>
                    <a:lnTo>
                      <a:pt x="473075" y="333375"/>
                    </a:lnTo>
                    <a:lnTo>
                      <a:pt x="473075" y="324231"/>
                    </a:lnTo>
                    <a:close/>
                  </a:path>
                  <a:path w="473075" h="333375">
                    <a:moveTo>
                      <a:pt x="461772" y="9143"/>
                    </a:moveTo>
                    <a:lnTo>
                      <a:pt x="389763" y="9143"/>
                    </a:lnTo>
                    <a:lnTo>
                      <a:pt x="393826" y="10668"/>
                    </a:lnTo>
                    <a:lnTo>
                      <a:pt x="399796" y="17144"/>
                    </a:lnTo>
                    <a:lnTo>
                      <a:pt x="404020" y="45450"/>
                    </a:lnTo>
                    <a:lnTo>
                      <a:pt x="404014" y="287924"/>
                    </a:lnTo>
                    <a:lnTo>
                      <a:pt x="397382" y="319150"/>
                    </a:lnTo>
                    <a:lnTo>
                      <a:pt x="394207" y="322580"/>
                    </a:lnTo>
                    <a:lnTo>
                      <a:pt x="390017" y="324231"/>
                    </a:lnTo>
                    <a:lnTo>
                      <a:pt x="462025" y="324231"/>
                    </a:lnTo>
                    <a:lnTo>
                      <a:pt x="457962" y="322706"/>
                    </a:lnTo>
                    <a:lnTo>
                      <a:pt x="451993" y="316230"/>
                    </a:lnTo>
                    <a:lnTo>
                      <a:pt x="447629" y="45450"/>
                    </a:lnTo>
                    <a:lnTo>
                      <a:pt x="447865" y="36718"/>
                    </a:lnTo>
                    <a:lnTo>
                      <a:pt x="454405" y="14224"/>
                    </a:lnTo>
                    <a:lnTo>
                      <a:pt x="457580" y="10794"/>
                    </a:lnTo>
                    <a:lnTo>
                      <a:pt x="461772" y="9143"/>
                    </a:lnTo>
                    <a:close/>
                  </a:path>
                  <a:path w="473075" h="333375">
                    <a:moveTo>
                      <a:pt x="473075" y="0"/>
                    </a:moveTo>
                    <a:lnTo>
                      <a:pt x="378714" y="0"/>
                    </a:lnTo>
                    <a:lnTo>
                      <a:pt x="378714" y="9143"/>
                    </a:lnTo>
                    <a:lnTo>
                      <a:pt x="473075" y="9143"/>
                    </a:lnTo>
                    <a:lnTo>
                      <a:pt x="473075" y="0"/>
                    </a:lnTo>
                    <a:close/>
                  </a:path>
                  <a:path w="473075" h="333375">
                    <a:moveTo>
                      <a:pt x="82930" y="9143"/>
                    </a:moveTo>
                    <a:lnTo>
                      <a:pt x="10922" y="9143"/>
                    </a:lnTo>
                    <a:lnTo>
                      <a:pt x="14986" y="10668"/>
                    </a:lnTo>
                    <a:lnTo>
                      <a:pt x="20954" y="17144"/>
                    </a:lnTo>
                    <a:lnTo>
                      <a:pt x="25241" y="281092"/>
                    </a:lnTo>
                    <a:lnTo>
                      <a:pt x="25125" y="290369"/>
                    </a:lnTo>
                    <a:lnTo>
                      <a:pt x="18541" y="319150"/>
                    </a:lnTo>
                    <a:lnTo>
                      <a:pt x="15366" y="322580"/>
                    </a:lnTo>
                    <a:lnTo>
                      <a:pt x="11175" y="324231"/>
                    </a:lnTo>
                    <a:lnTo>
                      <a:pt x="0" y="324231"/>
                    </a:lnTo>
                    <a:lnTo>
                      <a:pt x="0" y="333375"/>
                    </a:lnTo>
                    <a:lnTo>
                      <a:pt x="160020" y="333375"/>
                    </a:lnTo>
                    <a:lnTo>
                      <a:pt x="161094" y="314706"/>
                    </a:lnTo>
                    <a:lnTo>
                      <a:pt x="84074" y="314706"/>
                    </a:lnTo>
                    <a:lnTo>
                      <a:pt x="78740" y="313944"/>
                    </a:lnTo>
                    <a:lnTo>
                      <a:pt x="68788" y="45450"/>
                    </a:lnTo>
                    <a:lnTo>
                      <a:pt x="69024" y="36718"/>
                    </a:lnTo>
                    <a:lnTo>
                      <a:pt x="75565" y="14224"/>
                    </a:lnTo>
                    <a:lnTo>
                      <a:pt x="78740" y="10794"/>
                    </a:lnTo>
                    <a:lnTo>
                      <a:pt x="82930" y="9143"/>
                    </a:lnTo>
                    <a:close/>
                  </a:path>
                  <a:path w="473075" h="333375">
                    <a:moveTo>
                      <a:pt x="166750" y="216407"/>
                    </a:moveTo>
                    <a:lnTo>
                      <a:pt x="161290" y="216407"/>
                    </a:lnTo>
                    <a:lnTo>
                      <a:pt x="158118" y="234838"/>
                    </a:lnTo>
                    <a:lnTo>
                      <a:pt x="154876" y="250888"/>
                    </a:lnTo>
                    <a:lnTo>
                      <a:pt x="140446" y="293290"/>
                    </a:lnTo>
                    <a:lnTo>
                      <a:pt x="107569" y="314706"/>
                    </a:lnTo>
                    <a:lnTo>
                      <a:pt x="161094" y="314706"/>
                    </a:lnTo>
                    <a:lnTo>
                      <a:pt x="166750" y="216407"/>
                    </a:lnTo>
                    <a:close/>
                  </a:path>
                  <a:path w="473075" h="333375">
                    <a:moveTo>
                      <a:pt x="96012" y="0"/>
                    </a:moveTo>
                    <a:lnTo>
                      <a:pt x="0" y="0"/>
                    </a:lnTo>
                    <a:lnTo>
                      <a:pt x="0" y="9143"/>
                    </a:lnTo>
                    <a:lnTo>
                      <a:pt x="96012" y="9143"/>
                    </a:lnTo>
                    <a:lnTo>
                      <a:pt x="96012" y="0"/>
                    </a:lnTo>
                    <a:close/>
                  </a:path>
                </a:pathLst>
              </a:custGeom>
              <a:solidFill>
                <a:srgbClr val="336699"/>
              </a:solidFill>
            </p:spPr>
            <p:txBody>
              <a:bodyPr wrap="square" lIns="0" tIns="0" rIns="0" bIns="0" rtlCol="0"/>
              <a:lstStyle/>
              <a:p>
                <a:endParaRPr/>
              </a:p>
            </p:txBody>
          </p:sp>
        </p:grpSp>
        <p:sp>
          <p:nvSpPr>
            <p:cNvPr id="118" name="object 118"/>
            <p:cNvSpPr txBox="1"/>
            <p:nvPr/>
          </p:nvSpPr>
          <p:spPr>
            <a:xfrm>
              <a:off x="6596253" y="1765300"/>
              <a:ext cx="339090"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990000"/>
                  </a:solidFill>
                  <a:latin typeface="Arial"/>
                  <a:cs typeface="Arial"/>
                </a:rPr>
                <a:t>S</a:t>
              </a:r>
              <a:r>
                <a:rPr sz="1200" b="1" i="1" spc="-5" dirty="0">
                  <a:solidFill>
                    <a:srgbClr val="990000"/>
                  </a:solidFill>
                  <a:latin typeface="Arial"/>
                  <a:cs typeface="Arial"/>
                </a:rPr>
                <a:t>RS</a:t>
              </a:r>
              <a:endParaRPr sz="1200">
                <a:latin typeface="Arial"/>
                <a:cs typeface="Arial"/>
              </a:endParaRPr>
            </a:p>
          </p:txBody>
        </p:sp>
        <p:sp>
          <p:nvSpPr>
            <p:cNvPr id="119" name="object 119"/>
            <p:cNvSpPr txBox="1"/>
            <p:nvPr/>
          </p:nvSpPr>
          <p:spPr>
            <a:xfrm>
              <a:off x="5948553" y="6180913"/>
              <a:ext cx="1642110" cy="391160"/>
            </a:xfrm>
            <a:prstGeom prst="rect">
              <a:avLst/>
            </a:prstGeom>
          </p:spPr>
          <p:txBody>
            <a:bodyPr vert="horz" wrap="square" lIns="0" tIns="12700" rIns="0" bIns="0" rtlCol="0">
              <a:spAutoFit/>
            </a:bodyPr>
            <a:lstStyle/>
            <a:p>
              <a:pPr marL="12700" marR="5080">
                <a:lnSpc>
                  <a:spcPct val="100000"/>
                </a:lnSpc>
                <a:spcBef>
                  <a:spcPts val="100"/>
                </a:spcBef>
              </a:pPr>
              <a:r>
                <a:rPr sz="1200" b="1" i="1" dirty="0">
                  <a:solidFill>
                    <a:srgbClr val="990000"/>
                  </a:solidFill>
                  <a:latin typeface="Arial"/>
                  <a:cs typeface="Arial"/>
                </a:rPr>
                <a:t>Spécifications </a:t>
              </a:r>
              <a:r>
                <a:rPr sz="1200" b="1" i="1" spc="-5" dirty="0">
                  <a:solidFill>
                    <a:srgbClr val="990000"/>
                  </a:solidFill>
                  <a:latin typeface="Arial"/>
                  <a:cs typeface="Arial"/>
                </a:rPr>
                <a:t>des  </a:t>
              </a:r>
              <a:r>
                <a:rPr sz="1200" b="1" i="1" dirty="0">
                  <a:solidFill>
                    <a:srgbClr val="990000"/>
                  </a:solidFill>
                  <a:latin typeface="Arial"/>
                  <a:cs typeface="Arial"/>
                </a:rPr>
                <a:t>exigences du</a:t>
              </a:r>
              <a:r>
                <a:rPr sz="1200" b="1" i="1" spc="-105" dirty="0">
                  <a:solidFill>
                    <a:srgbClr val="990000"/>
                  </a:solidFill>
                  <a:latin typeface="Arial"/>
                  <a:cs typeface="Arial"/>
                </a:rPr>
                <a:t> </a:t>
              </a:r>
              <a:r>
                <a:rPr sz="1200" b="1" i="1" spc="-5" dirty="0">
                  <a:solidFill>
                    <a:srgbClr val="990000"/>
                  </a:solidFill>
                  <a:latin typeface="Arial"/>
                  <a:cs typeface="Arial"/>
                </a:rPr>
                <a:t>système</a:t>
              </a:r>
              <a:endParaRPr sz="1200">
                <a:latin typeface="Arial"/>
                <a:cs typeface="Arial"/>
              </a:endParaRPr>
            </a:p>
          </p:txBody>
        </p:sp>
        <p:sp>
          <p:nvSpPr>
            <p:cNvPr id="120" name="object 120"/>
            <p:cNvSpPr txBox="1"/>
            <p:nvPr/>
          </p:nvSpPr>
          <p:spPr>
            <a:xfrm>
              <a:off x="2723769" y="4502658"/>
              <a:ext cx="821690" cy="208279"/>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Arial"/>
                  <a:cs typeface="Arial"/>
                </a:rPr>
                <a:t>SRS</a:t>
              </a:r>
              <a:r>
                <a:rPr sz="1200" b="1" i="1" spc="-85" dirty="0">
                  <a:latin typeface="Arial"/>
                  <a:cs typeface="Arial"/>
                </a:rPr>
                <a:t> </a:t>
              </a:r>
              <a:r>
                <a:rPr sz="1200" b="1" i="1" dirty="0">
                  <a:latin typeface="Arial"/>
                  <a:cs typeface="Arial"/>
                </a:rPr>
                <a:t>révisé</a:t>
              </a:r>
              <a:endParaRPr sz="1200">
                <a:latin typeface="Arial"/>
                <a:cs typeface="Arial"/>
              </a:endParaRPr>
            </a:p>
          </p:txBody>
        </p:sp>
        <p:sp>
          <p:nvSpPr>
            <p:cNvPr id="121" name="object 121"/>
            <p:cNvSpPr txBox="1"/>
            <p:nvPr/>
          </p:nvSpPr>
          <p:spPr>
            <a:xfrm>
              <a:off x="7584185" y="5366513"/>
              <a:ext cx="1185545" cy="208279"/>
            </a:xfrm>
            <a:prstGeom prst="rect">
              <a:avLst/>
            </a:prstGeom>
          </p:spPr>
          <p:txBody>
            <a:bodyPr vert="horz" wrap="square" lIns="0" tIns="12700" rIns="0" bIns="0" rtlCol="0">
              <a:spAutoFit/>
            </a:bodyPr>
            <a:lstStyle/>
            <a:p>
              <a:pPr marL="12700">
                <a:lnSpc>
                  <a:spcPct val="100000"/>
                </a:lnSpc>
                <a:spcBef>
                  <a:spcPts val="100"/>
                </a:spcBef>
              </a:pPr>
              <a:r>
                <a:rPr sz="1200" b="1" i="1" spc="-5" dirty="0">
                  <a:latin typeface="Arial"/>
                  <a:cs typeface="Arial"/>
                </a:rPr>
                <a:t>Liste de</a:t>
              </a:r>
              <a:r>
                <a:rPr sz="1200" b="1" i="1" spc="-70" dirty="0">
                  <a:latin typeface="Arial"/>
                  <a:cs typeface="Arial"/>
                </a:rPr>
                <a:t> </a:t>
              </a:r>
              <a:r>
                <a:rPr sz="1200" b="1" i="1" dirty="0">
                  <a:latin typeface="Arial"/>
                  <a:cs typeface="Arial"/>
                </a:rPr>
                <a:t>risques</a:t>
              </a:r>
              <a:endParaRPr sz="1200">
                <a:latin typeface="Arial"/>
                <a:cs typeface="Arial"/>
              </a:endParaRPr>
            </a:p>
          </p:txBody>
        </p:sp>
      </p:grpSp>
      <p:sp>
        <p:nvSpPr>
          <p:cNvPr id="122" name="object 122"/>
          <p:cNvSpPr txBox="1"/>
          <p:nvPr/>
        </p:nvSpPr>
        <p:spPr>
          <a:xfrm>
            <a:off x="113792" y="6050991"/>
            <a:ext cx="89598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Réf:</a:t>
            </a:r>
            <a:r>
              <a:rPr sz="1200" b="1" spc="-65" dirty="0">
                <a:latin typeface="Arial"/>
                <a:cs typeface="Arial"/>
              </a:rPr>
              <a:t> </a:t>
            </a:r>
            <a:r>
              <a:rPr sz="1200" b="1" spc="-5" dirty="0">
                <a:latin typeface="Arial"/>
                <a:cs typeface="Arial"/>
              </a:rPr>
              <a:t>UPEDU</a:t>
            </a:r>
            <a:endParaRPr sz="12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u="none" spc="-5" dirty="0"/>
              <a:t>Exigences (modélisation des</a:t>
            </a:r>
            <a:r>
              <a:rPr u="none" spc="-55" dirty="0"/>
              <a:t> </a:t>
            </a:r>
            <a:r>
              <a:rPr u="none" spc="-5" dirty="0"/>
              <a:t>besoins)</a:t>
            </a:r>
          </a:p>
        </p:txBody>
      </p:sp>
      <p:sp>
        <p:nvSpPr>
          <p:cNvPr id="100" name="object 100"/>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46</a:t>
            </a:fld>
            <a:endParaRPr dirty="0"/>
          </a:p>
        </p:txBody>
      </p:sp>
      <p:grpSp>
        <p:nvGrpSpPr>
          <p:cNvPr id="103" name="Groupe 102">
            <a:extLst>
              <a:ext uri="{FF2B5EF4-FFF2-40B4-BE49-F238E27FC236}">
                <a16:creationId xmlns:a16="http://schemas.microsoft.com/office/drawing/2014/main" id="{9A468736-646B-4DB2-8644-96E9FC01BD3E}"/>
              </a:ext>
            </a:extLst>
          </p:cNvPr>
          <p:cNvGrpSpPr/>
          <p:nvPr/>
        </p:nvGrpSpPr>
        <p:grpSpPr>
          <a:xfrm>
            <a:off x="906576" y="2171700"/>
            <a:ext cx="7806005" cy="4210049"/>
            <a:chOff x="906576" y="821372"/>
            <a:chExt cx="7806005" cy="5560377"/>
          </a:xfrm>
        </p:grpSpPr>
        <p:sp>
          <p:nvSpPr>
            <p:cNvPr id="8" name="object 8"/>
            <p:cNvSpPr/>
            <p:nvPr/>
          </p:nvSpPr>
          <p:spPr>
            <a:xfrm>
              <a:off x="1425575" y="5157723"/>
              <a:ext cx="3529076" cy="1224026"/>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3789426" y="5928766"/>
              <a:ext cx="57531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Ré</a:t>
              </a:r>
              <a:r>
                <a:rPr sz="1200" b="1" spc="-25" dirty="0">
                  <a:latin typeface="Arial"/>
                  <a:cs typeface="Arial"/>
                </a:rPr>
                <a:t>v</a:t>
              </a:r>
              <a:r>
                <a:rPr sz="1200" b="1" spc="-5" dirty="0">
                  <a:latin typeface="Arial"/>
                  <a:cs typeface="Arial"/>
                </a:rPr>
                <a:t>i</a:t>
              </a:r>
              <a:r>
                <a:rPr sz="1200" b="1" dirty="0">
                  <a:latin typeface="Arial"/>
                  <a:cs typeface="Arial"/>
                </a:rPr>
                <a:t>s</a:t>
              </a:r>
              <a:r>
                <a:rPr sz="1200" b="1" spc="-5" dirty="0">
                  <a:latin typeface="Arial"/>
                  <a:cs typeface="Arial"/>
                </a:rPr>
                <a:t>er</a:t>
              </a:r>
              <a:endParaRPr sz="1200">
                <a:latin typeface="Arial"/>
                <a:cs typeface="Arial"/>
              </a:endParaRPr>
            </a:p>
          </p:txBody>
        </p:sp>
        <p:sp>
          <p:nvSpPr>
            <p:cNvPr id="10" name="object 10"/>
            <p:cNvSpPr txBox="1"/>
            <p:nvPr/>
          </p:nvSpPr>
          <p:spPr>
            <a:xfrm>
              <a:off x="7774051" y="2889630"/>
              <a:ext cx="938530" cy="574675"/>
            </a:xfrm>
            <a:prstGeom prst="rect">
              <a:avLst/>
            </a:prstGeom>
          </p:spPr>
          <p:txBody>
            <a:bodyPr vert="horz" wrap="square" lIns="0" tIns="12700" rIns="0" bIns="0" rtlCol="0">
              <a:spAutoFit/>
            </a:bodyPr>
            <a:lstStyle/>
            <a:p>
              <a:pPr marL="363220" marR="5080" indent="-350520">
                <a:lnSpc>
                  <a:spcPct val="100000"/>
                </a:lnSpc>
                <a:spcBef>
                  <a:spcPts val="100"/>
                </a:spcBef>
              </a:pPr>
              <a:r>
                <a:rPr sz="1200" b="1" spc="-5" dirty="0">
                  <a:latin typeface="Arial"/>
                  <a:cs typeface="Arial"/>
                </a:rPr>
                <a:t>Modèles</a:t>
              </a:r>
              <a:r>
                <a:rPr sz="1200" b="1" spc="-75" dirty="0">
                  <a:latin typeface="Arial"/>
                  <a:cs typeface="Arial"/>
                </a:rPr>
                <a:t> </a:t>
              </a:r>
              <a:r>
                <a:rPr sz="1200" b="1" spc="-5" dirty="0">
                  <a:latin typeface="Arial"/>
                  <a:cs typeface="Arial"/>
                </a:rPr>
                <a:t>des  cas</a:t>
              </a:r>
              <a:endParaRPr sz="1200">
                <a:latin typeface="Arial"/>
                <a:cs typeface="Arial"/>
              </a:endParaRPr>
            </a:p>
            <a:p>
              <a:pPr marL="41275">
                <a:lnSpc>
                  <a:spcPct val="100000"/>
                </a:lnSpc>
              </a:pPr>
              <a:r>
                <a:rPr sz="1200" b="1" dirty="0">
                  <a:latin typeface="Arial"/>
                  <a:cs typeface="Arial"/>
                </a:rPr>
                <a:t>d’utilisation</a:t>
              </a:r>
              <a:endParaRPr sz="1200">
                <a:latin typeface="Arial"/>
                <a:cs typeface="Arial"/>
              </a:endParaRPr>
            </a:p>
          </p:txBody>
        </p:sp>
        <p:grpSp>
          <p:nvGrpSpPr>
            <p:cNvPr id="11" name="object 11"/>
            <p:cNvGrpSpPr/>
            <p:nvPr/>
          </p:nvGrpSpPr>
          <p:grpSpPr>
            <a:xfrm>
              <a:off x="2568575" y="1347850"/>
              <a:ext cx="3870325" cy="1656080"/>
              <a:chOff x="2568575" y="1347850"/>
              <a:chExt cx="3870325" cy="1656080"/>
            </a:xfrm>
          </p:grpSpPr>
          <p:sp>
            <p:nvSpPr>
              <p:cNvPr id="12" name="object 12"/>
              <p:cNvSpPr/>
              <p:nvPr/>
            </p:nvSpPr>
            <p:spPr>
              <a:xfrm>
                <a:off x="2568575" y="1347850"/>
                <a:ext cx="3870325" cy="1656080"/>
              </a:xfrm>
              <a:custGeom>
                <a:avLst/>
                <a:gdLst/>
                <a:ahLst/>
                <a:cxnLst/>
                <a:rect l="l" t="t" r="r" b="b"/>
                <a:pathLst>
                  <a:path w="3870325" h="1656080">
                    <a:moveTo>
                      <a:pt x="3714241" y="0"/>
                    </a:moveTo>
                    <a:lnTo>
                      <a:pt x="155575" y="0"/>
                    </a:lnTo>
                    <a:lnTo>
                      <a:pt x="147700" y="381"/>
                    </a:lnTo>
                    <a:lnTo>
                      <a:pt x="109347" y="13843"/>
                    </a:lnTo>
                    <a:lnTo>
                      <a:pt x="75056" y="44958"/>
                    </a:lnTo>
                    <a:lnTo>
                      <a:pt x="51688" y="81279"/>
                    </a:lnTo>
                    <a:lnTo>
                      <a:pt x="45719" y="91948"/>
                    </a:lnTo>
                    <a:lnTo>
                      <a:pt x="26797" y="137922"/>
                    </a:lnTo>
                    <a:lnTo>
                      <a:pt x="15875" y="177037"/>
                    </a:lnTo>
                    <a:lnTo>
                      <a:pt x="6985" y="219710"/>
                    </a:lnTo>
                    <a:lnTo>
                      <a:pt x="3429" y="249427"/>
                    </a:lnTo>
                    <a:lnTo>
                      <a:pt x="1524" y="264795"/>
                    </a:lnTo>
                    <a:lnTo>
                      <a:pt x="0" y="312165"/>
                    </a:lnTo>
                    <a:lnTo>
                      <a:pt x="0" y="1342898"/>
                    </a:lnTo>
                    <a:lnTo>
                      <a:pt x="1524" y="1390777"/>
                    </a:lnTo>
                    <a:lnTo>
                      <a:pt x="3429" y="1406144"/>
                    </a:lnTo>
                    <a:lnTo>
                      <a:pt x="4952" y="1421002"/>
                    </a:lnTo>
                    <a:lnTo>
                      <a:pt x="6985" y="1435481"/>
                    </a:lnTo>
                    <a:lnTo>
                      <a:pt x="9906" y="1450339"/>
                    </a:lnTo>
                    <a:lnTo>
                      <a:pt x="12445" y="1464690"/>
                    </a:lnTo>
                    <a:lnTo>
                      <a:pt x="22860" y="1505077"/>
                    </a:lnTo>
                    <a:lnTo>
                      <a:pt x="35813" y="1541907"/>
                    </a:lnTo>
                    <a:lnTo>
                      <a:pt x="51688" y="1574419"/>
                    </a:lnTo>
                    <a:lnTo>
                      <a:pt x="56642" y="1584071"/>
                    </a:lnTo>
                    <a:lnTo>
                      <a:pt x="82042" y="1618107"/>
                    </a:lnTo>
                    <a:lnTo>
                      <a:pt x="116839" y="1645920"/>
                    </a:lnTo>
                    <a:lnTo>
                      <a:pt x="155575" y="1655699"/>
                    </a:lnTo>
                    <a:lnTo>
                      <a:pt x="3714241" y="1655699"/>
                    </a:lnTo>
                    <a:lnTo>
                      <a:pt x="3752977" y="1645920"/>
                    </a:lnTo>
                    <a:lnTo>
                      <a:pt x="3788791" y="1618107"/>
                    </a:lnTo>
                    <a:lnTo>
                      <a:pt x="3813683" y="1584071"/>
                    </a:lnTo>
                    <a:lnTo>
                      <a:pt x="3834511" y="1541907"/>
                    </a:lnTo>
                    <a:lnTo>
                      <a:pt x="3851402" y="1492123"/>
                    </a:lnTo>
                    <a:lnTo>
                      <a:pt x="3854450" y="1478152"/>
                    </a:lnTo>
                    <a:lnTo>
                      <a:pt x="3857879" y="1464690"/>
                    </a:lnTo>
                    <a:lnTo>
                      <a:pt x="3860927" y="1450339"/>
                    </a:lnTo>
                    <a:lnTo>
                      <a:pt x="3863340" y="1435481"/>
                    </a:lnTo>
                    <a:lnTo>
                      <a:pt x="3864864" y="1421002"/>
                    </a:lnTo>
                    <a:lnTo>
                      <a:pt x="3866896" y="1406144"/>
                    </a:lnTo>
                    <a:lnTo>
                      <a:pt x="3868292" y="1390777"/>
                    </a:lnTo>
                    <a:lnTo>
                      <a:pt x="3869309" y="1375028"/>
                    </a:lnTo>
                    <a:lnTo>
                      <a:pt x="3870325" y="1342898"/>
                    </a:lnTo>
                    <a:lnTo>
                      <a:pt x="3870325" y="312165"/>
                    </a:lnTo>
                    <a:lnTo>
                      <a:pt x="3869309" y="280670"/>
                    </a:lnTo>
                    <a:lnTo>
                      <a:pt x="3868292" y="264795"/>
                    </a:lnTo>
                    <a:lnTo>
                      <a:pt x="3866896" y="249427"/>
                    </a:lnTo>
                    <a:lnTo>
                      <a:pt x="3864864" y="234569"/>
                    </a:lnTo>
                    <a:lnTo>
                      <a:pt x="3863340" y="219710"/>
                    </a:lnTo>
                    <a:lnTo>
                      <a:pt x="3851402" y="163957"/>
                    </a:lnTo>
                    <a:lnTo>
                      <a:pt x="3834511" y="113791"/>
                    </a:lnTo>
                    <a:lnTo>
                      <a:pt x="3813683" y="71500"/>
                    </a:lnTo>
                    <a:lnTo>
                      <a:pt x="3788791" y="37591"/>
                    </a:lnTo>
                    <a:lnTo>
                      <a:pt x="3752977" y="9651"/>
                    </a:lnTo>
                    <a:lnTo>
                      <a:pt x="3722624" y="381"/>
                    </a:lnTo>
                    <a:lnTo>
                      <a:pt x="3714241" y="0"/>
                    </a:lnTo>
                    <a:close/>
                  </a:path>
                </a:pathLst>
              </a:custGeom>
              <a:solidFill>
                <a:srgbClr val="FFFBC5"/>
              </a:solidFill>
            </p:spPr>
            <p:txBody>
              <a:bodyPr wrap="square" lIns="0" tIns="0" rIns="0" bIns="0" rtlCol="0"/>
              <a:lstStyle/>
              <a:p>
                <a:endParaRPr/>
              </a:p>
            </p:txBody>
          </p:sp>
          <p:sp>
            <p:nvSpPr>
              <p:cNvPr id="13" name="object 13"/>
              <p:cNvSpPr/>
              <p:nvPr/>
            </p:nvSpPr>
            <p:spPr>
              <a:xfrm>
                <a:off x="3222625" y="1462150"/>
                <a:ext cx="262255" cy="349250"/>
              </a:xfrm>
              <a:custGeom>
                <a:avLst/>
                <a:gdLst/>
                <a:ahLst/>
                <a:cxnLst/>
                <a:rect l="l" t="t" r="r" b="b"/>
                <a:pathLst>
                  <a:path w="262254" h="349250">
                    <a:moveTo>
                      <a:pt x="137540" y="0"/>
                    </a:moveTo>
                    <a:lnTo>
                      <a:pt x="123951" y="0"/>
                    </a:lnTo>
                    <a:lnTo>
                      <a:pt x="117728" y="1015"/>
                    </a:lnTo>
                    <a:lnTo>
                      <a:pt x="111125" y="1524"/>
                    </a:lnTo>
                    <a:lnTo>
                      <a:pt x="104901" y="3556"/>
                    </a:lnTo>
                    <a:lnTo>
                      <a:pt x="98171" y="5079"/>
                    </a:lnTo>
                    <a:lnTo>
                      <a:pt x="85725" y="10287"/>
                    </a:lnTo>
                    <a:lnTo>
                      <a:pt x="74422" y="17145"/>
                    </a:lnTo>
                    <a:lnTo>
                      <a:pt x="68579" y="21336"/>
                    </a:lnTo>
                    <a:lnTo>
                      <a:pt x="62737" y="24891"/>
                    </a:lnTo>
                    <a:lnTo>
                      <a:pt x="57658" y="29590"/>
                    </a:lnTo>
                    <a:lnTo>
                      <a:pt x="52959" y="34798"/>
                    </a:lnTo>
                    <a:lnTo>
                      <a:pt x="48005" y="39497"/>
                    </a:lnTo>
                    <a:lnTo>
                      <a:pt x="43307" y="45212"/>
                    </a:lnTo>
                    <a:lnTo>
                      <a:pt x="38608" y="51435"/>
                    </a:lnTo>
                    <a:lnTo>
                      <a:pt x="33909" y="57150"/>
                    </a:lnTo>
                    <a:lnTo>
                      <a:pt x="29972" y="63500"/>
                    </a:lnTo>
                    <a:lnTo>
                      <a:pt x="22606" y="76962"/>
                    </a:lnTo>
                    <a:lnTo>
                      <a:pt x="18668" y="83693"/>
                    </a:lnTo>
                    <a:lnTo>
                      <a:pt x="12826" y="99313"/>
                    </a:lnTo>
                    <a:lnTo>
                      <a:pt x="10541" y="106679"/>
                    </a:lnTo>
                    <a:lnTo>
                      <a:pt x="7747" y="114426"/>
                    </a:lnTo>
                    <a:lnTo>
                      <a:pt x="5842" y="122300"/>
                    </a:lnTo>
                    <a:lnTo>
                      <a:pt x="2667" y="139446"/>
                    </a:lnTo>
                    <a:lnTo>
                      <a:pt x="1524" y="148336"/>
                    </a:lnTo>
                    <a:lnTo>
                      <a:pt x="0" y="165481"/>
                    </a:lnTo>
                    <a:lnTo>
                      <a:pt x="0" y="183641"/>
                    </a:lnTo>
                    <a:lnTo>
                      <a:pt x="5842" y="226822"/>
                    </a:lnTo>
                    <a:lnTo>
                      <a:pt x="10541" y="242443"/>
                    </a:lnTo>
                    <a:lnTo>
                      <a:pt x="12826" y="250316"/>
                    </a:lnTo>
                    <a:lnTo>
                      <a:pt x="18668" y="264922"/>
                    </a:lnTo>
                    <a:lnTo>
                      <a:pt x="29972" y="285750"/>
                    </a:lnTo>
                    <a:lnTo>
                      <a:pt x="33909" y="291973"/>
                    </a:lnTo>
                    <a:lnTo>
                      <a:pt x="38608" y="297688"/>
                    </a:lnTo>
                    <a:lnTo>
                      <a:pt x="43307" y="303911"/>
                    </a:lnTo>
                    <a:lnTo>
                      <a:pt x="48005" y="309625"/>
                    </a:lnTo>
                    <a:lnTo>
                      <a:pt x="52959" y="314325"/>
                    </a:lnTo>
                    <a:lnTo>
                      <a:pt x="57658" y="319532"/>
                    </a:lnTo>
                    <a:lnTo>
                      <a:pt x="91948" y="341375"/>
                    </a:lnTo>
                    <a:lnTo>
                      <a:pt x="104901" y="345566"/>
                    </a:lnTo>
                    <a:lnTo>
                      <a:pt x="111125" y="347599"/>
                    </a:lnTo>
                    <a:lnTo>
                      <a:pt x="130937" y="349250"/>
                    </a:lnTo>
                    <a:lnTo>
                      <a:pt x="150495" y="347599"/>
                    </a:lnTo>
                    <a:lnTo>
                      <a:pt x="157099" y="345566"/>
                    </a:lnTo>
                    <a:lnTo>
                      <a:pt x="163322" y="344043"/>
                    </a:lnTo>
                    <a:lnTo>
                      <a:pt x="203835" y="319532"/>
                    </a:lnTo>
                    <a:lnTo>
                      <a:pt x="208914" y="314325"/>
                    </a:lnTo>
                    <a:lnTo>
                      <a:pt x="213995" y="309625"/>
                    </a:lnTo>
                    <a:lnTo>
                      <a:pt x="218694" y="303911"/>
                    </a:lnTo>
                    <a:lnTo>
                      <a:pt x="227584" y="291973"/>
                    </a:lnTo>
                    <a:lnTo>
                      <a:pt x="231901" y="285750"/>
                    </a:lnTo>
                    <a:lnTo>
                      <a:pt x="235458" y="278891"/>
                    </a:lnTo>
                    <a:lnTo>
                      <a:pt x="239267" y="272161"/>
                    </a:lnTo>
                    <a:lnTo>
                      <a:pt x="249047" y="250316"/>
                    </a:lnTo>
                    <a:lnTo>
                      <a:pt x="251078" y="242443"/>
                    </a:lnTo>
                    <a:lnTo>
                      <a:pt x="255650" y="226822"/>
                    </a:lnTo>
                    <a:lnTo>
                      <a:pt x="257683" y="218059"/>
                    </a:lnTo>
                    <a:lnTo>
                      <a:pt x="259207" y="209676"/>
                    </a:lnTo>
                    <a:lnTo>
                      <a:pt x="260730" y="192532"/>
                    </a:lnTo>
                    <a:lnTo>
                      <a:pt x="261112" y="183641"/>
                    </a:lnTo>
                    <a:lnTo>
                      <a:pt x="262000" y="174878"/>
                    </a:lnTo>
                    <a:lnTo>
                      <a:pt x="261112" y="165481"/>
                    </a:lnTo>
                    <a:lnTo>
                      <a:pt x="260730" y="156590"/>
                    </a:lnTo>
                    <a:lnTo>
                      <a:pt x="259207" y="139446"/>
                    </a:lnTo>
                    <a:lnTo>
                      <a:pt x="249047" y="99313"/>
                    </a:lnTo>
                    <a:lnTo>
                      <a:pt x="231901" y="63500"/>
                    </a:lnTo>
                    <a:lnTo>
                      <a:pt x="208914" y="34798"/>
                    </a:lnTo>
                    <a:lnTo>
                      <a:pt x="203835" y="29590"/>
                    </a:lnTo>
                    <a:lnTo>
                      <a:pt x="163322" y="5079"/>
                    </a:lnTo>
                    <a:lnTo>
                      <a:pt x="157099" y="3556"/>
                    </a:lnTo>
                    <a:lnTo>
                      <a:pt x="150495" y="1524"/>
                    </a:lnTo>
                    <a:lnTo>
                      <a:pt x="144272" y="1015"/>
                    </a:lnTo>
                    <a:lnTo>
                      <a:pt x="137540" y="0"/>
                    </a:lnTo>
                    <a:close/>
                  </a:path>
                </a:pathLst>
              </a:custGeom>
              <a:solidFill>
                <a:srgbClr val="AAA9A9"/>
              </a:solidFill>
            </p:spPr>
            <p:txBody>
              <a:bodyPr wrap="square" lIns="0" tIns="0" rIns="0" bIns="0" rtlCol="0"/>
              <a:lstStyle/>
              <a:p>
                <a:endParaRPr/>
              </a:p>
            </p:txBody>
          </p:sp>
          <p:sp>
            <p:nvSpPr>
              <p:cNvPr id="14" name="object 14"/>
              <p:cNvSpPr/>
              <p:nvPr/>
            </p:nvSpPr>
            <p:spPr>
              <a:xfrm>
                <a:off x="3222625" y="1462150"/>
                <a:ext cx="262255" cy="349250"/>
              </a:xfrm>
              <a:custGeom>
                <a:avLst/>
                <a:gdLst/>
                <a:ahLst/>
                <a:cxnLst/>
                <a:rect l="l" t="t" r="r" b="b"/>
                <a:pathLst>
                  <a:path w="262254" h="349250">
                    <a:moveTo>
                      <a:pt x="130937" y="349250"/>
                    </a:moveTo>
                    <a:lnTo>
                      <a:pt x="137540" y="348614"/>
                    </a:lnTo>
                    <a:lnTo>
                      <a:pt x="144272" y="348107"/>
                    </a:lnTo>
                    <a:lnTo>
                      <a:pt x="150495" y="347599"/>
                    </a:lnTo>
                    <a:lnTo>
                      <a:pt x="157099" y="345566"/>
                    </a:lnTo>
                    <a:lnTo>
                      <a:pt x="163322" y="344043"/>
                    </a:lnTo>
                    <a:lnTo>
                      <a:pt x="169545" y="341375"/>
                    </a:lnTo>
                    <a:lnTo>
                      <a:pt x="175767" y="338200"/>
                    </a:lnTo>
                    <a:lnTo>
                      <a:pt x="181990" y="335152"/>
                    </a:lnTo>
                    <a:lnTo>
                      <a:pt x="187451" y="331977"/>
                    </a:lnTo>
                    <a:lnTo>
                      <a:pt x="193294" y="327787"/>
                    </a:lnTo>
                    <a:lnTo>
                      <a:pt x="198374" y="323723"/>
                    </a:lnTo>
                    <a:lnTo>
                      <a:pt x="203835" y="319532"/>
                    </a:lnTo>
                    <a:lnTo>
                      <a:pt x="208914" y="314325"/>
                    </a:lnTo>
                    <a:lnTo>
                      <a:pt x="213995" y="309625"/>
                    </a:lnTo>
                    <a:lnTo>
                      <a:pt x="218694" y="303911"/>
                    </a:lnTo>
                    <a:lnTo>
                      <a:pt x="223392" y="297688"/>
                    </a:lnTo>
                    <a:lnTo>
                      <a:pt x="227584" y="291973"/>
                    </a:lnTo>
                    <a:lnTo>
                      <a:pt x="231901" y="285750"/>
                    </a:lnTo>
                    <a:lnTo>
                      <a:pt x="235458" y="278891"/>
                    </a:lnTo>
                    <a:lnTo>
                      <a:pt x="239267" y="272161"/>
                    </a:lnTo>
                    <a:lnTo>
                      <a:pt x="242442" y="264922"/>
                    </a:lnTo>
                    <a:lnTo>
                      <a:pt x="245617" y="258063"/>
                    </a:lnTo>
                    <a:lnTo>
                      <a:pt x="249047" y="250316"/>
                    </a:lnTo>
                    <a:lnTo>
                      <a:pt x="251078" y="242443"/>
                    </a:lnTo>
                    <a:lnTo>
                      <a:pt x="253364" y="234696"/>
                    </a:lnTo>
                    <a:lnTo>
                      <a:pt x="255650" y="226822"/>
                    </a:lnTo>
                    <a:lnTo>
                      <a:pt x="257683" y="218059"/>
                    </a:lnTo>
                    <a:lnTo>
                      <a:pt x="259207" y="209676"/>
                    </a:lnTo>
                    <a:lnTo>
                      <a:pt x="259969" y="200787"/>
                    </a:lnTo>
                    <a:lnTo>
                      <a:pt x="260730" y="192532"/>
                    </a:lnTo>
                    <a:lnTo>
                      <a:pt x="261112" y="183641"/>
                    </a:lnTo>
                    <a:lnTo>
                      <a:pt x="262000" y="174878"/>
                    </a:lnTo>
                    <a:lnTo>
                      <a:pt x="261112" y="165481"/>
                    </a:lnTo>
                    <a:lnTo>
                      <a:pt x="260730" y="156590"/>
                    </a:lnTo>
                    <a:lnTo>
                      <a:pt x="259969" y="148336"/>
                    </a:lnTo>
                    <a:lnTo>
                      <a:pt x="259207" y="139446"/>
                    </a:lnTo>
                    <a:lnTo>
                      <a:pt x="257683" y="131063"/>
                    </a:lnTo>
                    <a:lnTo>
                      <a:pt x="255650" y="122300"/>
                    </a:lnTo>
                    <a:lnTo>
                      <a:pt x="253364" y="114426"/>
                    </a:lnTo>
                    <a:lnTo>
                      <a:pt x="251078" y="106679"/>
                    </a:lnTo>
                    <a:lnTo>
                      <a:pt x="249047" y="99313"/>
                    </a:lnTo>
                    <a:lnTo>
                      <a:pt x="245617" y="91059"/>
                    </a:lnTo>
                    <a:lnTo>
                      <a:pt x="242442" y="83693"/>
                    </a:lnTo>
                    <a:lnTo>
                      <a:pt x="239267" y="76962"/>
                    </a:lnTo>
                    <a:lnTo>
                      <a:pt x="235458" y="70231"/>
                    </a:lnTo>
                    <a:lnTo>
                      <a:pt x="231901" y="63500"/>
                    </a:lnTo>
                    <a:lnTo>
                      <a:pt x="208914" y="34798"/>
                    </a:lnTo>
                    <a:lnTo>
                      <a:pt x="203835" y="29590"/>
                    </a:lnTo>
                    <a:lnTo>
                      <a:pt x="198374" y="24891"/>
                    </a:lnTo>
                    <a:lnTo>
                      <a:pt x="193294" y="21336"/>
                    </a:lnTo>
                    <a:lnTo>
                      <a:pt x="187451" y="17145"/>
                    </a:lnTo>
                    <a:lnTo>
                      <a:pt x="181990" y="13970"/>
                    </a:lnTo>
                    <a:lnTo>
                      <a:pt x="175767" y="10287"/>
                    </a:lnTo>
                    <a:lnTo>
                      <a:pt x="169545" y="7747"/>
                    </a:lnTo>
                    <a:lnTo>
                      <a:pt x="163322" y="5079"/>
                    </a:lnTo>
                    <a:lnTo>
                      <a:pt x="157099" y="3556"/>
                    </a:lnTo>
                    <a:lnTo>
                      <a:pt x="150495" y="1524"/>
                    </a:lnTo>
                    <a:lnTo>
                      <a:pt x="144272" y="1015"/>
                    </a:lnTo>
                    <a:lnTo>
                      <a:pt x="137540" y="0"/>
                    </a:lnTo>
                    <a:lnTo>
                      <a:pt x="130937" y="0"/>
                    </a:lnTo>
                    <a:lnTo>
                      <a:pt x="123951" y="0"/>
                    </a:lnTo>
                    <a:lnTo>
                      <a:pt x="117728" y="1015"/>
                    </a:lnTo>
                    <a:lnTo>
                      <a:pt x="111125" y="1524"/>
                    </a:lnTo>
                    <a:lnTo>
                      <a:pt x="104901" y="3556"/>
                    </a:lnTo>
                    <a:lnTo>
                      <a:pt x="98171" y="5079"/>
                    </a:lnTo>
                    <a:lnTo>
                      <a:pt x="91948" y="7747"/>
                    </a:lnTo>
                    <a:lnTo>
                      <a:pt x="85725" y="10287"/>
                    </a:lnTo>
                    <a:lnTo>
                      <a:pt x="79883" y="13970"/>
                    </a:lnTo>
                    <a:lnTo>
                      <a:pt x="74422" y="17145"/>
                    </a:lnTo>
                    <a:lnTo>
                      <a:pt x="68579" y="21336"/>
                    </a:lnTo>
                    <a:lnTo>
                      <a:pt x="62737" y="24891"/>
                    </a:lnTo>
                    <a:lnTo>
                      <a:pt x="57658" y="29590"/>
                    </a:lnTo>
                    <a:lnTo>
                      <a:pt x="52959" y="34798"/>
                    </a:lnTo>
                    <a:lnTo>
                      <a:pt x="48005" y="39497"/>
                    </a:lnTo>
                    <a:lnTo>
                      <a:pt x="43307" y="45212"/>
                    </a:lnTo>
                    <a:lnTo>
                      <a:pt x="38608" y="51435"/>
                    </a:lnTo>
                    <a:lnTo>
                      <a:pt x="33909" y="57150"/>
                    </a:lnTo>
                    <a:lnTo>
                      <a:pt x="29972" y="63500"/>
                    </a:lnTo>
                    <a:lnTo>
                      <a:pt x="26162" y="70231"/>
                    </a:lnTo>
                    <a:lnTo>
                      <a:pt x="22606" y="76962"/>
                    </a:lnTo>
                    <a:lnTo>
                      <a:pt x="18668" y="83693"/>
                    </a:lnTo>
                    <a:lnTo>
                      <a:pt x="16001" y="91059"/>
                    </a:lnTo>
                    <a:lnTo>
                      <a:pt x="12826" y="99313"/>
                    </a:lnTo>
                    <a:lnTo>
                      <a:pt x="10541" y="106679"/>
                    </a:lnTo>
                    <a:lnTo>
                      <a:pt x="7747" y="114426"/>
                    </a:lnTo>
                    <a:lnTo>
                      <a:pt x="5842" y="122300"/>
                    </a:lnTo>
                    <a:lnTo>
                      <a:pt x="4318" y="131063"/>
                    </a:lnTo>
                    <a:lnTo>
                      <a:pt x="2667" y="139446"/>
                    </a:lnTo>
                    <a:lnTo>
                      <a:pt x="1524" y="148336"/>
                    </a:lnTo>
                    <a:lnTo>
                      <a:pt x="762" y="156590"/>
                    </a:lnTo>
                    <a:lnTo>
                      <a:pt x="0" y="165481"/>
                    </a:lnTo>
                    <a:lnTo>
                      <a:pt x="0" y="174878"/>
                    </a:lnTo>
                    <a:lnTo>
                      <a:pt x="0" y="183641"/>
                    </a:lnTo>
                    <a:lnTo>
                      <a:pt x="762" y="192532"/>
                    </a:lnTo>
                    <a:lnTo>
                      <a:pt x="1524" y="200787"/>
                    </a:lnTo>
                    <a:lnTo>
                      <a:pt x="2667" y="209676"/>
                    </a:lnTo>
                    <a:lnTo>
                      <a:pt x="4318" y="218059"/>
                    </a:lnTo>
                    <a:lnTo>
                      <a:pt x="5842" y="226822"/>
                    </a:lnTo>
                    <a:lnTo>
                      <a:pt x="7747" y="234696"/>
                    </a:lnTo>
                    <a:lnTo>
                      <a:pt x="10541" y="242443"/>
                    </a:lnTo>
                    <a:lnTo>
                      <a:pt x="12826" y="250316"/>
                    </a:lnTo>
                    <a:lnTo>
                      <a:pt x="16001" y="258063"/>
                    </a:lnTo>
                    <a:lnTo>
                      <a:pt x="18668" y="264922"/>
                    </a:lnTo>
                    <a:lnTo>
                      <a:pt x="22606" y="272161"/>
                    </a:lnTo>
                    <a:lnTo>
                      <a:pt x="26162" y="278891"/>
                    </a:lnTo>
                    <a:lnTo>
                      <a:pt x="29972" y="285750"/>
                    </a:lnTo>
                    <a:lnTo>
                      <a:pt x="33909" y="291973"/>
                    </a:lnTo>
                    <a:lnTo>
                      <a:pt x="38608" y="297688"/>
                    </a:lnTo>
                    <a:lnTo>
                      <a:pt x="43307" y="303911"/>
                    </a:lnTo>
                    <a:lnTo>
                      <a:pt x="48005" y="309625"/>
                    </a:lnTo>
                    <a:lnTo>
                      <a:pt x="52959" y="314325"/>
                    </a:lnTo>
                    <a:lnTo>
                      <a:pt x="57658" y="319532"/>
                    </a:lnTo>
                    <a:lnTo>
                      <a:pt x="62737" y="323723"/>
                    </a:lnTo>
                    <a:lnTo>
                      <a:pt x="68579" y="327787"/>
                    </a:lnTo>
                    <a:lnTo>
                      <a:pt x="74422" y="331977"/>
                    </a:lnTo>
                    <a:lnTo>
                      <a:pt x="104901" y="345566"/>
                    </a:lnTo>
                    <a:lnTo>
                      <a:pt x="111125" y="347599"/>
                    </a:lnTo>
                    <a:lnTo>
                      <a:pt x="117728" y="348107"/>
                    </a:lnTo>
                    <a:lnTo>
                      <a:pt x="123951" y="348614"/>
                    </a:lnTo>
                    <a:lnTo>
                      <a:pt x="130937" y="349250"/>
                    </a:lnTo>
                  </a:path>
                </a:pathLst>
              </a:custGeom>
              <a:ln w="9525">
                <a:solidFill>
                  <a:srgbClr val="C3C3C2"/>
                </a:solidFill>
              </a:ln>
            </p:spPr>
            <p:txBody>
              <a:bodyPr wrap="square" lIns="0" tIns="0" rIns="0" bIns="0" rtlCol="0"/>
              <a:lstStyle/>
              <a:p>
                <a:endParaRPr/>
              </a:p>
            </p:txBody>
          </p:sp>
          <p:sp>
            <p:nvSpPr>
              <p:cNvPr id="15" name="object 15"/>
              <p:cNvSpPr/>
              <p:nvPr/>
            </p:nvSpPr>
            <p:spPr>
              <a:xfrm>
                <a:off x="3046476" y="1889124"/>
                <a:ext cx="508000" cy="538480"/>
              </a:xfrm>
              <a:custGeom>
                <a:avLst/>
                <a:gdLst/>
                <a:ahLst/>
                <a:cxnLst/>
                <a:rect l="l" t="t" r="r" b="b"/>
                <a:pathLst>
                  <a:path w="508000" h="538480">
                    <a:moveTo>
                      <a:pt x="508000" y="0"/>
                    </a:moveTo>
                    <a:lnTo>
                      <a:pt x="128650" y="0"/>
                    </a:lnTo>
                    <a:lnTo>
                      <a:pt x="0" y="536575"/>
                    </a:lnTo>
                    <a:lnTo>
                      <a:pt x="378460" y="538226"/>
                    </a:lnTo>
                    <a:lnTo>
                      <a:pt x="508000" y="0"/>
                    </a:lnTo>
                    <a:close/>
                  </a:path>
                </a:pathLst>
              </a:custGeom>
              <a:solidFill>
                <a:srgbClr val="AAA9A9"/>
              </a:solidFill>
            </p:spPr>
            <p:txBody>
              <a:bodyPr wrap="square" lIns="0" tIns="0" rIns="0" bIns="0" rtlCol="0"/>
              <a:lstStyle/>
              <a:p>
                <a:endParaRPr/>
              </a:p>
            </p:txBody>
          </p:sp>
          <p:sp>
            <p:nvSpPr>
              <p:cNvPr id="16" name="object 16"/>
              <p:cNvSpPr/>
              <p:nvPr/>
            </p:nvSpPr>
            <p:spPr>
              <a:xfrm>
                <a:off x="3046476" y="1889124"/>
                <a:ext cx="508000" cy="538480"/>
              </a:xfrm>
              <a:custGeom>
                <a:avLst/>
                <a:gdLst/>
                <a:ahLst/>
                <a:cxnLst/>
                <a:rect l="l" t="t" r="r" b="b"/>
                <a:pathLst>
                  <a:path w="508000" h="538480">
                    <a:moveTo>
                      <a:pt x="128650" y="0"/>
                    </a:moveTo>
                    <a:lnTo>
                      <a:pt x="508000" y="0"/>
                    </a:lnTo>
                    <a:lnTo>
                      <a:pt x="378460" y="538226"/>
                    </a:lnTo>
                    <a:lnTo>
                      <a:pt x="0" y="536575"/>
                    </a:lnTo>
                    <a:lnTo>
                      <a:pt x="128650" y="0"/>
                    </a:lnTo>
                    <a:close/>
                  </a:path>
                </a:pathLst>
              </a:custGeom>
              <a:ln w="9525">
                <a:solidFill>
                  <a:srgbClr val="C3C3C2"/>
                </a:solidFill>
              </a:ln>
            </p:spPr>
            <p:txBody>
              <a:bodyPr wrap="square" lIns="0" tIns="0" rIns="0" bIns="0" rtlCol="0"/>
              <a:lstStyle/>
              <a:p>
                <a:endParaRPr/>
              </a:p>
            </p:txBody>
          </p:sp>
          <p:sp>
            <p:nvSpPr>
              <p:cNvPr id="17" name="object 17"/>
              <p:cNvSpPr/>
              <p:nvPr/>
            </p:nvSpPr>
            <p:spPr>
              <a:xfrm>
                <a:off x="3178175" y="1419224"/>
                <a:ext cx="260350" cy="351155"/>
              </a:xfrm>
              <a:custGeom>
                <a:avLst/>
                <a:gdLst/>
                <a:ahLst/>
                <a:cxnLst/>
                <a:rect l="l" t="t" r="r" b="b"/>
                <a:pathLst>
                  <a:path w="260350" h="351155">
                    <a:moveTo>
                      <a:pt x="136905" y="0"/>
                    </a:moveTo>
                    <a:lnTo>
                      <a:pt x="123444" y="0"/>
                    </a:lnTo>
                    <a:lnTo>
                      <a:pt x="110616" y="2032"/>
                    </a:lnTo>
                    <a:lnTo>
                      <a:pt x="104012" y="3683"/>
                    </a:lnTo>
                    <a:lnTo>
                      <a:pt x="97789" y="5714"/>
                    </a:lnTo>
                    <a:lnTo>
                      <a:pt x="91186" y="8382"/>
                    </a:lnTo>
                    <a:lnTo>
                      <a:pt x="85344" y="10413"/>
                    </a:lnTo>
                    <a:lnTo>
                      <a:pt x="79501" y="13588"/>
                    </a:lnTo>
                    <a:lnTo>
                      <a:pt x="67944" y="20827"/>
                    </a:lnTo>
                    <a:lnTo>
                      <a:pt x="57404" y="30225"/>
                    </a:lnTo>
                    <a:lnTo>
                      <a:pt x="52324" y="35560"/>
                    </a:lnTo>
                    <a:lnTo>
                      <a:pt x="47370" y="40259"/>
                    </a:lnTo>
                    <a:lnTo>
                      <a:pt x="42672" y="45974"/>
                    </a:lnTo>
                    <a:lnTo>
                      <a:pt x="33781" y="57403"/>
                    </a:lnTo>
                    <a:lnTo>
                      <a:pt x="29463" y="64262"/>
                    </a:lnTo>
                    <a:lnTo>
                      <a:pt x="26035" y="70992"/>
                    </a:lnTo>
                    <a:lnTo>
                      <a:pt x="22098" y="77850"/>
                    </a:lnTo>
                    <a:lnTo>
                      <a:pt x="7747" y="115442"/>
                    </a:lnTo>
                    <a:lnTo>
                      <a:pt x="762" y="157607"/>
                    </a:lnTo>
                    <a:lnTo>
                      <a:pt x="0" y="166497"/>
                    </a:lnTo>
                    <a:lnTo>
                      <a:pt x="0" y="184276"/>
                    </a:lnTo>
                    <a:lnTo>
                      <a:pt x="762" y="193166"/>
                    </a:lnTo>
                    <a:lnTo>
                      <a:pt x="1143" y="202057"/>
                    </a:lnTo>
                    <a:lnTo>
                      <a:pt x="2667" y="210438"/>
                    </a:lnTo>
                    <a:lnTo>
                      <a:pt x="3937" y="219328"/>
                    </a:lnTo>
                    <a:lnTo>
                      <a:pt x="5842" y="227075"/>
                    </a:lnTo>
                    <a:lnTo>
                      <a:pt x="7747" y="235965"/>
                    </a:lnTo>
                    <a:lnTo>
                      <a:pt x="10413" y="243332"/>
                    </a:lnTo>
                    <a:lnTo>
                      <a:pt x="12826" y="251078"/>
                    </a:lnTo>
                    <a:lnTo>
                      <a:pt x="18668" y="265684"/>
                    </a:lnTo>
                    <a:lnTo>
                      <a:pt x="22098" y="273558"/>
                    </a:lnTo>
                    <a:lnTo>
                      <a:pt x="26035" y="280415"/>
                    </a:lnTo>
                    <a:lnTo>
                      <a:pt x="29463" y="287147"/>
                    </a:lnTo>
                    <a:lnTo>
                      <a:pt x="38354" y="299212"/>
                    </a:lnTo>
                    <a:lnTo>
                      <a:pt x="42672" y="305435"/>
                    </a:lnTo>
                    <a:lnTo>
                      <a:pt x="47370" y="310134"/>
                    </a:lnTo>
                    <a:lnTo>
                      <a:pt x="79501" y="336803"/>
                    </a:lnTo>
                    <a:lnTo>
                      <a:pt x="110616" y="348234"/>
                    </a:lnTo>
                    <a:lnTo>
                      <a:pt x="116839" y="349758"/>
                    </a:lnTo>
                    <a:lnTo>
                      <a:pt x="129921" y="350900"/>
                    </a:lnTo>
                    <a:lnTo>
                      <a:pt x="143510" y="349758"/>
                    </a:lnTo>
                    <a:lnTo>
                      <a:pt x="149733" y="348234"/>
                    </a:lnTo>
                    <a:lnTo>
                      <a:pt x="156337" y="347217"/>
                    </a:lnTo>
                    <a:lnTo>
                      <a:pt x="197485" y="325247"/>
                    </a:lnTo>
                    <a:lnTo>
                      <a:pt x="230886" y="287147"/>
                    </a:lnTo>
                    <a:lnTo>
                      <a:pt x="247523" y="251078"/>
                    </a:lnTo>
                    <a:lnTo>
                      <a:pt x="257683" y="210438"/>
                    </a:lnTo>
                    <a:lnTo>
                      <a:pt x="258445" y="202057"/>
                    </a:lnTo>
                    <a:lnTo>
                      <a:pt x="259587" y="193166"/>
                    </a:lnTo>
                    <a:lnTo>
                      <a:pt x="260350" y="175387"/>
                    </a:lnTo>
                    <a:lnTo>
                      <a:pt x="259587" y="157607"/>
                    </a:lnTo>
                    <a:lnTo>
                      <a:pt x="258445" y="149351"/>
                    </a:lnTo>
                    <a:lnTo>
                      <a:pt x="257683" y="140462"/>
                    </a:lnTo>
                    <a:lnTo>
                      <a:pt x="247523" y="99695"/>
                    </a:lnTo>
                    <a:lnTo>
                      <a:pt x="230886" y="64262"/>
                    </a:lnTo>
                    <a:lnTo>
                      <a:pt x="217297" y="45974"/>
                    </a:lnTo>
                    <a:lnTo>
                      <a:pt x="212978" y="40259"/>
                    </a:lnTo>
                    <a:lnTo>
                      <a:pt x="208025" y="35560"/>
                    </a:lnTo>
                    <a:lnTo>
                      <a:pt x="202946" y="30225"/>
                    </a:lnTo>
                    <a:lnTo>
                      <a:pt x="191642" y="20827"/>
                    </a:lnTo>
                    <a:lnTo>
                      <a:pt x="180848" y="13588"/>
                    </a:lnTo>
                    <a:lnTo>
                      <a:pt x="175005" y="10413"/>
                    </a:lnTo>
                    <a:lnTo>
                      <a:pt x="168401" y="8382"/>
                    </a:lnTo>
                    <a:lnTo>
                      <a:pt x="162560" y="5714"/>
                    </a:lnTo>
                    <a:lnTo>
                      <a:pt x="156337" y="3683"/>
                    </a:lnTo>
                    <a:lnTo>
                      <a:pt x="149733" y="2032"/>
                    </a:lnTo>
                    <a:lnTo>
                      <a:pt x="136905" y="0"/>
                    </a:lnTo>
                    <a:close/>
                  </a:path>
                </a:pathLst>
              </a:custGeom>
              <a:solidFill>
                <a:srgbClr val="F5C592"/>
              </a:solidFill>
            </p:spPr>
            <p:txBody>
              <a:bodyPr wrap="square" lIns="0" tIns="0" rIns="0" bIns="0" rtlCol="0"/>
              <a:lstStyle/>
              <a:p>
                <a:endParaRPr/>
              </a:p>
            </p:txBody>
          </p:sp>
          <p:sp>
            <p:nvSpPr>
              <p:cNvPr id="18" name="object 18"/>
              <p:cNvSpPr/>
              <p:nvPr/>
            </p:nvSpPr>
            <p:spPr>
              <a:xfrm>
                <a:off x="3178175" y="1419224"/>
                <a:ext cx="260350" cy="351155"/>
              </a:xfrm>
              <a:custGeom>
                <a:avLst/>
                <a:gdLst/>
                <a:ahLst/>
                <a:cxnLst/>
                <a:rect l="l" t="t" r="r" b="b"/>
                <a:pathLst>
                  <a:path w="260350" h="351155">
                    <a:moveTo>
                      <a:pt x="129921" y="350900"/>
                    </a:moveTo>
                    <a:lnTo>
                      <a:pt x="136905" y="350265"/>
                    </a:lnTo>
                    <a:lnTo>
                      <a:pt x="143510" y="349758"/>
                    </a:lnTo>
                    <a:lnTo>
                      <a:pt x="149733" y="348234"/>
                    </a:lnTo>
                    <a:lnTo>
                      <a:pt x="186182" y="333121"/>
                    </a:lnTo>
                    <a:lnTo>
                      <a:pt x="191642" y="329438"/>
                    </a:lnTo>
                    <a:lnTo>
                      <a:pt x="197485" y="325247"/>
                    </a:lnTo>
                    <a:lnTo>
                      <a:pt x="202946" y="320548"/>
                    </a:lnTo>
                    <a:lnTo>
                      <a:pt x="208025" y="315849"/>
                    </a:lnTo>
                    <a:lnTo>
                      <a:pt x="212978" y="310134"/>
                    </a:lnTo>
                    <a:lnTo>
                      <a:pt x="217297" y="305435"/>
                    </a:lnTo>
                    <a:lnTo>
                      <a:pt x="221996" y="299212"/>
                    </a:lnTo>
                    <a:lnTo>
                      <a:pt x="226567" y="292862"/>
                    </a:lnTo>
                    <a:lnTo>
                      <a:pt x="230886" y="287147"/>
                    </a:lnTo>
                    <a:lnTo>
                      <a:pt x="234314" y="280415"/>
                    </a:lnTo>
                    <a:lnTo>
                      <a:pt x="237871" y="273558"/>
                    </a:lnTo>
                    <a:lnTo>
                      <a:pt x="241300" y="265684"/>
                    </a:lnTo>
                    <a:lnTo>
                      <a:pt x="254508" y="227075"/>
                    </a:lnTo>
                    <a:lnTo>
                      <a:pt x="258445" y="202057"/>
                    </a:lnTo>
                    <a:lnTo>
                      <a:pt x="259587" y="193166"/>
                    </a:lnTo>
                    <a:lnTo>
                      <a:pt x="259969" y="184276"/>
                    </a:lnTo>
                    <a:lnTo>
                      <a:pt x="260350" y="175387"/>
                    </a:lnTo>
                    <a:lnTo>
                      <a:pt x="259969" y="166497"/>
                    </a:lnTo>
                    <a:lnTo>
                      <a:pt x="259587" y="157607"/>
                    </a:lnTo>
                    <a:lnTo>
                      <a:pt x="258445" y="149351"/>
                    </a:lnTo>
                    <a:lnTo>
                      <a:pt x="257683" y="140462"/>
                    </a:lnTo>
                    <a:lnTo>
                      <a:pt x="256412" y="132079"/>
                    </a:lnTo>
                    <a:lnTo>
                      <a:pt x="254508" y="123189"/>
                    </a:lnTo>
                    <a:lnTo>
                      <a:pt x="252222" y="115442"/>
                    </a:lnTo>
                    <a:lnTo>
                      <a:pt x="249936" y="107061"/>
                    </a:lnTo>
                    <a:lnTo>
                      <a:pt x="234314" y="70992"/>
                    </a:lnTo>
                    <a:lnTo>
                      <a:pt x="230886" y="64262"/>
                    </a:lnTo>
                    <a:lnTo>
                      <a:pt x="226567" y="57403"/>
                    </a:lnTo>
                    <a:lnTo>
                      <a:pt x="221996" y="51688"/>
                    </a:lnTo>
                    <a:lnTo>
                      <a:pt x="217297" y="45974"/>
                    </a:lnTo>
                    <a:lnTo>
                      <a:pt x="212978" y="40259"/>
                    </a:lnTo>
                    <a:lnTo>
                      <a:pt x="208025" y="35560"/>
                    </a:lnTo>
                    <a:lnTo>
                      <a:pt x="202946" y="30225"/>
                    </a:lnTo>
                    <a:lnTo>
                      <a:pt x="197485" y="25526"/>
                    </a:lnTo>
                    <a:lnTo>
                      <a:pt x="191642" y="20827"/>
                    </a:lnTo>
                    <a:lnTo>
                      <a:pt x="186182" y="17272"/>
                    </a:lnTo>
                    <a:lnTo>
                      <a:pt x="180848" y="13588"/>
                    </a:lnTo>
                    <a:lnTo>
                      <a:pt x="175005" y="10413"/>
                    </a:lnTo>
                    <a:lnTo>
                      <a:pt x="168401" y="8382"/>
                    </a:lnTo>
                    <a:lnTo>
                      <a:pt x="162560" y="5714"/>
                    </a:lnTo>
                    <a:lnTo>
                      <a:pt x="156337" y="3683"/>
                    </a:lnTo>
                    <a:lnTo>
                      <a:pt x="149733" y="2032"/>
                    </a:lnTo>
                    <a:lnTo>
                      <a:pt x="143510" y="1015"/>
                    </a:lnTo>
                    <a:lnTo>
                      <a:pt x="136905" y="0"/>
                    </a:lnTo>
                    <a:lnTo>
                      <a:pt x="129921" y="0"/>
                    </a:lnTo>
                    <a:lnTo>
                      <a:pt x="123444" y="0"/>
                    </a:lnTo>
                    <a:lnTo>
                      <a:pt x="91186" y="8382"/>
                    </a:lnTo>
                    <a:lnTo>
                      <a:pt x="85344" y="10413"/>
                    </a:lnTo>
                    <a:lnTo>
                      <a:pt x="79501" y="13588"/>
                    </a:lnTo>
                    <a:lnTo>
                      <a:pt x="73660" y="17272"/>
                    </a:lnTo>
                    <a:lnTo>
                      <a:pt x="67944" y="20827"/>
                    </a:lnTo>
                    <a:lnTo>
                      <a:pt x="62483" y="25526"/>
                    </a:lnTo>
                    <a:lnTo>
                      <a:pt x="57404" y="30225"/>
                    </a:lnTo>
                    <a:lnTo>
                      <a:pt x="52324" y="35560"/>
                    </a:lnTo>
                    <a:lnTo>
                      <a:pt x="47370" y="40259"/>
                    </a:lnTo>
                    <a:lnTo>
                      <a:pt x="42672" y="45974"/>
                    </a:lnTo>
                    <a:lnTo>
                      <a:pt x="38354" y="51688"/>
                    </a:lnTo>
                    <a:lnTo>
                      <a:pt x="33781" y="57403"/>
                    </a:lnTo>
                    <a:lnTo>
                      <a:pt x="29463" y="64262"/>
                    </a:lnTo>
                    <a:lnTo>
                      <a:pt x="26035" y="70992"/>
                    </a:lnTo>
                    <a:lnTo>
                      <a:pt x="22098" y="77850"/>
                    </a:lnTo>
                    <a:lnTo>
                      <a:pt x="18668" y="84582"/>
                    </a:lnTo>
                    <a:lnTo>
                      <a:pt x="15875" y="91948"/>
                    </a:lnTo>
                    <a:lnTo>
                      <a:pt x="12826" y="99695"/>
                    </a:lnTo>
                    <a:lnTo>
                      <a:pt x="2667" y="140462"/>
                    </a:lnTo>
                    <a:lnTo>
                      <a:pt x="1143" y="149351"/>
                    </a:lnTo>
                    <a:lnTo>
                      <a:pt x="762" y="157607"/>
                    </a:lnTo>
                    <a:lnTo>
                      <a:pt x="0" y="166497"/>
                    </a:lnTo>
                    <a:lnTo>
                      <a:pt x="0" y="175387"/>
                    </a:lnTo>
                    <a:lnTo>
                      <a:pt x="0" y="184276"/>
                    </a:lnTo>
                    <a:lnTo>
                      <a:pt x="762" y="193166"/>
                    </a:lnTo>
                    <a:lnTo>
                      <a:pt x="1143" y="202057"/>
                    </a:lnTo>
                    <a:lnTo>
                      <a:pt x="2667" y="210438"/>
                    </a:lnTo>
                    <a:lnTo>
                      <a:pt x="3937" y="219328"/>
                    </a:lnTo>
                    <a:lnTo>
                      <a:pt x="5842" y="227075"/>
                    </a:lnTo>
                    <a:lnTo>
                      <a:pt x="7747" y="235965"/>
                    </a:lnTo>
                    <a:lnTo>
                      <a:pt x="10413" y="243332"/>
                    </a:lnTo>
                    <a:lnTo>
                      <a:pt x="12826" y="251078"/>
                    </a:lnTo>
                    <a:lnTo>
                      <a:pt x="15875" y="258445"/>
                    </a:lnTo>
                    <a:lnTo>
                      <a:pt x="18668" y="265684"/>
                    </a:lnTo>
                    <a:lnTo>
                      <a:pt x="22098" y="273558"/>
                    </a:lnTo>
                    <a:lnTo>
                      <a:pt x="26035" y="280415"/>
                    </a:lnTo>
                    <a:lnTo>
                      <a:pt x="29463" y="287147"/>
                    </a:lnTo>
                    <a:lnTo>
                      <a:pt x="33781" y="292862"/>
                    </a:lnTo>
                    <a:lnTo>
                      <a:pt x="38354" y="299212"/>
                    </a:lnTo>
                    <a:lnTo>
                      <a:pt x="42672" y="305435"/>
                    </a:lnTo>
                    <a:lnTo>
                      <a:pt x="47370" y="310134"/>
                    </a:lnTo>
                    <a:lnTo>
                      <a:pt x="52324" y="315849"/>
                    </a:lnTo>
                    <a:lnTo>
                      <a:pt x="57404" y="320548"/>
                    </a:lnTo>
                    <a:lnTo>
                      <a:pt x="62483" y="325247"/>
                    </a:lnTo>
                    <a:lnTo>
                      <a:pt x="67944" y="329438"/>
                    </a:lnTo>
                    <a:lnTo>
                      <a:pt x="73660" y="333121"/>
                    </a:lnTo>
                    <a:lnTo>
                      <a:pt x="79501" y="336803"/>
                    </a:lnTo>
                    <a:lnTo>
                      <a:pt x="85344" y="339851"/>
                    </a:lnTo>
                    <a:lnTo>
                      <a:pt x="91186" y="343026"/>
                    </a:lnTo>
                    <a:lnTo>
                      <a:pt x="97789" y="345566"/>
                    </a:lnTo>
                    <a:lnTo>
                      <a:pt x="104012" y="347217"/>
                    </a:lnTo>
                    <a:lnTo>
                      <a:pt x="110616" y="348234"/>
                    </a:lnTo>
                    <a:lnTo>
                      <a:pt x="116839" y="349758"/>
                    </a:lnTo>
                    <a:lnTo>
                      <a:pt x="123444" y="350265"/>
                    </a:lnTo>
                    <a:lnTo>
                      <a:pt x="129921" y="350900"/>
                    </a:lnTo>
                  </a:path>
                </a:pathLst>
              </a:custGeom>
              <a:ln w="9525">
                <a:solidFill>
                  <a:srgbClr val="1F1A17"/>
                </a:solidFill>
              </a:ln>
            </p:spPr>
            <p:txBody>
              <a:bodyPr wrap="square" lIns="0" tIns="0" rIns="0" bIns="0" rtlCol="0"/>
              <a:lstStyle/>
              <a:p>
                <a:endParaRPr/>
              </a:p>
            </p:txBody>
          </p:sp>
          <p:sp>
            <p:nvSpPr>
              <p:cNvPr id="19" name="object 19"/>
              <p:cNvSpPr/>
              <p:nvPr/>
            </p:nvSpPr>
            <p:spPr>
              <a:xfrm>
                <a:off x="3000375" y="1847849"/>
                <a:ext cx="509905" cy="535305"/>
              </a:xfrm>
              <a:custGeom>
                <a:avLst/>
                <a:gdLst/>
                <a:ahLst/>
                <a:cxnLst/>
                <a:rect l="l" t="t" r="r" b="b"/>
                <a:pathLst>
                  <a:path w="509904" h="535305">
                    <a:moveTo>
                      <a:pt x="509650" y="0"/>
                    </a:moveTo>
                    <a:lnTo>
                      <a:pt x="129539" y="0"/>
                    </a:lnTo>
                    <a:lnTo>
                      <a:pt x="0" y="535051"/>
                    </a:lnTo>
                    <a:lnTo>
                      <a:pt x="381253" y="534415"/>
                    </a:lnTo>
                    <a:lnTo>
                      <a:pt x="509650" y="0"/>
                    </a:lnTo>
                    <a:close/>
                  </a:path>
                </a:pathLst>
              </a:custGeom>
              <a:solidFill>
                <a:srgbClr val="F5C592"/>
              </a:solidFill>
            </p:spPr>
            <p:txBody>
              <a:bodyPr wrap="square" lIns="0" tIns="0" rIns="0" bIns="0" rtlCol="0"/>
              <a:lstStyle/>
              <a:p>
                <a:endParaRPr/>
              </a:p>
            </p:txBody>
          </p:sp>
          <p:sp>
            <p:nvSpPr>
              <p:cNvPr id="20" name="object 20"/>
              <p:cNvSpPr/>
              <p:nvPr/>
            </p:nvSpPr>
            <p:spPr>
              <a:xfrm>
                <a:off x="3000375" y="1847849"/>
                <a:ext cx="509905" cy="535305"/>
              </a:xfrm>
              <a:custGeom>
                <a:avLst/>
                <a:gdLst/>
                <a:ahLst/>
                <a:cxnLst/>
                <a:rect l="l" t="t" r="r" b="b"/>
                <a:pathLst>
                  <a:path w="509904" h="535305">
                    <a:moveTo>
                      <a:pt x="129539" y="0"/>
                    </a:moveTo>
                    <a:lnTo>
                      <a:pt x="509650" y="0"/>
                    </a:lnTo>
                    <a:lnTo>
                      <a:pt x="381253" y="534415"/>
                    </a:lnTo>
                    <a:lnTo>
                      <a:pt x="0" y="535051"/>
                    </a:lnTo>
                    <a:lnTo>
                      <a:pt x="129539" y="0"/>
                    </a:lnTo>
                    <a:close/>
                  </a:path>
                </a:pathLst>
              </a:custGeom>
              <a:ln w="9525">
                <a:solidFill>
                  <a:srgbClr val="1F1A17"/>
                </a:solidFill>
              </a:ln>
            </p:spPr>
            <p:txBody>
              <a:bodyPr wrap="square" lIns="0" tIns="0" rIns="0" bIns="0" rtlCol="0"/>
              <a:lstStyle/>
              <a:p>
                <a:endParaRPr/>
              </a:p>
            </p:txBody>
          </p:sp>
          <p:sp>
            <p:nvSpPr>
              <p:cNvPr id="21" name="object 21"/>
              <p:cNvSpPr/>
              <p:nvPr/>
            </p:nvSpPr>
            <p:spPr>
              <a:xfrm>
                <a:off x="3200400" y="1979675"/>
                <a:ext cx="143255" cy="294132"/>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3163951" y="1955799"/>
                <a:ext cx="139700" cy="290830"/>
              </a:xfrm>
              <a:custGeom>
                <a:avLst/>
                <a:gdLst/>
                <a:ahLst/>
                <a:cxnLst/>
                <a:rect l="l" t="t" r="r" b="b"/>
                <a:pathLst>
                  <a:path w="139700" h="290830">
                    <a:moveTo>
                      <a:pt x="71755" y="0"/>
                    </a:moveTo>
                    <a:lnTo>
                      <a:pt x="69850" y="0"/>
                    </a:lnTo>
                    <a:lnTo>
                      <a:pt x="22860" y="227075"/>
                    </a:lnTo>
                    <a:lnTo>
                      <a:pt x="19647" y="241980"/>
                    </a:lnTo>
                    <a:lnTo>
                      <a:pt x="4699" y="281177"/>
                    </a:lnTo>
                    <a:lnTo>
                      <a:pt x="0" y="282701"/>
                    </a:lnTo>
                    <a:lnTo>
                      <a:pt x="0" y="290575"/>
                    </a:lnTo>
                    <a:lnTo>
                      <a:pt x="43687" y="290575"/>
                    </a:lnTo>
                    <a:lnTo>
                      <a:pt x="43687" y="282701"/>
                    </a:lnTo>
                    <a:lnTo>
                      <a:pt x="36830" y="281686"/>
                    </a:lnTo>
                    <a:lnTo>
                      <a:pt x="32512" y="279908"/>
                    </a:lnTo>
                    <a:lnTo>
                      <a:pt x="30734" y="277749"/>
                    </a:lnTo>
                    <a:lnTo>
                      <a:pt x="27812" y="273938"/>
                    </a:lnTo>
                    <a:lnTo>
                      <a:pt x="26288" y="268097"/>
                    </a:lnTo>
                    <a:lnTo>
                      <a:pt x="26288" y="254000"/>
                    </a:lnTo>
                    <a:lnTo>
                      <a:pt x="27178" y="246379"/>
                    </a:lnTo>
                    <a:lnTo>
                      <a:pt x="29082" y="237236"/>
                    </a:lnTo>
                    <a:lnTo>
                      <a:pt x="30436" y="230284"/>
                    </a:lnTo>
                    <a:lnTo>
                      <a:pt x="34543" y="209550"/>
                    </a:lnTo>
                    <a:lnTo>
                      <a:pt x="114288" y="209550"/>
                    </a:lnTo>
                    <a:lnTo>
                      <a:pt x="111122" y="193928"/>
                    </a:lnTo>
                    <a:lnTo>
                      <a:pt x="37973" y="193928"/>
                    </a:lnTo>
                    <a:lnTo>
                      <a:pt x="58166" y="95885"/>
                    </a:lnTo>
                    <a:lnTo>
                      <a:pt x="91221" y="95885"/>
                    </a:lnTo>
                    <a:lnTo>
                      <a:pt x="71755" y="0"/>
                    </a:lnTo>
                    <a:close/>
                  </a:path>
                  <a:path w="139700" h="290830">
                    <a:moveTo>
                      <a:pt x="114288" y="209550"/>
                    </a:moveTo>
                    <a:lnTo>
                      <a:pt x="81025" y="209550"/>
                    </a:lnTo>
                    <a:lnTo>
                      <a:pt x="88011" y="244983"/>
                    </a:lnTo>
                    <a:lnTo>
                      <a:pt x="90804" y="259461"/>
                    </a:lnTo>
                    <a:lnTo>
                      <a:pt x="90932" y="260730"/>
                    </a:lnTo>
                    <a:lnTo>
                      <a:pt x="91318" y="263455"/>
                    </a:lnTo>
                    <a:lnTo>
                      <a:pt x="91566" y="265938"/>
                    </a:lnTo>
                    <a:lnTo>
                      <a:pt x="91566" y="272669"/>
                    </a:lnTo>
                    <a:lnTo>
                      <a:pt x="90804" y="275844"/>
                    </a:lnTo>
                    <a:lnTo>
                      <a:pt x="89408" y="278129"/>
                    </a:lnTo>
                    <a:lnTo>
                      <a:pt x="87375" y="281177"/>
                    </a:lnTo>
                    <a:lnTo>
                      <a:pt x="83693" y="282701"/>
                    </a:lnTo>
                    <a:lnTo>
                      <a:pt x="75946" y="282701"/>
                    </a:lnTo>
                    <a:lnTo>
                      <a:pt x="75946" y="290575"/>
                    </a:lnTo>
                    <a:lnTo>
                      <a:pt x="139700" y="290575"/>
                    </a:lnTo>
                    <a:lnTo>
                      <a:pt x="139700" y="282701"/>
                    </a:lnTo>
                    <a:lnTo>
                      <a:pt x="135636" y="282066"/>
                    </a:lnTo>
                    <a:lnTo>
                      <a:pt x="132461" y="279526"/>
                    </a:lnTo>
                    <a:lnTo>
                      <a:pt x="119125" y="233425"/>
                    </a:lnTo>
                    <a:lnTo>
                      <a:pt x="114288" y="209550"/>
                    </a:lnTo>
                    <a:close/>
                  </a:path>
                  <a:path w="139700" h="290830">
                    <a:moveTo>
                      <a:pt x="91221" y="95885"/>
                    </a:moveTo>
                    <a:lnTo>
                      <a:pt x="58166" y="95885"/>
                    </a:lnTo>
                    <a:lnTo>
                      <a:pt x="63043" y="120437"/>
                    </a:lnTo>
                    <a:lnTo>
                      <a:pt x="77724" y="193928"/>
                    </a:lnTo>
                    <a:lnTo>
                      <a:pt x="111122" y="193928"/>
                    </a:lnTo>
                    <a:lnTo>
                      <a:pt x="91221" y="95885"/>
                    </a:lnTo>
                    <a:close/>
                  </a:path>
                </a:pathLst>
              </a:custGeom>
              <a:solidFill>
                <a:srgbClr val="336699"/>
              </a:solidFill>
            </p:spPr>
            <p:txBody>
              <a:bodyPr wrap="square" lIns="0" tIns="0" rIns="0" bIns="0" rtlCol="0"/>
              <a:lstStyle/>
              <a:p>
                <a:endParaRPr/>
              </a:p>
            </p:txBody>
          </p:sp>
          <p:sp>
            <p:nvSpPr>
              <p:cNvPr id="23" name="object 23"/>
              <p:cNvSpPr/>
              <p:nvPr/>
            </p:nvSpPr>
            <p:spPr>
              <a:xfrm>
                <a:off x="4678933" y="1800732"/>
                <a:ext cx="752475" cy="460375"/>
              </a:xfrm>
              <a:custGeom>
                <a:avLst/>
                <a:gdLst/>
                <a:ahLst/>
                <a:cxnLst/>
                <a:rect l="l" t="t" r="r" b="b"/>
                <a:pathLst>
                  <a:path w="752475" h="460375">
                    <a:moveTo>
                      <a:pt x="514476" y="0"/>
                    </a:moveTo>
                    <a:lnTo>
                      <a:pt x="0" y="0"/>
                    </a:lnTo>
                    <a:lnTo>
                      <a:pt x="0" y="459866"/>
                    </a:lnTo>
                    <a:lnTo>
                      <a:pt x="514985" y="459866"/>
                    </a:lnTo>
                    <a:lnTo>
                      <a:pt x="751966" y="228853"/>
                    </a:lnTo>
                    <a:lnTo>
                      <a:pt x="514476" y="0"/>
                    </a:lnTo>
                    <a:close/>
                  </a:path>
                </a:pathLst>
              </a:custGeom>
              <a:solidFill>
                <a:srgbClr val="C3C3C2"/>
              </a:solidFill>
            </p:spPr>
            <p:txBody>
              <a:bodyPr wrap="square" lIns="0" tIns="0" rIns="0" bIns="0" rtlCol="0"/>
              <a:lstStyle/>
              <a:p>
                <a:endParaRPr/>
              </a:p>
            </p:txBody>
          </p:sp>
          <p:sp>
            <p:nvSpPr>
              <p:cNvPr id="24" name="object 24"/>
              <p:cNvSpPr/>
              <p:nvPr/>
            </p:nvSpPr>
            <p:spPr>
              <a:xfrm>
                <a:off x="4678933" y="1800732"/>
                <a:ext cx="752475" cy="460375"/>
              </a:xfrm>
              <a:custGeom>
                <a:avLst/>
                <a:gdLst/>
                <a:ahLst/>
                <a:cxnLst/>
                <a:rect l="l" t="t" r="r" b="b"/>
                <a:pathLst>
                  <a:path w="752475" h="460375">
                    <a:moveTo>
                      <a:pt x="0" y="0"/>
                    </a:moveTo>
                    <a:lnTo>
                      <a:pt x="514476" y="0"/>
                    </a:lnTo>
                    <a:lnTo>
                      <a:pt x="751966" y="228853"/>
                    </a:lnTo>
                    <a:lnTo>
                      <a:pt x="514985" y="459866"/>
                    </a:lnTo>
                    <a:lnTo>
                      <a:pt x="0" y="459866"/>
                    </a:lnTo>
                    <a:lnTo>
                      <a:pt x="0" y="0"/>
                    </a:lnTo>
                    <a:close/>
                  </a:path>
                </a:pathLst>
              </a:custGeom>
              <a:ln w="9525">
                <a:solidFill>
                  <a:srgbClr val="C3C3C2"/>
                </a:solidFill>
              </a:ln>
            </p:spPr>
            <p:txBody>
              <a:bodyPr wrap="square" lIns="0" tIns="0" rIns="0" bIns="0" rtlCol="0"/>
              <a:lstStyle/>
              <a:p>
                <a:endParaRPr/>
              </a:p>
            </p:txBody>
          </p:sp>
          <p:sp>
            <p:nvSpPr>
              <p:cNvPr id="25" name="object 25"/>
              <p:cNvSpPr/>
              <p:nvPr/>
            </p:nvSpPr>
            <p:spPr>
              <a:xfrm>
                <a:off x="4638675" y="1757425"/>
                <a:ext cx="752475" cy="460375"/>
              </a:xfrm>
              <a:custGeom>
                <a:avLst/>
                <a:gdLst/>
                <a:ahLst/>
                <a:cxnLst/>
                <a:rect l="l" t="t" r="r" b="b"/>
                <a:pathLst>
                  <a:path w="752475" h="460375">
                    <a:moveTo>
                      <a:pt x="514603" y="0"/>
                    </a:moveTo>
                    <a:lnTo>
                      <a:pt x="0" y="0"/>
                    </a:lnTo>
                    <a:lnTo>
                      <a:pt x="0" y="459866"/>
                    </a:lnTo>
                    <a:lnTo>
                      <a:pt x="514603" y="459866"/>
                    </a:lnTo>
                    <a:lnTo>
                      <a:pt x="751966" y="229108"/>
                    </a:lnTo>
                    <a:lnTo>
                      <a:pt x="514603" y="0"/>
                    </a:lnTo>
                    <a:close/>
                  </a:path>
                </a:pathLst>
              </a:custGeom>
              <a:solidFill>
                <a:srgbClr val="FF9900"/>
              </a:solidFill>
            </p:spPr>
            <p:txBody>
              <a:bodyPr wrap="square" lIns="0" tIns="0" rIns="0" bIns="0" rtlCol="0"/>
              <a:lstStyle/>
              <a:p>
                <a:endParaRPr/>
              </a:p>
            </p:txBody>
          </p:sp>
          <p:sp>
            <p:nvSpPr>
              <p:cNvPr id="26" name="object 26"/>
              <p:cNvSpPr/>
              <p:nvPr/>
            </p:nvSpPr>
            <p:spPr>
              <a:xfrm>
                <a:off x="4638675" y="1757425"/>
                <a:ext cx="752475" cy="460375"/>
              </a:xfrm>
              <a:custGeom>
                <a:avLst/>
                <a:gdLst/>
                <a:ahLst/>
                <a:cxnLst/>
                <a:rect l="l" t="t" r="r" b="b"/>
                <a:pathLst>
                  <a:path w="752475" h="460375">
                    <a:moveTo>
                      <a:pt x="0" y="0"/>
                    </a:moveTo>
                    <a:lnTo>
                      <a:pt x="514603" y="0"/>
                    </a:lnTo>
                    <a:lnTo>
                      <a:pt x="751966" y="229108"/>
                    </a:lnTo>
                    <a:lnTo>
                      <a:pt x="514603" y="459866"/>
                    </a:lnTo>
                    <a:lnTo>
                      <a:pt x="0" y="459866"/>
                    </a:lnTo>
                    <a:lnTo>
                      <a:pt x="0" y="0"/>
                    </a:lnTo>
                    <a:close/>
                  </a:path>
                </a:pathLst>
              </a:custGeom>
              <a:ln w="9525">
                <a:solidFill>
                  <a:srgbClr val="1F1A17"/>
                </a:solidFill>
              </a:ln>
            </p:spPr>
            <p:txBody>
              <a:bodyPr wrap="square" lIns="0" tIns="0" rIns="0" bIns="0" rtlCol="0"/>
              <a:lstStyle/>
              <a:p>
                <a:endParaRPr/>
              </a:p>
            </p:txBody>
          </p:sp>
        </p:grpSp>
        <p:sp>
          <p:nvSpPr>
            <p:cNvPr id="27" name="object 27"/>
            <p:cNvSpPr txBox="1"/>
            <p:nvPr/>
          </p:nvSpPr>
          <p:spPr>
            <a:xfrm>
              <a:off x="4025010" y="2384805"/>
              <a:ext cx="2115185" cy="391160"/>
            </a:xfrm>
            <a:prstGeom prst="rect">
              <a:avLst/>
            </a:prstGeom>
          </p:spPr>
          <p:txBody>
            <a:bodyPr vert="horz" wrap="square" lIns="0" tIns="12700" rIns="0" bIns="0" rtlCol="0">
              <a:spAutoFit/>
            </a:bodyPr>
            <a:lstStyle/>
            <a:p>
              <a:pPr marL="12700" marR="5080" indent="78740">
                <a:lnSpc>
                  <a:spcPct val="100000"/>
                </a:lnSpc>
                <a:spcBef>
                  <a:spcPts val="100"/>
                </a:spcBef>
              </a:pPr>
              <a:r>
                <a:rPr sz="1200" b="1" spc="-5" dirty="0">
                  <a:latin typeface="Arial"/>
                  <a:cs typeface="Arial"/>
                </a:rPr>
                <a:t>Définir </a:t>
              </a:r>
              <a:r>
                <a:rPr sz="1200" b="1" dirty="0">
                  <a:latin typeface="Arial"/>
                  <a:cs typeface="Arial"/>
                </a:rPr>
                <a:t>les cas d’utilisation  et les </a:t>
              </a:r>
              <a:r>
                <a:rPr sz="1200" b="1" spc="-5" dirty="0">
                  <a:latin typeface="Arial"/>
                  <a:cs typeface="Arial"/>
                </a:rPr>
                <a:t>maquettes</a:t>
              </a:r>
              <a:r>
                <a:rPr sz="1200" b="1" spc="-114" dirty="0">
                  <a:latin typeface="Arial"/>
                  <a:cs typeface="Arial"/>
                </a:rPr>
                <a:t> </a:t>
              </a:r>
              <a:r>
                <a:rPr sz="1200" b="1" dirty="0">
                  <a:latin typeface="Arial"/>
                  <a:cs typeface="Arial"/>
                </a:rPr>
                <a:t>d’interfaces</a:t>
              </a:r>
              <a:endParaRPr sz="1200">
                <a:latin typeface="Arial"/>
                <a:cs typeface="Arial"/>
              </a:endParaRPr>
            </a:p>
          </p:txBody>
        </p:sp>
        <p:sp>
          <p:nvSpPr>
            <p:cNvPr id="28" name="object 28"/>
            <p:cNvSpPr txBox="1"/>
            <p:nvPr/>
          </p:nvSpPr>
          <p:spPr>
            <a:xfrm>
              <a:off x="2853054" y="2479928"/>
              <a:ext cx="653415" cy="208279"/>
            </a:xfrm>
            <a:prstGeom prst="rect">
              <a:avLst/>
            </a:prstGeom>
          </p:spPr>
          <p:txBody>
            <a:bodyPr vert="horz" wrap="square" lIns="0" tIns="12700" rIns="0" bIns="0" rtlCol="0">
              <a:spAutoFit/>
            </a:bodyPr>
            <a:lstStyle/>
            <a:p>
              <a:pPr marL="12700">
                <a:lnSpc>
                  <a:spcPct val="100000"/>
                </a:lnSpc>
                <a:spcBef>
                  <a:spcPts val="100"/>
                </a:spcBef>
              </a:pPr>
              <a:r>
                <a:rPr sz="1200" b="1" spc="-45" dirty="0">
                  <a:latin typeface="Arial"/>
                  <a:cs typeface="Arial"/>
                </a:rPr>
                <a:t>A</a:t>
              </a:r>
              <a:r>
                <a:rPr sz="1200" b="1" spc="-5" dirty="0">
                  <a:latin typeface="Arial"/>
                  <a:cs typeface="Arial"/>
                </a:rPr>
                <a:t>nal</a:t>
              </a:r>
              <a:r>
                <a:rPr sz="1200" b="1" spc="-40" dirty="0">
                  <a:latin typeface="Arial"/>
                  <a:cs typeface="Arial"/>
                </a:rPr>
                <a:t>y</a:t>
              </a:r>
              <a:r>
                <a:rPr sz="1200" b="1" spc="-5" dirty="0">
                  <a:latin typeface="Arial"/>
                  <a:cs typeface="Arial"/>
                </a:rPr>
                <a:t>ste</a:t>
              </a:r>
              <a:endParaRPr sz="1200">
                <a:latin typeface="Arial"/>
                <a:cs typeface="Arial"/>
              </a:endParaRPr>
            </a:p>
          </p:txBody>
        </p:sp>
        <p:grpSp>
          <p:nvGrpSpPr>
            <p:cNvPr id="29" name="object 29"/>
            <p:cNvGrpSpPr/>
            <p:nvPr/>
          </p:nvGrpSpPr>
          <p:grpSpPr>
            <a:xfrm>
              <a:off x="1524888" y="1331213"/>
              <a:ext cx="5058410" cy="4360545"/>
              <a:chOff x="1524888" y="1331213"/>
              <a:chExt cx="5058410" cy="4360545"/>
            </a:xfrm>
          </p:grpSpPr>
          <p:sp>
            <p:nvSpPr>
              <p:cNvPr id="30" name="object 30"/>
              <p:cNvSpPr/>
              <p:nvPr/>
            </p:nvSpPr>
            <p:spPr>
              <a:xfrm>
                <a:off x="4930774" y="4765040"/>
                <a:ext cx="1589405" cy="926465"/>
              </a:xfrm>
              <a:custGeom>
                <a:avLst/>
                <a:gdLst/>
                <a:ahLst/>
                <a:cxnLst/>
                <a:rect l="l" t="t" r="r" b="b"/>
                <a:pathLst>
                  <a:path w="1589404" h="926464">
                    <a:moveTo>
                      <a:pt x="70485" y="819531"/>
                    </a:moveTo>
                    <a:lnTo>
                      <a:pt x="0" y="926147"/>
                    </a:lnTo>
                    <a:lnTo>
                      <a:pt x="127508" y="918629"/>
                    </a:lnTo>
                    <a:lnTo>
                      <a:pt x="113981" y="895121"/>
                    </a:lnTo>
                    <a:lnTo>
                      <a:pt x="92075" y="895121"/>
                    </a:lnTo>
                    <a:lnTo>
                      <a:pt x="73025" y="862101"/>
                    </a:lnTo>
                    <a:lnTo>
                      <a:pt x="89516" y="852604"/>
                    </a:lnTo>
                    <a:lnTo>
                      <a:pt x="70485" y="819531"/>
                    </a:lnTo>
                    <a:close/>
                  </a:path>
                  <a:path w="1589404" h="926464">
                    <a:moveTo>
                      <a:pt x="89516" y="852604"/>
                    </a:moveTo>
                    <a:lnTo>
                      <a:pt x="73025" y="862101"/>
                    </a:lnTo>
                    <a:lnTo>
                      <a:pt x="92075" y="895121"/>
                    </a:lnTo>
                    <a:lnTo>
                      <a:pt x="108528" y="885645"/>
                    </a:lnTo>
                    <a:lnTo>
                      <a:pt x="89516" y="852604"/>
                    </a:lnTo>
                    <a:close/>
                  </a:path>
                  <a:path w="1589404" h="926464">
                    <a:moveTo>
                      <a:pt x="108528" y="885645"/>
                    </a:moveTo>
                    <a:lnTo>
                      <a:pt x="92075" y="895121"/>
                    </a:lnTo>
                    <a:lnTo>
                      <a:pt x="113981" y="895121"/>
                    </a:lnTo>
                    <a:lnTo>
                      <a:pt x="108528" y="885645"/>
                    </a:lnTo>
                    <a:close/>
                  </a:path>
                  <a:path w="1589404" h="926464">
                    <a:moveTo>
                      <a:pt x="1570101" y="0"/>
                    </a:moveTo>
                    <a:lnTo>
                      <a:pt x="89516" y="852604"/>
                    </a:lnTo>
                    <a:lnTo>
                      <a:pt x="108528" y="885645"/>
                    </a:lnTo>
                    <a:lnTo>
                      <a:pt x="1589024" y="33020"/>
                    </a:lnTo>
                    <a:lnTo>
                      <a:pt x="1570101" y="0"/>
                    </a:lnTo>
                    <a:close/>
                  </a:path>
                </a:pathLst>
              </a:custGeom>
              <a:solidFill>
                <a:srgbClr val="000000"/>
              </a:solidFill>
            </p:spPr>
            <p:txBody>
              <a:bodyPr wrap="square" lIns="0" tIns="0" rIns="0" bIns="0" rtlCol="0"/>
              <a:lstStyle/>
              <a:p>
                <a:endParaRPr/>
              </a:p>
            </p:txBody>
          </p:sp>
          <p:sp>
            <p:nvSpPr>
              <p:cNvPr id="31" name="object 31"/>
              <p:cNvSpPr/>
              <p:nvPr/>
            </p:nvSpPr>
            <p:spPr>
              <a:xfrm>
                <a:off x="3914775" y="3997324"/>
                <a:ext cx="1098550" cy="589280"/>
              </a:xfrm>
              <a:custGeom>
                <a:avLst/>
                <a:gdLst/>
                <a:ahLst/>
                <a:cxnLst/>
                <a:rect l="l" t="t" r="r" b="b"/>
                <a:pathLst>
                  <a:path w="1098550" h="589279">
                    <a:moveTo>
                      <a:pt x="1098550" y="254127"/>
                    </a:moveTo>
                    <a:lnTo>
                      <a:pt x="1096264" y="246380"/>
                    </a:lnTo>
                    <a:lnTo>
                      <a:pt x="1090930" y="230759"/>
                    </a:lnTo>
                    <a:lnTo>
                      <a:pt x="1087247" y="223647"/>
                    </a:lnTo>
                    <a:lnTo>
                      <a:pt x="1084072" y="216408"/>
                    </a:lnTo>
                    <a:lnTo>
                      <a:pt x="1080516" y="209169"/>
                    </a:lnTo>
                    <a:lnTo>
                      <a:pt x="1075563" y="201422"/>
                    </a:lnTo>
                    <a:lnTo>
                      <a:pt x="1070102" y="193675"/>
                    </a:lnTo>
                    <a:lnTo>
                      <a:pt x="1059713" y="203428"/>
                    </a:lnTo>
                    <a:lnTo>
                      <a:pt x="1058164" y="201168"/>
                    </a:lnTo>
                    <a:lnTo>
                      <a:pt x="1025652" y="164084"/>
                    </a:lnTo>
                    <a:lnTo>
                      <a:pt x="998956" y="141173"/>
                    </a:lnTo>
                    <a:lnTo>
                      <a:pt x="1006475" y="127635"/>
                    </a:lnTo>
                    <a:lnTo>
                      <a:pt x="1002919" y="124333"/>
                    </a:lnTo>
                    <a:lnTo>
                      <a:pt x="971169" y="102362"/>
                    </a:lnTo>
                    <a:lnTo>
                      <a:pt x="959231" y="95250"/>
                    </a:lnTo>
                    <a:lnTo>
                      <a:pt x="953033" y="111010"/>
                    </a:lnTo>
                    <a:lnTo>
                      <a:pt x="949960" y="109347"/>
                    </a:lnTo>
                    <a:lnTo>
                      <a:pt x="932180" y="99314"/>
                    </a:lnTo>
                    <a:lnTo>
                      <a:pt x="913384" y="90551"/>
                    </a:lnTo>
                    <a:lnTo>
                      <a:pt x="893826" y="81026"/>
                    </a:lnTo>
                    <a:lnTo>
                      <a:pt x="881418" y="76022"/>
                    </a:lnTo>
                    <a:lnTo>
                      <a:pt x="885825" y="59563"/>
                    </a:lnTo>
                    <a:lnTo>
                      <a:pt x="835660" y="41275"/>
                    </a:lnTo>
                    <a:lnTo>
                      <a:pt x="831786" y="58470"/>
                    </a:lnTo>
                    <a:lnTo>
                      <a:pt x="830199" y="57912"/>
                    </a:lnTo>
                    <a:lnTo>
                      <a:pt x="807974" y="51181"/>
                    </a:lnTo>
                    <a:lnTo>
                      <a:pt x="784733" y="45085"/>
                    </a:lnTo>
                    <a:lnTo>
                      <a:pt x="754557" y="38277"/>
                    </a:lnTo>
                    <a:lnTo>
                      <a:pt x="757301" y="20828"/>
                    </a:lnTo>
                    <a:lnTo>
                      <a:pt x="712724" y="12700"/>
                    </a:lnTo>
                    <a:lnTo>
                      <a:pt x="704723" y="11049"/>
                    </a:lnTo>
                    <a:lnTo>
                      <a:pt x="703033" y="28549"/>
                    </a:lnTo>
                    <a:lnTo>
                      <a:pt x="659257" y="22987"/>
                    </a:lnTo>
                    <a:lnTo>
                      <a:pt x="624243" y="20078"/>
                    </a:lnTo>
                    <a:lnTo>
                      <a:pt x="625475" y="2667"/>
                    </a:lnTo>
                    <a:lnTo>
                      <a:pt x="578739" y="0"/>
                    </a:lnTo>
                    <a:lnTo>
                      <a:pt x="573532" y="0"/>
                    </a:lnTo>
                    <a:lnTo>
                      <a:pt x="573303" y="17868"/>
                    </a:lnTo>
                    <a:lnTo>
                      <a:pt x="551053" y="17399"/>
                    </a:lnTo>
                    <a:lnTo>
                      <a:pt x="495935" y="18542"/>
                    </a:lnTo>
                    <a:lnTo>
                      <a:pt x="494715" y="18643"/>
                    </a:lnTo>
                    <a:lnTo>
                      <a:pt x="494030" y="0"/>
                    </a:lnTo>
                    <a:lnTo>
                      <a:pt x="467868" y="1143"/>
                    </a:lnTo>
                    <a:lnTo>
                      <a:pt x="441325" y="4191"/>
                    </a:lnTo>
                    <a:lnTo>
                      <a:pt x="442468" y="22987"/>
                    </a:lnTo>
                    <a:lnTo>
                      <a:pt x="390779" y="29591"/>
                    </a:lnTo>
                    <a:lnTo>
                      <a:pt x="365887" y="34036"/>
                    </a:lnTo>
                    <a:lnTo>
                      <a:pt x="363562" y="34569"/>
                    </a:lnTo>
                    <a:lnTo>
                      <a:pt x="361696" y="17399"/>
                    </a:lnTo>
                    <a:lnTo>
                      <a:pt x="338963" y="21844"/>
                    </a:lnTo>
                    <a:lnTo>
                      <a:pt x="311150" y="28829"/>
                    </a:lnTo>
                    <a:lnTo>
                      <a:pt x="313905" y="45986"/>
                    </a:lnTo>
                    <a:lnTo>
                      <a:pt x="293751" y="51181"/>
                    </a:lnTo>
                    <a:lnTo>
                      <a:pt x="271526" y="57912"/>
                    </a:lnTo>
                    <a:lnTo>
                      <a:pt x="249682" y="65659"/>
                    </a:lnTo>
                    <a:lnTo>
                      <a:pt x="236740" y="69977"/>
                    </a:lnTo>
                    <a:lnTo>
                      <a:pt x="232918" y="52324"/>
                    </a:lnTo>
                    <a:lnTo>
                      <a:pt x="185420" y="72644"/>
                    </a:lnTo>
                    <a:lnTo>
                      <a:pt x="184150" y="73787"/>
                    </a:lnTo>
                    <a:lnTo>
                      <a:pt x="188937" y="90258"/>
                    </a:lnTo>
                    <a:lnTo>
                      <a:pt x="188341" y="90551"/>
                    </a:lnTo>
                    <a:lnTo>
                      <a:pt x="169545" y="99314"/>
                    </a:lnTo>
                    <a:lnTo>
                      <a:pt x="134874" y="118745"/>
                    </a:lnTo>
                    <a:lnTo>
                      <a:pt x="118872" y="130302"/>
                    </a:lnTo>
                    <a:lnTo>
                      <a:pt x="117462" y="131241"/>
                    </a:lnTo>
                    <a:lnTo>
                      <a:pt x="111506" y="117475"/>
                    </a:lnTo>
                    <a:lnTo>
                      <a:pt x="98298" y="127000"/>
                    </a:lnTo>
                    <a:lnTo>
                      <a:pt x="83820" y="138684"/>
                    </a:lnTo>
                    <a:lnTo>
                      <a:pt x="71120" y="150876"/>
                    </a:lnTo>
                    <a:lnTo>
                      <a:pt x="66675" y="154813"/>
                    </a:lnTo>
                    <a:lnTo>
                      <a:pt x="73863" y="166687"/>
                    </a:lnTo>
                    <a:lnTo>
                      <a:pt x="64516" y="175641"/>
                    </a:lnTo>
                    <a:lnTo>
                      <a:pt x="53848" y="187833"/>
                    </a:lnTo>
                    <a:lnTo>
                      <a:pt x="44069" y="201168"/>
                    </a:lnTo>
                    <a:lnTo>
                      <a:pt x="36068" y="213360"/>
                    </a:lnTo>
                    <a:lnTo>
                      <a:pt x="28448" y="227203"/>
                    </a:lnTo>
                    <a:lnTo>
                      <a:pt x="22834" y="239115"/>
                    </a:lnTo>
                    <a:lnTo>
                      <a:pt x="11811" y="231775"/>
                    </a:lnTo>
                    <a:lnTo>
                      <a:pt x="9144" y="238887"/>
                    </a:lnTo>
                    <a:lnTo>
                      <a:pt x="6985" y="247142"/>
                    </a:lnTo>
                    <a:lnTo>
                      <a:pt x="5207" y="255397"/>
                    </a:lnTo>
                    <a:lnTo>
                      <a:pt x="3048" y="263652"/>
                    </a:lnTo>
                    <a:lnTo>
                      <a:pt x="1778" y="271907"/>
                    </a:lnTo>
                    <a:lnTo>
                      <a:pt x="889" y="281305"/>
                    </a:lnTo>
                    <a:lnTo>
                      <a:pt x="0" y="298450"/>
                    </a:lnTo>
                    <a:lnTo>
                      <a:pt x="381" y="304800"/>
                    </a:lnTo>
                    <a:lnTo>
                      <a:pt x="11353" y="304076"/>
                    </a:lnTo>
                    <a:lnTo>
                      <a:pt x="11557" y="311277"/>
                    </a:lnTo>
                    <a:lnTo>
                      <a:pt x="22225" y="353314"/>
                    </a:lnTo>
                    <a:lnTo>
                      <a:pt x="43713" y="392010"/>
                    </a:lnTo>
                    <a:lnTo>
                      <a:pt x="34925" y="400685"/>
                    </a:lnTo>
                    <a:lnTo>
                      <a:pt x="69596" y="441198"/>
                    </a:lnTo>
                    <a:lnTo>
                      <a:pt x="75311" y="446024"/>
                    </a:lnTo>
                    <a:lnTo>
                      <a:pt x="81953" y="435051"/>
                    </a:lnTo>
                    <a:lnTo>
                      <a:pt x="89408" y="441833"/>
                    </a:lnTo>
                    <a:lnTo>
                      <a:pt x="103759" y="452882"/>
                    </a:lnTo>
                    <a:lnTo>
                      <a:pt x="118872" y="463931"/>
                    </a:lnTo>
                    <a:lnTo>
                      <a:pt x="134874" y="474472"/>
                    </a:lnTo>
                    <a:lnTo>
                      <a:pt x="149479" y="482612"/>
                    </a:lnTo>
                    <a:lnTo>
                      <a:pt x="144526" y="494538"/>
                    </a:lnTo>
                    <a:lnTo>
                      <a:pt x="146685" y="496189"/>
                    </a:lnTo>
                    <a:lnTo>
                      <a:pt x="184023" y="514858"/>
                    </a:lnTo>
                    <a:lnTo>
                      <a:pt x="194310" y="519049"/>
                    </a:lnTo>
                    <a:lnTo>
                      <a:pt x="197739" y="507720"/>
                    </a:lnTo>
                    <a:lnTo>
                      <a:pt x="228346" y="520446"/>
                    </a:lnTo>
                    <a:lnTo>
                      <a:pt x="249682" y="528701"/>
                    </a:lnTo>
                    <a:lnTo>
                      <a:pt x="271526" y="535813"/>
                    </a:lnTo>
                    <a:lnTo>
                      <a:pt x="272770" y="536168"/>
                    </a:lnTo>
                    <a:lnTo>
                      <a:pt x="269875" y="550291"/>
                    </a:lnTo>
                    <a:lnTo>
                      <a:pt x="290449" y="557149"/>
                    </a:lnTo>
                    <a:lnTo>
                      <a:pt x="314071" y="562864"/>
                    </a:lnTo>
                    <a:lnTo>
                      <a:pt x="321691" y="565150"/>
                    </a:lnTo>
                    <a:lnTo>
                      <a:pt x="324078" y="550202"/>
                    </a:lnTo>
                    <a:lnTo>
                      <a:pt x="340995" y="554101"/>
                    </a:lnTo>
                    <a:lnTo>
                      <a:pt x="365887" y="559054"/>
                    </a:lnTo>
                    <a:lnTo>
                      <a:pt x="390779" y="563499"/>
                    </a:lnTo>
                    <a:lnTo>
                      <a:pt x="401472" y="565124"/>
                    </a:lnTo>
                    <a:lnTo>
                      <a:pt x="400050" y="580517"/>
                    </a:lnTo>
                    <a:lnTo>
                      <a:pt x="413766" y="582803"/>
                    </a:lnTo>
                    <a:lnTo>
                      <a:pt x="439928" y="585724"/>
                    </a:lnTo>
                    <a:lnTo>
                      <a:pt x="451866" y="587375"/>
                    </a:lnTo>
                    <a:lnTo>
                      <a:pt x="452907" y="571207"/>
                    </a:lnTo>
                    <a:lnTo>
                      <a:pt x="469138" y="572897"/>
                    </a:lnTo>
                    <a:lnTo>
                      <a:pt x="522986" y="576199"/>
                    </a:lnTo>
                    <a:lnTo>
                      <a:pt x="532041" y="576199"/>
                    </a:lnTo>
                    <a:lnTo>
                      <a:pt x="531876" y="588899"/>
                    </a:lnTo>
                    <a:lnTo>
                      <a:pt x="549275" y="588899"/>
                    </a:lnTo>
                    <a:lnTo>
                      <a:pt x="603250" y="587883"/>
                    </a:lnTo>
                    <a:lnTo>
                      <a:pt x="603034" y="574713"/>
                    </a:lnTo>
                    <a:lnTo>
                      <a:pt x="632587" y="572897"/>
                    </a:lnTo>
                    <a:lnTo>
                      <a:pt x="681990" y="567804"/>
                    </a:lnTo>
                    <a:lnTo>
                      <a:pt x="682752" y="582549"/>
                    </a:lnTo>
                    <a:lnTo>
                      <a:pt x="687197" y="582041"/>
                    </a:lnTo>
                    <a:lnTo>
                      <a:pt x="735076" y="573913"/>
                    </a:lnTo>
                    <a:lnTo>
                      <a:pt x="733590" y="559473"/>
                    </a:lnTo>
                    <a:lnTo>
                      <a:pt x="735838" y="559054"/>
                    </a:lnTo>
                    <a:lnTo>
                      <a:pt x="760730" y="554101"/>
                    </a:lnTo>
                    <a:lnTo>
                      <a:pt x="784733" y="548640"/>
                    </a:lnTo>
                    <a:lnTo>
                      <a:pt x="807974" y="541909"/>
                    </a:lnTo>
                    <a:lnTo>
                      <a:pt x="811136" y="541045"/>
                    </a:lnTo>
                    <a:lnTo>
                      <a:pt x="813689" y="555625"/>
                    </a:lnTo>
                    <a:lnTo>
                      <a:pt x="833374" y="549910"/>
                    </a:lnTo>
                    <a:lnTo>
                      <a:pt x="855345" y="542417"/>
                    </a:lnTo>
                    <a:lnTo>
                      <a:pt x="863600" y="538988"/>
                    </a:lnTo>
                    <a:lnTo>
                      <a:pt x="860844" y="525386"/>
                    </a:lnTo>
                    <a:lnTo>
                      <a:pt x="873379" y="520446"/>
                    </a:lnTo>
                    <a:lnTo>
                      <a:pt x="913384" y="503809"/>
                    </a:lnTo>
                    <a:lnTo>
                      <a:pt x="932180" y="493776"/>
                    </a:lnTo>
                    <a:lnTo>
                      <a:pt x="935609" y="491871"/>
                    </a:lnTo>
                    <a:lnTo>
                      <a:pt x="940562" y="506349"/>
                    </a:lnTo>
                    <a:lnTo>
                      <a:pt x="956310" y="497967"/>
                    </a:lnTo>
                    <a:lnTo>
                      <a:pt x="973709" y="487426"/>
                    </a:lnTo>
                    <a:lnTo>
                      <a:pt x="989076" y="477266"/>
                    </a:lnTo>
                    <a:lnTo>
                      <a:pt x="983411" y="463524"/>
                    </a:lnTo>
                    <a:lnTo>
                      <a:pt x="997966" y="452882"/>
                    </a:lnTo>
                    <a:lnTo>
                      <a:pt x="1012317" y="441833"/>
                    </a:lnTo>
                    <a:lnTo>
                      <a:pt x="1025652" y="430149"/>
                    </a:lnTo>
                    <a:lnTo>
                      <a:pt x="1037209" y="417449"/>
                    </a:lnTo>
                    <a:lnTo>
                      <a:pt x="1046467" y="406869"/>
                    </a:lnTo>
                    <a:lnTo>
                      <a:pt x="1053846" y="417449"/>
                    </a:lnTo>
                    <a:lnTo>
                      <a:pt x="1080897" y="380111"/>
                    </a:lnTo>
                    <a:lnTo>
                      <a:pt x="1087628" y="364744"/>
                    </a:lnTo>
                    <a:lnTo>
                      <a:pt x="1089025" y="362585"/>
                    </a:lnTo>
                    <a:lnTo>
                      <a:pt x="1078649" y="355142"/>
                    </a:lnTo>
                    <a:lnTo>
                      <a:pt x="1079500" y="353314"/>
                    </a:lnTo>
                    <a:lnTo>
                      <a:pt x="1084326" y="339471"/>
                    </a:lnTo>
                    <a:lnTo>
                      <a:pt x="1087882" y="325120"/>
                    </a:lnTo>
                    <a:lnTo>
                      <a:pt x="1090168" y="311277"/>
                    </a:lnTo>
                    <a:lnTo>
                      <a:pt x="1090676" y="296799"/>
                    </a:lnTo>
                    <a:lnTo>
                      <a:pt x="1090168" y="282448"/>
                    </a:lnTo>
                    <a:lnTo>
                      <a:pt x="1087882" y="268097"/>
                    </a:lnTo>
                    <a:lnTo>
                      <a:pt x="1085684" y="259905"/>
                    </a:lnTo>
                    <a:lnTo>
                      <a:pt x="1098550" y="256286"/>
                    </a:lnTo>
                    <a:lnTo>
                      <a:pt x="1098550" y="254127"/>
                    </a:lnTo>
                    <a:close/>
                  </a:path>
                </a:pathLst>
              </a:custGeom>
              <a:solidFill>
                <a:srgbClr val="C3C3C2"/>
              </a:solidFill>
            </p:spPr>
            <p:txBody>
              <a:bodyPr wrap="square" lIns="0" tIns="0" rIns="0" bIns="0" rtlCol="0"/>
              <a:lstStyle/>
              <a:p>
                <a:endParaRPr/>
              </a:p>
            </p:txBody>
          </p:sp>
          <p:sp>
            <p:nvSpPr>
              <p:cNvPr id="32" name="object 32"/>
              <p:cNvSpPr/>
              <p:nvPr/>
            </p:nvSpPr>
            <p:spPr>
              <a:xfrm>
                <a:off x="3878325" y="3956049"/>
                <a:ext cx="1078230" cy="558800"/>
              </a:xfrm>
              <a:custGeom>
                <a:avLst/>
                <a:gdLst/>
                <a:ahLst/>
                <a:cxnLst/>
                <a:rect l="l" t="t" r="r" b="b"/>
                <a:pathLst>
                  <a:path w="1078229" h="558800">
                    <a:moveTo>
                      <a:pt x="538861" y="0"/>
                    </a:moveTo>
                    <a:lnTo>
                      <a:pt x="483743" y="1650"/>
                    </a:lnTo>
                    <a:lnTo>
                      <a:pt x="404622" y="8889"/>
                    </a:lnTo>
                    <a:lnTo>
                      <a:pt x="379222" y="13335"/>
                    </a:lnTo>
                    <a:lnTo>
                      <a:pt x="353949" y="17144"/>
                    </a:lnTo>
                    <a:lnTo>
                      <a:pt x="329438" y="22098"/>
                    </a:lnTo>
                    <a:lnTo>
                      <a:pt x="305815" y="28193"/>
                    </a:lnTo>
                    <a:lnTo>
                      <a:pt x="282321" y="33781"/>
                    </a:lnTo>
                    <a:lnTo>
                      <a:pt x="259587" y="40386"/>
                    </a:lnTo>
                    <a:lnTo>
                      <a:pt x="216535" y="55880"/>
                    </a:lnTo>
                    <a:lnTo>
                      <a:pt x="196087" y="63626"/>
                    </a:lnTo>
                    <a:lnTo>
                      <a:pt x="176911" y="73025"/>
                    </a:lnTo>
                    <a:lnTo>
                      <a:pt x="157861" y="81914"/>
                    </a:lnTo>
                    <a:lnTo>
                      <a:pt x="123571" y="101854"/>
                    </a:lnTo>
                    <a:lnTo>
                      <a:pt x="91948" y="123317"/>
                    </a:lnTo>
                    <a:lnTo>
                      <a:pt x="53339" y="158242"/>
                    </a:lnTo>
                    <a:lnTo>
                      <a:pt x="24384" y="196976"/>
                    </a:lnTo>
                    <a:lnTo>
                      <a:pt x="6223" y="237362"/>
                    </a:lnTo>
                    <a:lnTo>
                      <a:pt x="0" y="279400"/>
                    </a:lnTo>
                    <a:lnTo>
                      <a:pt x="888" y="293750"/>
                    </a:lnTo>
                    <a:lnTo>
                      <a:pt x="10668" y="335788"/>
                    </a:lnTo>
                    <a:lnTo>
                      <a:pt x="32893" y="375666"/>
                    </a:lnTo>
                    <a:lnTo>
                      <a:pt x="65277" y="412750"/>
                    </a:lnTo>
                    <a:lnTo>
                      <a:pt x="107061" y="446531"/>
                    </a:lnTo>
                    <a:lnTo>
                      <a:pt x="139953" y="467487"/>
                    </a:lnTo>
                    <a:lnTo>
                      <a:pt x="157861" y="476376"/>
                    </a:lnTo>
                    <a:lnTo>
                      <a:pt x="176911" y="486282"/>
                    </a:lnTo>
                    <a:lnTo>
                      <a:pt x="216535" y="503427"/>
                    </a:lnTo>
                    <a:lnTo>
                      <a:pt x="259587" y="518413"/>
                    </a:lnTo>
                    <a:lnTo>
                      <a:pt x="305815" y="531113"/>
                    </a:lnTo>
                    <a:lnTo>
                      <a:pt x="353949" y="541655"/>
                    </a:lnTo>
                    <a:lnTo>
                      <a:pt x="404622" y="550544"/>
                    </a:lnTo>
                    <a:lnTo>
                      <a:pt x="430402" y="552704"/>
                    </a:lnTo>
                    <a:lnTo>
                      <a:pt x="457073" y="555498"/>
                    </a:lnTo>
                    <a:lnTo>
                      <a:pt x="483743" y="557657"/>
                    </a:lnTo>
                    <a:lnTo>
                      <a:pt x="511301" y="558800"/>
                    </a:lnTo>
                    <a:lnTo>
                      <a:pt x="566420" y="558800"/>
                    </a:lnTo>
                    <a:lnTo>
                      <a:pt x="593978" y="557657"/>
                    </a:lnTo>
                    <a:lnTo>
                      <a:pt x="621157" y="555498"/>
                    </a:lnTo>
                    <a:lnTo>
                      <a:pt x="647446" y="552704"/>
                    </a:lnTo>
                    <a:lnTo>
                      <a:pt x="673608" y="550544"/>
                    </a:lnTo>
                    <a:lnTo>
                      <a:pt x="723900" y="541655"/>
                    </a:lnTo>
                    <a:lnTo>
                      <a:pt x="772413" y="531113"/>
                    </a:lnTo>
                    <a:lnTo>
                      <a:pt x="818134" y="518413"/>
                    </a:lnTo>
                    <a:lnTo>
                      <a:pt x="861313" y="503427"/>
                    </a:lnTo>
                    <a:lnTo>
                      <a:pt x="881252" y="494664"/>
                    </a:lnTo>
                    <a:lnTo>
                      <a:pt x="901319" y="486282"/>
                    </a:lnTo>
                    <a:lnTo>
                      <a:pt x="919479" y="476376"/>
                    </a:lnTo>
                    <a:lnTo>
                      <a:pt x="937768" y="467487"/>
                    </a:lnTo>
                    <a:lnTo>
                      <a:pt x="954659" y="456945"/>
                    </a:lnTo>
                    <a:lnTo>
                      <a:pt x="999998" y="424306"/>
                    </a:lnTo>
                    <a:lnTo>
                      <a:pt x="1035558" y="387857"/>
                    </a:lnTo>
                    <a:lnTo>
                      <a:pt x="1061339" y="349631"/>
                    </a:lnTo>
                    <a:lnTo>
                      <a:pt x="1075182" y="307594"/>
                    </a:lnTo>
                    <a:lnTo>
                      <a:pt x="1077849" y="279400"/>
                    </a:lnTo>
                    <a:lnTo>
                      <a:pt x="1077340" y="265556"/>
                    </a:lnTo>
                    <a:lnTo>
                      <a:pt x="1067181" y="223519"/>
                    </a:lnTo>
                    <a:lnTo>
                      <a:pt x="1045337" y="183642"/>
                    </a:lnTo>
                    <a:lnTo>
                      <a:pt x="1012951" y="146557"/>
                    </a:lnTo>
                    <a:lnTo>
                      <a:pt x="954659" y="101854"/>
                    </a:lnTo>
                    <a:lnTo>
                      <a:pt x="919479" y="81914"/>
                    </a:lnTo>
                    <a:lnTo>
                      <a:pt x="881252" y="63626"/>
                    </a:lnTo>
                    <a:lnTo>
                      <a:pt x="818134" y="40386"/>
                    </a:lnTo>
                    <a:lnTo>
                      <a:pt x="748284" y="22098"/>
                    </a:lnTo>
                    <a:lnTo>
                      <a:pt x="699008" y="13335"/>
                    </a:lnTo>
                    <a:lnTo>
                      <a:pt x="673608" y="8889"/>
                    </a:lnTo>
                    <a:lnTo>
                      <a:pt x="621157" y="3301"/>
                    </a:lnTo>
                    <a:lnTo>
                      <a:pt x="593978" y="1650"/>
                    </a:lnTo>
                    <a:lnTo>
                      <a:pt x="566420" y="507"/>
                    </a:lnTo>
                    <a:close/>
                  </a:path>
                </a:pathLst>
              </a:custGeom>
              <a:solidFill>
                <a:srgbClr val="BADFE2"/>
              </a:solidFill>
            </p:spPr>
            <p:txBody>
              <a:bodyPr wrap="square" lIns="0" tIns="0" rIns="0" bIns="0" rtlCol="0"/>
              <a:lstStyle/>
              <a:p>
                <a:endParaRPr/>
              </a:p>
            </p:txBody>
          </p:sp>
          <p:sp>
            <p:nvSpPr>
              <p:cNvPr id="33" name="object 33"/>
              <p:cNvSpPr/>
              <p:nvPr/>
            </p:nvSpPr>
            <p:spPr>
              <a:xfrm>
                <a:off x="3863975" y="3938650"/>
                <a:ext cx="1100455" cy="593725"/>
              </a:xfrm>
              <a:custGeom>
                <a:avLst/>
                <a:gdLst/>
                <a:ahLst/>
                <a:cxnLst/>
                <a:rect l="l" t="t" r="r" b="b"/>
                <a:pathLst>
                  <a:path w="1100454" h="593725">
                    <a:moveTo>
                      <a:pt x="34925" y="247015"/>
                    </a:moveTo>
                    <a:lnTo>
                      <a:pt x="11811" y="231648"/>
                    </a:lnTo>
                    <a:lnTo>
                      <a:pt x="9144" y="238760"/>
                    </a:lnTo>
                    <a:lnTo>
                      <a:pt x="7366" y="247015"/>
                    </a:lnTo>
                    <a:lnTo>
                      <a:pt x="3048" y="264160"/>
                    </a:lnTo>
                    <a:lnTo>
                      <a:pt x="381" y="289560"/>
                    </a:lnTo>
                    <a:lnTo>
                      <a:pt x="0" y="298323"/>
                    </a:lnTo>
                    <a:lnTo>
                      <a:pt x="508" y="306324"/>
                    </a:lnTo>
                    <a:lnTo>
                      <a:pt x="27051" y="304292"/>
                    </a:lnTo>
                    <a:lnTo>
                      <a:pt x="27051" y="298323"/>
                    </a:lnTo>
                    <a:lnTo>
                      <a:pt x="25781" y="298323"/>
                    </a:lnTo>
                    <a:lnTo>
                      <a:pt x="25781" y="291846"/>
                    </a:lnTo>
                    <a:lnTo>
                      <a:pt x="26162" y="285369"/>
                    </a:lnTo>
                    <a:lnTo>
                      <a:pt x="27559" y="278384"/>
                    </a:lnTo>
                    <a:lnTo>
                      <a:pt x="29210" y="265938"/>
                    </a:lnTo>
                    <a:lnTo>
                      <a:pt x="34925" y="247015"/>
                    </a:lnTo>
                    <a:close/>
                  </a:path>
                  <a:path w="1100454" h="593725">
                    <a:moveTo>
                      <a:pt x="93726" y="421513"/>
                    </a:moveTo>
                    <a:lnTo>
                      <a:pt x="87757" y="416179"/>
                    </a:lnTo>
                    <a:lnTo>
                      <a:pt x="75946" y="404876"/>
                    </a:lnTo>
                    <a:lnTo>
                      <a:pt x="65405" y="394208"/>
                    </a:lnTo>
                    <a:lnTo>
                      <a:pt x="55880" y="382524"/>
                    </a:lnTo>
                    <a:lnTo>
                      <a:pt x="34925" y="401701"/>
                    </a:lnTo>
                    <a:lnTo>
                      <a:pt x="35814" y="403352"/>
                    </a:lnTo>
                    <a:lnTo>
                      <a:pt x="46736" y="416179"/>
                    </a:lnTo>
                    <a:lnTo>
                      <a:pt x="58547" y="429006"/>
                    </a:lnTo>
                    <a:lnTo>
                      <a:pt x="77216" y="446024"/>
                    </a:lnTo>
                    <a:lnTo>
                      <a:pt x="93726" y="421513"/>
                    </a:lnTo>
                    <a:close/>
                  </a:path>
                  <a:path w="1100454" h="593725">
                    <a:moveTo>
                      <a:pt x="125476" y="145542"/>
                    </a:moveTo>
                    <a:lnTo>
                      <a:pt x="112649" y="117348"/>
                    </a:lnTo>
                    <a:lnTo>
                      <a:pt x="99441" y="126746"/>
                    </a:lnTo>
                    <a:lnTo>
                      <a:pt x="84836" y="138430"/>
                    </a:lnTo>
                    <a:lnTo>
                      <a:pt x="66675" y="154940"/>
                    </a:lnTo>
                    <a:lnTo>
                      <a:pt x="82550" y="180848"/>
                    </a:lnTo>
                    <a:lnTo>
                      <a:pt x="87122" y="177038"/>
                    </a:lnTo>
                    <a:lnTo>
                      <a:pt x="99949" y="164846"/>
                    </a:lnTo>
                    <a:lnTo>
                      <a:pt x="125476" y="145542"/>
                    </a:lnTo>
                    <a:close/>
                  </a:path>
                  <a:path w="1100454" h="593725">
                    <a:moveTo>
                      <a:pt x="204851" y="493776"/>
                    </a:moveTo>
                    <a:lnTo>
                      <a:pt x="158496" y="470408"/>
                    </a:lnTo>
                    <a:lnTo>
                      <a:pt x="157607" y="469773"/>
                    </a:lnTo>
                    <a:lnTo>
                      <a:pt x="146050" y="498221"/>
                    </a:lnTo>
                    <a:lnTo>
                      <a:pt x="148336" y="499872"/>
                    </a:lnTo>
                    <a:lnTo>
                      <a:pt x="185166" y="519303"/>
                    </a:lnTo>
                    <a:lnTo>
                      <a:pt x="195834" y="523748"/>
                    </a:lnTo>
                    <a:lnTo>
                      <a:pt x="204851" y="493776"/>
                    </a:lnTo>
                    <a:close/>
                  </a:path>
                  <a:path w="1100454" h="593725">
                    <a:moveTo>
                      <a:pt x="242951" y="84455"/>
                    </a:moveTo>
                    <a:lnTo>
                      <a:pt x="235839" y="52324"/>
                    </a:lnTo>
                    <a:lnTo>
                      <a:pt x="206375" y="64135"/>
                    </a:lnTo>
                    <a:lnTo>
                      <a:pt x="186563" y="73787"/>
                    </a:lnTo>
                    <a:lnTo>
                      <a:pt x="185801" y="73787"/>
                    </a:lnTo>
                    <a:lnTo>
                      <a:pt x="194564" y="104648"/>
                    </a:lnTo>
                    <a:lnTo>
                      <a:pt x="234950" y="86741"/>
                    </a:lnTo>
                    <a:lnTo>
                      <a:pt x="242951" y="84455"/>
                    </a:lnTo>
                    <a:close/>
                  </a:path>
                  <a:path w="1100454" h="593725">
                    <a:moveTo>
                      <a:pt x="330200" y="534797"/>
                    </a:moveTo>
                    <a:lnTo>
                      <a:pt x="322961" y="533781"/>
                    </a:lnTo>
                    <a:lnTo>
                      <a:pt x="299593" y="527431"/>
                    </a:lnTo>
                    <a:lnTo>
                      <a:pt x="279400" y="522224"/>
                    </a:lnTo>
                    <a:lnTo>
                      <a:pt x="273050" y="551434"/>
                    </a:lnTo>
                    <a:lnTo>
                      <a:pt x="293751" y="557784"/>
                    </a:lnTo>
                    <a:lnTo>
                      <a:pt x="317627" y="563499"/>
                    </a:lnTo>
                    <a:lnTo>
                      <a:pt x="324739" y="565023"/>
                    </a:lnTo>
                    <a:lnTo>
                      <a:pt x="330200" y="534797"/>
                    </a:lnTo>
                    <a:close/>
                  </a:path>
                  <a:path w="1100454" h="593725">
                    <a:moveTo>
                      <a:pt x="366776" y="48895"/>
                    </a:moveTo>
                    <a:lnTo>
                      <a:pt x="363220" y="17399"/>
                    </a:lnTo>
                    <a:lnTo>
                      <a:pt x="339598" y="22225"/>
                    </a:lnTo>
                    <a:lnTo>
                      <a:pt x="315595" y="27686"/>
                    </a:lnTo>
                    <a:lnTo>
                      <a:pt x="311150" y="29337"/>
                    </a:lnTo>
                    <a:lnTo>
                      <a:pt x="315976" y="60198"/>
                    </a:lnTo>
                    <a:lnTo>
                      <a:pt x="366776" y="48895"/>
                    </a:lnTo>
                    <a:close/>
                  </a:path>
                  <a:path w="1100454" h="593725">
                    <a:moveTo>
                      <a:pt x="458851" y="553593"/>
                    </a:moveTo>
                    <a:lnTo>
                      <a:pt x="446151" y="552958"/>
                    </a:lnTo>
                    <a:lnTo>
                      <a:pt x="406400" y="547624"/>
                    </a:lnTo>
                    <a:lnTo>
                      <a:pt x="403225" y="581660"/>
                    </a:lnTo>
                    <a:lnTo>
                      <a:pt x="417703" y="584073"/>
                    </a:lnTo>
                    <a:lnTo>
                      <a:pt x="444373" y="587756"/>
                    </a:lnTo>
                    <a:lnTo>
                      <a:pt x="456565" y="588899"/>
                    </a:lnTo>
                    <a:lnTo>
                      <a:pt x="458851" y="553593"/>
                    </a:lnTo>
                    <a:close/>
                  </a:path>
                  <a:path w="1100454" h="593725">
                    <a:moveTo>
                      <a:pt x="496951" y="35052"/>
                    </a:moveTo>
                    <a:lnTo>
                      <a:pt x="496062" y="1524"/>
                    </a:lnTo>
                    <a:lnTo>
                      <a:pt x="470535" y="2667"/>
                    </a:lnTo>
                    <a:lnTo>
                      <a:pt x="444500" y="5588"/>
                    </a:lnTo>
                    <a:lnTo>
                      <a:pt x="446278" y="39624"/>
                    </a:lnTo>
                    <a:lnTo>
                      <a:pt x="471805" y="36703"/>
                    </a:lnTo>
                    <a:lnTo>
                      <a:pt x="496951" y="35052"/>
                    </a:lnTo>
                    <a:close/>
                  </a:path>
                  <a:path w="1100454" h="593725">
                    <a:moveTo>
                      <a:pt x="603250" y="592455"/>
                    </a:moveTo>
                    <a:lnTo>
                      <a:pt x="602869" y="558673"/>
                    </a:lnTo>
                    <a:lnTo>
                      <a:pt x="578104" y="559943"/>
                    </a:lnTo>
                    <a:lnTo>
                      <a:pt x="550926" y="559943"/>
                    </a:lnTo>
                    <a:lnTo>
                      <a:pt x="550926" y="560324"/>
                    </a:lnTo>
                    <a:lnTo>
                      <a:pt x="533781" y="560324"/>
                    </a:lnTo>
                    <a:lnTo>
                      <a:pt x="533400" y="593598"/>
                    </a:lnTo>
                    <a:lnTo>
                      <a:pt x="550926" y="593598"/>
                    </a:lnTo>
                    <a:lnTo>
                      <a:pt x="603250" y="592455"/>
                    </a:lnTo>
                    <a:close/>
                  </a:path>
                  <a:path w="1100454" h="593725">
                    <a:moveTo>
                      <a:pt x="627126" y="2159"/>
                    </a:moveTo>
                    <a:lnTo>
                      <a:pt x="607568" y="1016"/>
                    </a:lnTo>
                    <a:lnTo>
                      <a:pt x="581152" y="0"/>
                    </a:lnTo>
                    <a:lnTo>
                      <a:pt x="575564" y="0"/>
                    </a:lnTo>
                    <a:lnTo>
                      <a:pt x="574675" y="33147"/>
                    </a:lnTo>
                    <a:lnTo>
                      <a:pt x="606298" y="33782"/>
                    </a:lnTo>
                    <a:lnTo>
                      <a:pt x="625348" y="34798"/>
                    </a:lnTo>
                    <a:lnTo>
                      <a:pt x="627126" y="2159"/>
                    </a:lnTo>
                    <a:close/>
                  </a:path>
                  <a:path w="1100454" h="593725">
                    <a:moveTo>
                      <a:pt x="736600" y="576199"/>
                    </a:moveTo>
                    <a:lnTo>
                      <a:pt x="733552" y="542798"/>
                    </a:lnTo>
                    <a:lnTo>
                      <a:pt x="712597" y="546862"/>
                    </a:lnTo>
                    <a:lnTo>
                      <a:pt x="684276" y="551307"/>
                    </a:lnTo>
                    <a:lnTo>
                      <a:pt x="686308" y="584073"/>
                    </a:lnTo>
                    <a:lnTo>
                      <a:pt x="715518" y="580136"/>
                    </a:lnTo>
                    <a:lnTo>
                      <a:pt x="736600" y="576199"/>
                    </a:lnTo>
                    <a:close/>
                  </a:path>
                  <a:path w="1100454" h="593725">
                    <a:moveTo>
                      <a:pt x="758825" y="20447"/>
                    </a:moveTo>
                    <a:lnTo>
                      <a:pt x="739140" y="16510"/>
                    </a:lnTo>
                    <a:lnTo>
                      <a:pt x="713105" y="12192"/>
                    </a:lnTo>
                    <a:lnTo>
                      <a:pt x="704850" y="11049"/>
                    </a:lnTo>
                    <a:lnTo>
                      <a:pt x="701675" y="43561"/>
                    </a:lnTo>
                    <a:lnTo>
                      <a:pt x="709930" y="44069"/>
                    </a:lnTo>
                    <a:lnTo>
                      <a:pt x="735076" y="48514"/>
                    </a:lnTo>
                    <a:lnTo>
                      <a:pt x="754761" y="52324"/>
                    </a:lnTo>
                    <a:lnTo>
                      <a:pt x="758825" y="20447"/>
                    </a:lnTo>
                    <a:close/>
                  </a:path>
                  <a:path w="1100454" h="593725">
                    <a:moveTo>
                      <a:pt x="868426" y="542163"/>
                    </a:moveTo>
                    <a:lnTo>
                      <a:pt x="860679" y="511048"/>
                    </a:lnTo>
                    <a:lnTo>
                      <a:pt x="851535" y="514477"/>
                    </a:lnTo>
                    <a:lnTo>
                      <a:pt x="829691" y="521589"/>
                    </a:lnTo>
                    <a:lnTo>
                      <a:pt x="809625" y="527177"/>
                    </a:lnTo>
                    <a:lnTo>
                      <a:pt x="815594" y="558673"/>
                    </a:lnTo>
                    <a:lnTo>
                      <a:pt x="836041" y="552704"/>
                    </a:lnTo>
                    <a:lnTo>
                      <a:pt x="859282" y="545465"/>
                    </a:lnTo>
                    <a:lnTo>
                      <a:pt x="868426" y="542163"/>
                    </a:lnTo>
                    <a:close/>
                  </a:path>
                  <a:path w="1100454" h="593725">
                    <a:moveTo>
                      <a:pt x="887476" y="61595"/>
                    </a:moveTo>
                    <a:lnTo>
                      <a:pt x="878713" y="57785"/>
                    </a:lnTo>
                    <a:lnTo>
                      <a:pt x="837692" y="42799"/>
                    </a:lnTo>
                    <a:lnTo>
                      <a:pt x="830326" y="73787"/>
                    </a:lnTo>
                    <a:lnTo>
                      <a:pt x="870839" y="88138"/>
                    </a:lnTo>
                    <a:lnTo>
                      <a:pt x="879094" y="91948"/>
                    </a:lnTo>
                    <a:lnTo>
                      <a:pt x="887476" y="61595"/>
                    </a:lnTo>
                    <a:close/>
                  </a:path>
                  <a:path w="1100454" h="593725">
                    <a:moveTo>
                      <a:pt x="989076" y="477012"/>
                    </a:moveTo>
                    <a:lnTo>
                      <a:pt x="976757" y="447548"/>
                    </a:lnTo>
                    <a:lnTo>
                      <a:pt x="962406" y="457835"/>
                    </a:lnTo>
                    <a:lnTo>
                      <a:pt x="946277" y="467995"/>
                    </a:lnTo>
                    <a:lnTo>
                      <a:pt x="931926" y="475869"/>
                    </a:lnTo>
                    <a:lnTo>
                      <a:pt x="941451" y="506349"/>
                    </a:lnTo>
                    <a:lnTo>
                      <a:pt x="956691" y="497840"/>
                    </a:lnTo>
                    <a:lnTo>
                      <a:pt x="973709" y="487172"/>
                    </a:lnTo>
                    <a:lnTo>
                      <a:pt x="989076" y="477012"/>
                    </a:lnTo>
                    <a:close/>
                  </a:path>
                  <a:path w="1100454" h="593725">
                    <a:moveTo>
                      <a:pt x="1011301" y="129032"/>
                    </a:moveTo>
                    <a:lnTo>
                      <a:pt x="1007491" y="125857"/>
                    </a:lnTo>
                    <a:lnTo>
                      <a:pt x="991235" y="115443"/>
                    </a:lnTo>
                    <a:lnTo>
                      <a:pt x="973963" y="105156"/>
                    </a:lnTo>
                    <a:lnTo>
                      <a:pt x="961390" y="98298"/>
                    </a:lnTo>
                    <a:lnTo>
                      <a:pt x="949325" y="125857"/>
                    </a:lnTo>
                    <a:lnTo>
                      <a:pt x="961898" y="132588"/>
                    </a:lnTo>
                    <a:lnTo>
                      <a:pt x="978154" y="141986"/>
                    </a:lnTo>
                    <a:lnTo>
                      <a:pt x="993521" y="152400"/>
                    </a:lnTo>
                    <a:lnTo>
                      <a:pt x="996315" y="153924"/>
                    </a:lnTo>
                    <a:lnTo>
                      <a:pt x="1011301" y="129032"/>
                    </a:lnTo>
                    <a:close/>
                  </a:path>
                  <a:path w="1100454" h="593725">
                    <a:moveTo>
                      <a:pt x="1089025" y="364109"/>
                    </a:moveTo>
                    <a:lnTo>
                      <a:pt x="1067562" y="349123"/>
                    </a:lnTo>
                    <a:lnTo>
                      <a:pt x="1066292" y="351282"/>
                    </a:lnTo>
                    <a:lnTo>
                      <a:pt x="1063752" y="357759"/>
                    </a:lnTo>
                    <a:lnTo>
                      <a:pt x="1060831" y="363601"/>
                    </a:lnTo>
                    <a:lnTo>
                      <a:pt x="1049909" y="380619"/>
                    </a:lnTo>
                    <a:lnTo>
                      <a:pt x="1041527" y="392430"/>
                    </a:lnTo>
                    <a:lnTo>
                      <a:pt x="1039876" y="393446"/>
                    </a:lnTo>
                    <a:lnTo>
                      <a:pt x="1055751" y="417449"/>
                    </a:lnTo>
                    <a:lnTo>
                      <a:pt x="1058799" y="414274"/>
                    </a:lnTo>
                    <a:lnTo>
                      <a:pt x="1067943" y="401447"/>
                    </a:lnTo>
                    <a:lnTo>
                      <a:pt x="1081024" y="381127"/>
                    </a:lnTo>
                    <a:lnTo>
                      <a:pt x="1088136" y="366776"/>
                    </a:lnTo>
                    <a:lnTo>
                      <a:pt x="1089025" y="364109"/>
                    </a:lnTo>
                    <a:close/>
                  </a:path>
                  <a:path w="1100454" h="593725">
                    <a:moveTo>
                      <a:pt x="1100201" y="257175"/>
                    </a:moveTo>
                    <a:lnTo>
                      <a:pt x="1095121" y="239141"/>
                    </a:lnTo>
                    <a:lnTo>
                      <a:pt x="1089279" y="224028"/>
                    </a:lnTo>
                    <a:lnTo>
                      <a:pt x="1085215" y="216662"/>
                    </a:lnTo>
                    <a:lnTo>
                      <a:pt x="1081659" y="209423"/>
                    </a:lnTo>
                    <a:lnTo>
                      <a:pt x="1071753" y="193548"/>
                    </a:lnTo>
                    <a:lnTo>
                      <a:pt x="1050925" y="213868"/>
                    </a:lnTo>
                    <a:lnTo>
                      <a:pt x="1059942" y="227965"/>
                    </a:lnTo>
                    <a:lnTo>
                      <a:pt x="1063117" y="234061"/>
                    </a:lnTo>
                    <a:lnTo>
                      <a:pt x="1065784" y="239776"/>
                    </a:lnTo>
                    <a:lnTo>
                      <a:pt x="1068578" y="246507"/>
                    </a:lnTo>
                    <a:lnTo>
                      <a:pt x="1070356" y="252730"/>
                    </a:lnTo>
                    <a:lnTo>
                      <a:pt x="1072642" y="258318"/>
                    </a:lnTo>
                    <a:lnTo>
                      <a:pt x="1074420" y="265049"/>
                    </a:lnTo>
                    <a:lnTo>
                      <a:pt x="1100201" y="257175"/>
                    </a:lnTo>
                    <a:close/>
                  </a:path>
                </a:pathLst>
              </a:custGeom>
              <a:solidFill>
                <a:srgbClr val="1F1A17"/>
              </a:solidFill>
            </p:spPr>
            <p:txBody>
              <a:bodyPr wrap="square" lIns="0" tIns="0" rIns="0" bIns="0" rtlCol="0"/>
              <a:lstStyle/>
              <a:p>
                <a:endParaRPr/>
              </a:p>
            </p:txBody>
          </p:sp>
          <p:sp>
            <p:nvSpPr>
              <p:cNvPr id="34" name="object 34"/>
              <p:cNvSpPr/>
              <p:nvPr/>
            </p:nvSpPr>
            <p:spPr>
              <a:xfrm>
                <a:off x="4187952" y="4107180"/>
                <a:ext cx="650748" cy="289560"/>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1524889" y="1331213"/>
                <a:ext cx="5058410" cy="3902710"/>
              </a:xfrm>
              <a:custGeom>
                <a:avLst/>
                <a:gdLst/>
                <a:ahLst/>
                <a:cxnLst/>
                <a:rect l="l" t="t" r="r" b="b"/>
                <a:pathLst>
                  <a:path w="5058409" h="3902710">
                    <a:moveTo>
                      <a:pt x="194818" y="75692"/>
                    </a:moveTo>
                    <a:lnTo>
                      <a:pt x="62484" y="0"/>
                    </a:lnTo>
                    <a:lnTo>
                      <a:pt x="43688" y="33147"/>
                    </a:lnTo>
                    <a:lnTo>
                      <a:pt x="175895" y="108712"/>
                    </a:lnTo>
                    <a:lnTo>
                      <a:pt x="194818" y="75692"/>
                    </a:lnTo>
                    <a:close/>
                  </a:path>
                  <a:path w="5058409" h="3902710">
                    <a:moveTo>
                      <a:pt x="426466" y="208026"/>
                    </a:moveTo>
                    <a:lnTo>
                      <a:pt x="294132" y="132334"/>
                    </a:lnTo>
                    <a:lnTo>
                      <a:pt x="275209" y="165481"/>
                    </a:lnTo>
                    <a:lnTo>
                      <a:pt x="407543" y="241046"/>
                    </a:lnTo>
                    <a:lnTo>
                      <a:pt x="426466" y="208026"/>
                    </a:lnTo>
                    <a:close/>
                  </a:path>
                  <a:path w="5058409" h="3902710">
                    <a:moveTo>
                      <a:pt x="592836" y="3882136"/>
                    </a:moveTo>
                    <a:lnTo>
                      <a:pt x="588746" y="3808857"/>
                    </a:lnTo>
                    <a:lnTo>
                      <a:pt x="585724" y="3754501"/>
                    </a:lnTo>
                    <a:lnTo>
                      <a:pt x="552653" y="3773424"/>
                    </a:lnTo>
                    <a:lnTo>
                      <a:pt x="33147" y="2864612"/>
                    </a:lnTo>
                    <a:lnTo>
                      <a:pt x="0" y="2883535"/>
                    </a:lnTo>
                    <a:lnTo>
                      <a:pt x="519620" y="3792334"/>
                    </a:lnTo>
                    <a:lnTo>
                      <a:pt x="486537" y="3811270"/>
                    </a:lnTo>
                    <a:lnTo>
                      <a:pt x="592836" y="3882136"/>
                    </a:lnTo>
                    <a:close/>
                  </a:path>
                  <a:path w="5058409" h="3902710">
                    <a:moveTo>
                      <a:pt x="657987" y="340233"/>
                    </a:moveTo>
                    <a:lnTo>
                      <a:pt x="525653" y="264668"/>
                    </a:lnTo>
                    <a:lnTo>
                      <a:pt x="506730" y="297815"/>
                    </a:lnTo>
                    <a:lnTo>
                      <a:pt x="639064" y="373380"/>
                    </a:lnTo>
                    <a:lnTo>
                      <a:pt x="657987" y="340233"/>
                    </a:lnTo>
                    <a:close/>
                  </a:path>
                  <a:path w="5058409" h="3902710">
                    <a:moveTo>
                      <a:pt x="889508" y="472567"/>
                    </a:moveTo>
                    <a:lnTo>
                      <a:pt x="757174" y="397002"/>
                    </a:lnTo>
                    <a:lnTo>
                      <a:pt x="738378" y="430022"/>
                    </a:lnTo>
                    <a:lnTo>
                      <a:pt x="870585" y="505714"/>
                    </a:lnTo>
                    <a:lnTo>
                      <a:pt x="889508" y="472567"/>
                    </a:lnTo>
                    <a:close/>
                  </a:path>
                  <a:path w="5058409" h="3902710">
                    <a:moveTo>
                      <a:pt x="1043686" y="1311910"/>
                    </a:moveTo>
                    <a:lnTo>
                      <a:pt x="916178" y="1303274"/>
                    </a:lnTo>
                    <a:lnTo>
                      <a:pt x="930846" y="1338440"/>
                    </a:lnTo>
                    <a:lnTo>
                      <a:pt x="226695" y="1632585"/>
                    </a:lnTo>
                    <a:lnTo>
                      <a:pt x="241427" y="1667637"/>
                    </a:lnTo>
                    <a:lnTo>
                      <a:pt x="945540" y="1373632"/>
                    </a:lnTo>
                    <a:lnTo>
                      <a:pt x="960247" y="1408811"/>
                    </a:lnTo>
                    <a:lnTo>
                      <a:pt x="1027163" y="1331087"/>
                    </a:lnTo>
                    <a:lnTo>
                      <a:pt x="1043686" y="1311910"/>
                    </a:lnTo>
                    <a:close/>
                  </a:path>
                  <a:path w="5058409" h="3902710">
                    <a:moveTo>
                      <a:pt x="1119886" y="626110"/>
                    </a:moveTo>
                    <a:lnTo>
                      <a:pt x="1099477" y="595503"/>
                    </a:lnTo>
                    <a:lnTo>
                      <a:pt x="1049020" y="519811"/>
                    </a:lnTo>
                    <a:lnTo>
                      <a:pt x="1030084" y="552932"/>
                    </a:lnTo>
                    <a:lnTo>
                      <a:pt x="988822" y="529336"/>
                    </a:lnTo>
                    <a:lnTo>
                      <a:pt x="969899" y="562356"/>
                    </a:lnTo>
                    <a:lnTo>
                      <a:pt x="1011161" y="586041"/>
                    </a:lnTo>
                    <a:lnTo>
                      <a:pt x="992251" y="619125"/>
                    </a:lnTo>
                    <a:lnTo>
                      <a:pt x="1119886" y="626110"/>
                    </a:lnTo>
                    <a:close/>
                  </a:path>
                  <a:path w="5058409" h="3902710">
                    <a:moveTo>
                      <a:pt x="2763139" y="3025394"/>
                    </a:moveTo>
                    <a:lnTo>
                      <a:pt x="2749550" y="2991612"/>
                    </a:lnTo>
                    <a:lnTo>
                      <a:pt x="2749550" y="2917698"/>
                    </a:lnTo>
                    <a:lnTo>
                      <a:pt x="2749359" y="2902674"/>
                    </a:lnTo>
                    <a:lnTo>
                      <a:pt x="2742527" y="2858820"/>
                    </a:lnTo>
                    <a:lnTo>
                      <a:pt x="2723007" y="2837688"/>
                    </a:lnTo>
                    <a:lnTo>
                      <a:pt x="2708910" y="2837688"/>
                    </a:lnTo>
                    <a:lnTo>
                      <a:pt x="2678049" y="2867660"/>
                    </a:lnTo>
                    <a:lnTo>
                      <a:pt x="2678049" y="2758059"/>
                    </a:lnTo>
                    <a:lnTo>
                      <a:pt x="2626487" y="2758059"/>
                    </a:lnTo>
                    <a:lnTo>
                      <a:pt x="2626487" y="2765552"/>
                    </a:lnTo>
                    <a:lnTo>
                      <a:pt x="2632075" y="2766695"/>
                    </a:lnTo>
                    <a:lnTo>
                      <a:pt x="2635758" y="2768981"/>
                    </a:lnTo>
                    <a:lnTo>
                      <a:pt x="2640076" y="2799207"/>
                    </a:lnTo>
                    <a:lnTo>
                      <a:pt x="2640076" y="2991612"/>
                    </a:lnTo>
                    <a:lnTo>
                      <a:pt x="2626487" y="3025394"/>
                    </a:lnTo>
                    <a:lnTo>
                      <a:pt x="2626487" y="3032633"/>
                    </a:lnTo>
                    <a:lnTo>
                      <a:pt x="2690622" y="3032633"/>
                    </a:lnTo>
                    <a:lnTo>
                      <a:pt x="2690622" y="3025394"/>
                    </a:lnTo>
                    <a:lnTo>
                      <a:pt x="2685288" y="3024378"/>
                    </a:lnTo>
                    <a:lnTo>
                      <a:pt x="2681732" y="3021457"/>
                    </a:lnTo>
                    <a:lnTo>
                      <a:pt x="2680081" y="3016885"/>
                    </a:lnTo>
                    <a:lnTo>
                      <a:pt x="2678684" y="3013583"/>
                    </a:lnTo>
                    <a:lnTo>
                      <a:pt x="2678049" y="3005074"/>
                    </a:lnTo>
                    <a:lnTo>
                      <a:pt x="2678112" y="2889986"/>
                    </a:lnTo>
                    <a:lnTo>
                      <a:pt x="2696083" y="2864993"/>
                    </a:lnTo>
                    <a:lnTo>
                      <a:pt x="2702179" y="2864993"/>
                    </a:lnTo>
                    <a:lnTo>
                      <a:pt x="2704338" y="2866136"/>
                    </a:lnTo>
                    <a:lnTo>
                      <a:pt x="2706243" y="2868422"/>
                    </a:lnTo>
                    <a:lnTo>
                      <a:pt x="2708148" y="2870581"/>
                    </a:lnTo>
                    <a:lnTo>
                      <a:pt x="2711577" y="2991612"/>
                    </a:lnTo>
                    <a:lnTo>
                      <a:pt x="2711424" y="3000883"/>
                    </a:lnTo>
                    <a:lnTo>
                      <a:pt x="2699004" y="3025394"/>
                    </a:lnTo>
                    <a:lnTo>
                      <a:pt x="2699004" y="3032633"/>
                    </a:lnTo>
                    <a:lnTo>
                      <a:pt x="2763139" y="3032633"/>
                    </a:lnTo>
                    <a:lnTo>
                      <a:pt x="2763139" y="3025394"/>
                    </a:lnTo>
                    <a:close/>
                  </a:path>
                  <a:path w="5058409" h="3902710">
                    <a:moveTo>
                      <a:pt x="2929636" y="3407410"/>
                    </a:moveTo>
                    <a:lnTo>
                      <a:pt x="2920111" y="3388360"/>
                    </a:lnTo>
                    <a:lnTo>
                      <a:pt x="2872486" y="3293110"/>
                    </a:lnTo>
                    <a:lnTo>
                      <a:pt x="2815336" y="3407410"/>
                    </a:lnTo>
                    <a:lnTo>
                      <a:pt x="2853436" y="3407410"/>
                    </a:lnTo>
                    <a:lnTo>
                      <a:pt x="2853436" y="3902710"/>
                    </a:lnTo>
                    <a:lnTo>
                      <a:pt x="2891536" y="3902710"/>
                    </a:lnTo>
                    <a:lnTo>
                      <a:pt x="2891536" y="3407410"/>
                    </a:lnTo>
                    <a:lnTo>
                      <a:pt x="2929636" y="3407410"/>
                    </a:lnTo>
                    <a:close/>
                  </a:path>
                  <a:path w="5058409" h="3902710">
                    <a:moveTo>
                      <a:pt x="2929636" y="1807210"/>
                    </a:moveTo>
                    <a:lnTo>
                      <a:pt x="2920111" y="1788160"/>
                    </a:lnTo>
                    <a:lnTo>
                      <a:pt x="2872486" y="1692910"/>
                    </a:lnTo>
                    <a:lnTo>
                      <a:pt x="2815336" y="1807210"/>
                    </a:lnTo>
                    <a:lnTo>
                      <a:pt x="2853436" y="1807210"/>
                    </a:lnTo>
                    <a:lnTo>
                      <a:pt x="2853436" y="2454910"/>
                    </a:lnTo>
                    <a:lnTo>
                      <a:pt x="2891536" y="2454910"/>
                    </a:lnTo>
                    <a:lnTo>
                      <a:pt x="2891536" y="1807210"/>
                    </a:lnTo>
                    <a:lnTo>
                      <a:pt x="2929636" y="1807210"/>
                    </a:lnTo>
                    <a:close/>
                  </a:path>
                  <a:path w="5058409" h="3902710">
                    <a:moveTo>
                      <a:pt x="2956433" y="2751836"/>
                    </a:moveTo>
                    <a:lnTo>
                      <a:pt x="2951226" y="2751836"/>
                    </a:lnTo>
                    <a:lnTo>
                      <a:pt x="2950591" y="2758694"/>
                    </a:lnTo>
                    <a:lnTo>
                      <a:pt x="2949194" y="2763774"/>
                    </a:lnTo>
                    <a:lnTo>
                      <a:pt x="2944876" y="2770124"/>
                    </a:lnTo>
                    <a:lnTo>
                      <a:pt x="2942463" y="2771648"/>
                    </a:lnTo>
                    <a:lnTo>
                      <a:pt x="2937256" y="2771648"/>
                    </a:lnTo>
                    <a:lnTo>
                      <a:pt x="2933687" y="2769997"/>
                    </a:lnTo>
                    <a:lnTo>
                      <a:pt x="2932049" y="2769235"/>
                    </a:lnTo>
                    <a:lnTo>
                      <a:pt x="2923667" y="2764409"/>
                    </a:lnTo>
                    <a:lnTo>
                      <a:pt x="2913037" y="2758910"/>
                    </a:lnTo>
                    <a:lnTo>
                      <a:pt x="2902686" y="2754985"/>
                    </a:lnTo>
                    <a:lnTo>
                      <a:pt x="2892602" y="2752623"/>
                    </a:lnTo>
                    <a:lnTo>
                      <a:pt x="2882773" y="2751836"/>
                    </a:lnTo>
                    <a:lnTo>
                      <a:pt x="2869806" y="2753055"/>
                    </a:lnTo>
                    <a:lnTo>
                      <a:pt x="2833116" y="2771267"/>
                    </a:lnTo>
                    <a:lnTo>
                      <a:pt x="2803499" y="2809367"/>
                    </a:lnTo>
                    <a:lnTo>
                      <a:pt x="2785732" y="2862224"/>
                    </a:lnTo>
                    <a:lnTo>
                      <a:pt x="2782316" y="2900426"/>
                    </a:lnTo>
                    <a:lnTo>
                      <a:pt x="2783078" y="2918815"/>
                    </a:lnTo>
                    <a:lnTo>
                      <a:pt x="2794635" y="2970784"/>
                    </a:lnTo>
                    <a:lnTo>
                      <a:pt x="2819171" y="3011601"/>
                    </a:lnTo>
                    <a:lnTo>
                      <a:pt x="2854363" y="3034588"/>
                    </a:lnTo>
                    <a:lnTo>
                      <a:pt x="2882138" y="3038983"/>
                    </a:lnTo>
                    <a:lnTo>
                      <a:pt x="2892933" y="3038297"/>
                    </a:lnTo>
                    <a:lnTo>
                      <a:pt x="2929432" y="3021939"/>
                    </a:lnTo>
                    <a:lnTo>
                      <a:pt x="2931477" y="3019933"/>
                    </a:lnTo>
                    <a:lnTo>
                      <a:pt x="2937586" y="3014014"/>
                    </a:lnTo>
                    <a:lnTo>
                      <a:pt x="2945574" y="3004439"/>
                    </a:lnTo>
                    <a:lnTo>
                      <a:pt x="2953385" y="2993263"/>
                    </a:lnTo>
                    <a:lnTo>
                      <a:pt x="2953385" y="2969514"/>
                    </a:lnTo>
                    <a:lnTo>
                      <a:pt x="2945473" y="2982379"/>
                    </a:lnTo>
                    <a:lnTo>
                      <a:pt x="2937675" y="2993263"/>
                    </a:lnTo>
                    <a:lnTo>
                      <a:pt x="2907792" y="3017101"/>
                    </a:lnTo>
                    <a:lnTo>
                      <a:pt x="2891155" y="3019933"/>
                    </a:lnTo>
                    <a:lnTo>
                      <a:pt x="2881071" y="3018967"/>
                    </a:lnTo>
                    <a:lnTo>
                      <a:pt x="2850591" y="2995803"/>
                    </a:lnTo>
                    <a:lnTo>
                      <a:pt x="2837307" y="2958719"/>
                    </a:lnTo>
                    <a:lnTo>
                      <a:pt x="2831465" y="2909595"/>
                    </a:lnTo>
                    <a:lnTo>
                      <a:pt x="2831084" y="2891536"/>
                    </a:lnTo>
                    <a:lnTo>
                      <a:pt x="2831604" y="2873286"/>
                    </a:lnTo>
                    <a:lnTo>
                      <a:pt x="2839593" y="2823464"/>
                    </a:lnTo>
                    <a:lnTo>
                      <a:pt x="2860548" y="2784856"/>
                    </a:lnTo>
                    <a:lnTo>
                      <a:pt x="2892171" y="2769997"/>
                    </a:lnTo>
                    <a:lnTo>
                      <a:pt x="2902204" y="2771267"/>
                    </a:lnTo>
                    <a:lnTo>
                      <a:pt x="2936456" y="2800947"/>
                    </a:lnTo>
                    <a:lnTo>
                      <a:pt x="2951226" y="2846959"/>
                    </a:lnTo>
                    <a:lnTo>
                      <a:pt x="2956433" y="2846959"/>
                    </a:lnTo>
                    <a:lnTo>
                      <a:pt x="2956433" y="2771648"/>
                    </a:lnTo>
                    <a:lnTo>
                      <a:pt x="2956433" y="2751836"/>
                    </a:lnTo>
                    <a:close/>
                  </a:path>
                  <a:path w="5058409" h="3902710">
                    <a:moveTo>
                      <a:pt x="3167507" y="2758059"/>
                    </a:moveTo>
                    <a:lnTo>
                      <a:pt x="3104007" y="2758059"/>
                    </a:lnTo>
                    <a:lnTo>
                      <a:pt x="3104007" y="2765552"/>
                    </a:lnTo>
                    <a:lnTo>
                      <a:pt x="3111373" y="2765552"/>
                    </a:lnTo>
                    <a:lnTo>
                      <a:pt x="3117088" y="2767203"/>
                    </a:lnTo>
                    <a:lnTo>
                      <a:pt x="3130296" y="2807462"/>
                    </a:lnTo>
                    <a:lnTo>
                      <a:pt x="3130296" y="2919476"/>
                    </a:lnTo>
                    <a:lnTo>
                      <a:pt x="3127337" y="2970415"/>
                    </a:lnTo>
                    <a:lnTo>
                      <a:pt x="3109341" y="3008503"/>
                    </a:lnTo>
                    <a:lnTo>
                      <a:pt x="3083941" y="3018536"/>
                    </a:lnTo>
                    <a:lnTo>
                      <a:pt x="3075305" y="3018536"/>
                    </a:lnTo>
                    <a:lnTo>
                      <a:pt x="3048508" y="2983255"/>
                    </a:lnTo>
                    <a:lnTo>
                      <a:pt x="3046476" y="2941955"/>
                    </a:lnTo>
                    <a:lnTo>
                      <a:pt x="3046590" y="2796286"/>
                    </a:lnTo>
                    <a:lnTo>
                      <a:pt x="3053842" y="2768981"/>
                    </a:lnTo>
                    <a:lnTo>
                      <a:pt x="3056509" y="2766695"/>
                    </a:lnTo>
                    <a:lnTo>
                      <a:pt x="3061335" y="2765552"/>
                    </a:lnTo>
                    <a:lnTo>
                      <a:pt x="3073273" y="2765552"/>
                    </a:lnTo>
                    <a:lnTo>
                      <a:pt x="3073273" y="2765425"/>
                    </a:lnTo>
                    <a:lnTo>
                      <a:pt x="3073273" y="2758059"/>
                    </a:lnTo>
                    <a:lnTo>
                      <a:pt x="2978404" y="2758059"/>
                    </a:lnTo>
                    <a:lnTo>
                      <a:pt x="2978404" y="2765552"/>
                    </a:lnTo>
                    <a:lnTo>
                      <a:pt x="2986151" y="2765425"/>
                    </a:lnTo>
                    <a:lnTo>
                      <a:pt x="2991485" y="2766568"/>
                    </a:lnTo>
                    <a:lnTo>
                      <a:pt x="3002280" y="2941955"/>
                    </a:lnTo>
                    <a:lnTo>
                      <a:pt x="3002686" y="2956725"/>
                    </a:lnTo>
                    <a:lnTo>
                      <a:pt x="3009646" y="2996438"/>
                    </a:lnTo>
                    <a:lnTo>
                      <a:pt x="3034665" y="3029712"/>
                    </a:lnTo>
                    <a:lnTo>
                      <a:pt x="3071495" y="3039237"/>
                    </a:lnTo>
                    <a:lnTo>
                      <a:pt x="3085020" y="3038106"/>
                    </a:lnTo>
                    <a:lnTo>
                      <a:pt x="3118739" y="3018536"/>
                    </a:lnTo>
                    <a:lnTo>
                      <a:pt x="3137408" y="2981706"/>
                    </a:lnTo>
                    <a:lnTo>
                      <a:pt x="3141332" y="2934373"/>
                    </a:lnTo>
                    <a:lnTo>
                      <a:pt x="3141599" y="2796286"/>
                    </a:lnTo>
                    <a:lnTo>
                      <a:pt x="3142234" y="2788539"/>
                    </a:lnTo>
                    <a:lnTo>
                      <a:pt x="3143377" y="2784221"/>
                    </a:lnTo>
                    <a:lnTo>
                      <a:pt x="3144901" y="2777998"/>
                    </a:lnTo>
                    <a:lnTo>
                      <a:pt x="3147441" y="2773426"/>
                    </a:lnTo>
                    <a:lnTo>
                      <a:pt x="3150870" y="2770251"/>
                    </a:lnTo>
                    <a:lnTo>
                      <a:pt x="3154299" y="2767203"/>
                    </a:lnTo>
                    <a:lnTo>
                      <a:pt x="3158617" y="2765552"/>
                    </a:lnTo>
                    <a:lnTo>
                      <a:pt x="3167507" y="2765552"/>
                    </a:lnTo>
                    <a:lnTo>
                      <a:pt x="3167507" y="2758059"/>
                    </a:lnTo>
                    <a:close/>
                  </a:path>
                  <a:path w="5058409" h="3902710">
                    <a:moveTo>
                      <a:pt x="3274187" y="2758059"/>
                    </a:moveTo>
                    <a:lnTo>
                      <a:pt x="3178048" y="2758059"/>
                    </a:lnTo>
                    <a:lnTo>
                      <a:pt x="3178048" y="2765552"/>
                    </a:lnTo>
                    <a:lnTo>
                      <a:pt x="3189351" y="2765552"/>
                    </a:lnTo>
                    <a:lnTo>
                      <a:pt x="3193415" y="2766949"/>
                    </a:lnTo>
                    <a:lnTo>
                      <a:pt x="3196463" y="2769616"/>
                    </a:lnTo>
                    <a:lnTo>
                      <a:pt x="3199511" y="2772156"/>
                    </a:lnTo>
                    <a:lnTo>
                      <a:pt x="3201543" y="2775204"/>
                    </a:lnTo>
                    <a:lnTo>
                      <a:pt x="3202432" y="2778760"/>
                    </a:lnTo>
                    <a:lnTo>
                      <a:pt x="3203092" y="2782405"/>
                    </a:lnTo>
                    <a:lnTo>
                      <a:pt x="3203575" y="2788005"/>
                    </a:lnTo>
                    <a:lnTo>
                      <a:pt x="3203854" y="2795549"/>
                    </a:lnTo>
                    <a:lnTo>
                      <a:pt x="3203841" y="2995282"/>
                    </a:lnTo>
                    <a:lnTo>
                      <a:pt x="3197098" y="3020949"/>
                    </a:lnTo>
                    <a:lnTo>
                      <a:pt x="3193796" y="3023743"/>
                    </a:lnTo>
                    <a:lnTo>
                      <a:pt x="3189478" y="3025140"/>
                    </a:lnTo>
                    <a:lnTo>
                      <a:pt x="3178048" y="3025140"/>
                    </a:lnTo>
                    <a:lnTo>
                      <a:pt x="3178048" y="3032633"/>
                    </a:lnTo>
                    <a:lnTo>
                      <a:pt x="3274187" y="3032633"/>
                    </a:lnTo>
                    <a:lnTo>
                      <a:pt x="3274187" y="3025140"/>
                    </a:lnTo>
                    <a:lnTo>
                      <a:pt x="3262884" y="3025140"/>
                    </a:lnTo>
                    <a:lnTo>
                      <a:pt x="3258820" y="3023870"/>
                    </a:lnTo>
                    <a:lnTo>
                      <a:pt x="3255772" y="3021203"/>
                    </a:lnTo>
                    <a:lnTo>
                      <a:pt x="3252724" y="3018663"/>
                    </a:lnTo>
                    <a:lnTo>
                      <a:pt x="3250692" y="3015488"/>
                    </a:lnTo>
                    <a:lnTo>
                      <a:pt x="3249676" y="3012059"/>
                    </a:lnTo>
                    <a:lnTo>
                      <a:pt x="3249003" y="3008426"/>
                    </a:lnTo>
                    <a:lnTo>
                      <a:pt x="3248520" y="3002826"/>
                    </a:lnTo>
                    <a:lnTo>
                      <a:pt x="3248241" y="2995282"/>
                    </a:lnTo>
                    <a:lnTo>
                      <a:pt x="3248253" y="2795549"/>
                    </a:lnTo>
                    <a:lnTo>
                      <a:pt x="3255137" y="2769870"/>
                    </a:lnTo>
                    <a:lnTo>
                      <a:pt x="3258439" y="2767076"/>
                    </a:lnTo>
                    <a:lnTo>
                      <a:pt x="3262757" y="2765552"/>
                    </a:lnTo>
                    <a:lnTo>
                      <a:pt x="3274187" y="2765552"/>
                    </a:lnTo>
                    <a:lnTo>
                      <a:pt x="3274187" y="2758059"/>
                    </a:lnTo>
                    <a:close/>
                  </a:path>
                  <a:path w="5058409" h="3902710">
                    <a:moveTo>
                      <a:pt x="5058410" y="1289685"/>
                    </a:moveTo>
                    <a:lnTo>
                      <a:pt x="5045672" y="1226312"/>
                    </a:lnTo>
                    <a:lnTo>
                      <a:pt x="5033264" y="1164463"/>
                    </a:lnTo>
                    <a:lnTo>
                      <a:pt x="5003216" y="1187869"/>
                    </a:lnTo>
                    <a:lnTo>
                      <a:pt x="4568698" y="630301"/>
                    </a:lnTo>
                    <a:lnTo>
                      <a:pt x="4538599" y="653796"/>
                    </a:lnTo>
                    <a:lnTo>
                      <a:pt x="4973155" y="1211287"/>
                    </a:lnTo>
                    <a:lnTo>
                      <a:pt x="4943094" y="1234694"/>
                    </a:lnTo>
                    <a:lnTo>
                      <a:pt x="5058410" y="1289685"/>
                    </a:lnTo>
                    <a:close/>
                  </a:path>
                </a:pathLst>
              </a:custGeom>
              <a:solidFill>
                <a:srgbClr val="000000"/>
              </a:solidFill>
            </p:spPr>
            <p:txBody>
              <a:bodyPr wrap="square" lIns="0" tIns="0" rIns="0" bIns="0" rtlCol="0"/>
              <a:lstStyle/>
              <a:p>
                <a:endParaRPr/>
              </a:p>
            </p:txBody>
          </p:sp>
        </p:grpSp>
        <p:sp>
          <p:nvSpPr>
            <p:cNvPr id="36" name="object 36"/>
            <p:cNvSpPr txBox="1"/>
            <p:nvPr/>
          </p:nvSpPr>
          <p:spPr>
            <a:xfrm>
              <a:off x="906576" y="1728978"/>
              <a:ext cx="653415" cy="391160"/>
            </a:xfrm>
            <a:prstGeom prst="rect">
              <a:avLst/>
            </a:prstGeom>
          </p:spPr>
          <p:txBody>
            <a:bodyPr vert="horz" wrap="square" lIns="0" tIns="12700" rIns="0" bIns="0" rtlCol="0">
              <a:spAutoFit/>
            </a:bodyPr>
            <a:lstStyle/>
            <a:p>
              <a:pPr marL="12700" marR="5080" indent="16510">
                <a:lnSpc>
                  <a:spcPct val="100000"/>
                </a:lnSpc>
                <a:spcBef>
                  <a:spcPts val="100"/>
                </a:spcBef>
              </a:pPr>
              <a:r>
                <a:rPr sz="1200" b="1" dirty="0">
                  <a:latin typeface="Arial"/>
                  <a:cs typeface="Arial"/>
                </a:rPr>
                <a:t>Besoins  </a:t>
              </a:r>
              <a:r>
                <a:rPr sz="1200" b="1" spc="-5" dirty="0">
                  <a:latin typeface="Arial"/>
                  <a:cs typeface="Arial"/>
                </a:rPr>
                <a:t>du</a:t>
              </a:r>
              <a:r>
                <a:rPr sz="1200" b="1" spc="-60" dirty="0">
                  <a:latin typeface="Arial"/>
                  <a:cs typeface="Arial"/>
                </a:rPr>
                <a:t> </a:t>
              </a:r>
              <a:r>
                <a:rPr sz="1200" b="1" spc="-5" dirty="0">
                  <a:latin typeface="Arial"/>
                  <a:cs typeface="Arial"/>
                </a:rPr>
                <a:t>client</a:t>
              </a:r>
              <a:endParaRPr sz="1200">
                <a:latin typeface="Arial"/>
                <a:cs typeface="Arial"/>
              </a:endParaRPr>
            </a:p>
          </p:txBody>
        </p:sp>
        <p:grpSp>
          <p:nvGrpSpPr>
            <p:cNvPr id="37" name="object 37"/>
            <p:cNvGrpSpPr/>
            <p:nvPr/>
          </p:nvGrpSpPr>
          <p:grpSpPr>
            <a:xfrm>
              <a:off x="909612" y="821372"/>
              <a:ext cx="1744980" cy="5420995"/>
              <a:chOff x="909612" y="821372"/>
              <a:chExt cx="1744980" cy="5420995"/>
            </a:xfrm>
          </p:grpSpPr>
          <p:sp>
            <p:nvSpPr>
              <p:cNvPr id="38" name="object 38"/>
              <p:cNvSpPr/>
              <p:nvPr/>
            </p:nvSpPr>
            <p:spPr>
              <a:xfrm>
                <a:off x="2262251" y="5272150"/>
                <a:ext cx="304800" cy="349250"/>
              </a:xfrm>
              <a:custGeom>
                <a:avLst/>
                <a:gdLst/>
                <a:ahLst/>
                <a:cxnLst/>
                <a:rect l="l" t="t" r="r" b="b"/>
                <a:pathLst>
                  <a:path w="304800" h="349250">
                    <a:moveTo>
                      <a:pt x="160019" y="0"/>
                    </a:moveTo>
                    <a:lnTo>
                      <a:pt x="144144" y="0"/>
                    </a:lnTo>
                    <a:lnTo>
                      <a:pt x="136906" y="1015"/>
                    </a:lnTo>
                    <a:lnTo>
                      <a:pt x="129159" y="1524"/>
                    </a:lnTo>
                    <a:lnTo>
                      <a:pt x="121919" y="3556"/>
                    </a:lnTo>
                    <a:lnTo>
                      <a:pt x="114300" y="5080"/>
                    </a:lnTo>
                    <a:lnTo>
                      <a:pt x="99694" y="10287"/>
                    </a:lnTo>
                    <a:lnTo>
                      <a:pt x="92963" y="13970"/>
                    </a:lnTo>
                    <a:lnTo>
                      <a:pt x="86613" y="17145"/>
                    </a:lnTo>
                    <a:lnTo>
                      <a:pt x="79756" y="21336"/>
                    </a:lnTo>
                    <a:lnTo>
                      <a:pt x="73025" y="24892"/>
                    </a:lnTo>
                    <a:lnTo>
                      <a:pt x="67056" y="29590"/>
                    </a:lnTo>
                    <a:lnTo>
                      <a:pt x="61594" y="34798"/>
                    </a:lnTo>
                    <a:lnTo>
                      <a:pt x="55753" y="39496"/>
                    </a:lnTo>
                    <a:lnTo>
                      <a:pt x="50292" y="45212"/>
                    </a:lnTo>
                    <a:lnTo>
                      <a:pt x="44831" y="51435"/>
                    </a:lnTo>
                    <a:lnTo>
                      <a:pt x="39369" y="57150"/>
                    </a:lnTo>
                    <a:lnTo>
                      <a:pt x="30353" y="70231"/>
                    </a:lnTo>
                    <a:lnTo>
                      <a:pt x="26288" y="76962"/>
                    </a:lnTo>
                    <a:lnTo>
                      <a:pt x="21717" y="83693"/>
                    </a:lnTo>
                    <a:lnTo>
                      <a:pt x="14859" y="99314"/>
                    </a:lnTo>
                    <a:lnTo>
                      <a:pt x="12192" y="106680"/>
                    </a:lnTo>
                    <a:lnTo>
                      <a:pt x="9017" y="114427"/>
                    </a:lnTo>
                    <a:lnTo>
                      <a:pt x="6731" y="122301"/>
                    </a:lnTo>
                    <a:lnTo>
                      <a:pt x="3175" y="139446"/>
                    </a:lnTo>
                    <a:lnTo>
                      <a:pt x="1778" y="148336"/>
                    </a:lnTo>
                    <a:lnTo>
                      <a:pt x="0" y="165481"/>
                    </a:lnTo>
                    <a:lnTo>
                      <a:pt x="0" y="183642"/>
                    </a:lnTo>
                    <a:lnTo>
                      <a:pt x="6731" y="226822"/>
                    </a:lnTo>
                    <a:lnTo>
                      <a:pt x="12192" y="242443"/>
                    </a:lnTo>
                    <a:lnTo>
                      <a:pt x="14859" y="250317"/>
                    </a:lnTo>
                    <a:lnTo>
                      <a:pt x="34925" y="285750"/>
                    </a:lnTo>
                    <a:lnTo>
                      <a:pt x="44831" y="297688"/>
                    </a:lnTo>
                    <a:lnTo>
                      <a:pt x="50292" y="303911"/>
                    </a:lnTo>
                    <a:lnTo>
                      <a:pt x="55753" y="309626"/>
                    </a:lnTo>
                    <a:lnTo>
                      <a:pt x="61594" y="314325"/>
                    </a:lnTo>
                    <a:lnTo>
                      <a:pt x="67056" y="319519"/>
                    </a:lnTo>
                    <a:lnTo>
                      <a:pt x="106934" y="341376"/>
                    </a:lnTo>
                    <a:lnTo>
                      <a:pt x="121919" y="345541"/>
                    </a:lnTo>
                    <a:lnTo>
                      <a:pt x="129159" y="347624"/>
                    </a:lnTo>
                    <a:lnTo>
                      <a:pt x="152400" y="349186"/>
                    </a:lnTo>
                    <a:lnTo>
                      <a:pt x="175006" y="347624"/>
                    </a:lnTo>
                    <a:lnTo>
                      <a:pt x="182753" y="345541"/>
                    </a:lnTo>
                    <a:lnTo>
                      <a:pt x="189992" y="343979"/>
                    </a:lnTo>
                    <a:lnTo>
                      <a:pt x="224917" y="327850"/>
                    </a:lnTo>
                    <a:lnTo>
                      <a:pt x="230759" y="323684"/>
                    </a:lnTo>
                    <a:lnTo>
                      <a:pt x="237109" y="319519"/>
                    </a:lnTo>
                    <a:lnTo>
                      <a:pt x="243078" y="314325"/>
                    </a:lnTo>
                    <a:lnTo>
                      <a:pt x="248919" y="309626"/>
                    </a:lnTo>
                    <a:lnTo>
                      <a:pt x="254381" y="303911"/>
                    </a:lnTo>
                    <a:lnTo>
                      <a:pt x="264794" y="291973"/>
                    </a:lnTo>
                    <a:lnTo>
                      <a:pt x="269875" y="285750"/>
                    </a:lnTo>
                    <a:lnTo>
                      <a:pt x="273938" y="278892"/>
                    </a:lnTo>
                    <a:lnTo>
                      <a:pt x="278384" y="272161"/>
                    </a:lnTo>
                    <a:lnTo>
                      <a:pt x="289813" y="250317"/>
                    </a:lnTo>
                    <a:lnTo>
                      <a:pt x="292100" y="242443"/>
                    </a:lnTo>
                    <a:lnTo>
                      <a:pt x="297434" y="226822"/>
                    </a:lnTo>
                    <a:lnTo>
                      <a:pt x="299719" y="218059"/>
                    </a:lnTo>
                    <a:lnTo>
                      <a:pt x="301625" y="209677"/>
                    </a:lnTo>
                    <a:lnTo>
                      <a:pt x="303403" y="192532"/>
                    </a:lnTo>
                    <a:lnTo>
                      <a:pt x="303784" y="183642"/>
                    </a:lnTo>
                    <a:lnTo>
                      <a:pt x="304800" y="174879"/>
                    </a:lnTo>
                    <a:lnTo>
                      <a:pt x="303784" y="165481"/>
                    </a:lnTo>
                    <a:lnTo>
                      <a:pt x="303403" y="156590"/>
                    </a:lnTo>
                    <a:lnTo>
                      <a:pt x="301625" y="139446"/>
                    </a:lnTo>
                    <a:lnTo>
                      <a:pt x="299719" y="131064"/>
                    </a:lnTo>
                    <a:lnTo>
                      <a:pt x="297434" y="122301"/>
                    </a:lnTo>
                    <a:lnTo>
                      <a:pt x="292100" y="106680"/>
                    </a:lnTo>
                    <a:lnTo>
                      <a:pt x="289813" y="99314"/>
                    </a:lnTo>
                    <a:lnTo>
                      <a:pt x="282067" y="83693"/>
                    </a:lnTo>
                    <a:lnTo>
                      <a:pt x="278384" y="76962"/>
                    </a:lnTo>
                    <a:lnTo>
                      <a:pt x="273938" y="70231"/>
                    </a:lnTo>
                    <a:lnTo>
                      <a:pt x="269875" y="63500"/>
                    </a:lnTo>
                    <a:lnTo>
                      <a:pt x="264794" y="57150"/>
                    </a:lnTo>
                    <a:lnTo>
                      <a:pt x="254381" y="45212"/>
                    </a:lnTo>
                    <a:lnTo>
                      <a:pt x="248919" y="39496"/>
                    </a:lnTo>
                    <a:lnTo>
                      <a:pt x="243078" y="34798"/>
                    </a:lnTo>
                    <a:lnTo>
                      <a:pt x="237109" y="29590"/>
                    </a:lnTo>
                    <a:lnTo>
                      <a:pt x="189992" y="5080"/>
                    </a:lnTo>
                    <a:lnTo>
                      <a:pt x="182753" y="3556"/>
                    </a:lnTo>
                    <a:lnTo>
                      <a:pt x="175006" y="1524"/>
                    </a:lnTo>
                    <a:lnTo>
                      <a:pt x="167767" y="1015"/>
                    </a:lnTo>
                    <a:lnTo>
                      <a:pt x="160019" y="0"/>
                    </a:lnTo>
                    <a:close/>
                  </a:path>
                </a:pathLst>
              </a:custGeom>
              <a:solidFill>
                <a:srgbClr val="AAA9A9"/>
              </a:solidFill>
            </p:spPr>
            <p:txBody>
              <a:bodyPr wrap="square" lIns="0" tIns="0" rIns="0" bIns="0" rtlCol="0"/>
              <a:lstStyle/>
              <a:p>
                <a:endParaRPr/>
              </a:p>
            </p:txBody>
          </p:sp>
          <p:sp>
            <p:nvSpPr>
              <p:cNvPr id="39" name="object 39"/>
              <p:cNvSpPr/>
              <p:nvPr/>
            </p:nvSpPr>
            <p:spPr>
              <a:xfrm>
                <a:off x="2262251" y="5272150"/>
                <a:ext cx="304800" cy="349250"/>
              </a:xfrm>
              <a:custGeom>
                <a:avLst/>
                <a:gdLst/>
                <a:ahLst/>
                <a:cxnLst/>
                <a:rect l="l" t="t" r="r" b="b"/>
                <a:pathLst>
                  <a:path w="304800" h="349250">
                    <a:moveTo>
                      <a:pt x="152400" y="349186"/>
                    </a:moveTo>
                    <a:lnTo>
                      <a:pt x="160019" y="348665"/>
                    </a:lnTo>
                    <a:lnTo>
                      <a:pt x="167767" y="348145"/>
                    </a:lnTo>
                    <a:lnTo>
                      <a:pt x="175006" y="347624"/>
                    </a:lnTo>
                    <a:lnTo>
                      <a:pt x="182753" y="345541"/>
                    </a:lnTo>
                    <a:lnTo>
                      <a:pt x="189992" y="343979"/>
                    </a:lnTo>
                    <a:lnTo>
                      <a:pt x="197231" y="341376"/>
                    </a:lnTo>
                    <a:lnTo>
                      <a:pt x="204469" y="338251"/>
                    </a:lnTo>
                    <a:lnTo>
                      <a:pt x="211709" y="335127"/>
                    </a:lnTo>
                    <a:lnTo>
                      <a:pt x="218059" y="332016"/>
                    </a:lnTo>
                    <a:lnTo>
                      <a:pt x="224917" y="327850"/>
                    </a:lnTo>
                    <a:lnTo>
                      <a:pt x="230759" y="323684"/>
                    </a:lnTo>
                    <a:lnTo>
                      <a:pt x="237109" y="319519"/>
                    </a:lnTo>
                    <a:lnTo>
                      <a:pt x="243078" y="314325"/>
                    </a:lnTo>
                    <a:lnTo>
                      <a:pt x="248919" y="309626"/>
                    </a:lnTo>
                    <a:lnTo>
                      <a:pt x="254381" y="303911"/>
                    </a:lnTo>
                    <a:lnTo>
                      <a:pt x="259842" y="297688"/>
                    </a:lnTo>
                    <a:lnTo>
                      <a:pt x="264794" y="291973"/>
                    </a:lnTo>
                    <a:lnTo>
                      <a:pt x="269875" y="285750"/>
                    </a:lnTo>
                    <a:lnTo>
                      <a:pt x="273938" y="278892"/>
                    </a:lnTo>
                    <a:lnTo>
                      <a:pt x="278384" y="272161"/>
                    </a:lnTo>
                    <a:lnTo>
                      <a:pt x="282067" y="264922"/>
                    </a:lnTo>
                    <a:lnTo>
                      <a:pt x="285750" y="258064"/>
                    </a:lnTo>
                    <a:lnTo>
                      <a:pt x="289813" y="250317"/>
                    </a:lnTo>
                    <a:lnTo>
                      <a:pt x="292100" y="242443"/>
                    </a:lnTo>
                    <a:lnTo>
                      <a:pt x="294767" y="234696"/>
                    </a:lnTo>
                    <a:lnTo>
                      <a:pt x="297434" y="226822"/>
                    </a:lnTo>
                    <a:lnTo>
                      <a:pt x="299719" y="218059"/>
                    </a:lnTo>
                    <a:lnTo>
                      <a:pt x="301625" y="209677"/>
                    </a:lnTo>
                    <a:lnTo>
                      <a:pt x="302513" y="200787"/>
                    </a:lnTo>
                    <a:lnTo>
                      <a:pt x="303403" y="192532"/>
                    </a:lnTo>
                    <a:lnTo>
                      <a:pt x="303784" y="183642"/>
                    </a:lnTo>
                    <a:lnTo>
                      <a:pt x="304800" y="174879"/>
                    </a:lnTo>
                    <a:lnTo>
                      <a:pt x="303784" y="165481"/>
                    </a:lnTo>
                    <a:lnTo>
                      <a:pt x="303403" y="156590"/>
                    </a:lnTo>
                    <a:lnTo>
                      <a:pt x="302513" y="148336"/>
                    </a:lnTo>
                    <a:lnTo>
                      <a:pt x="301625" y="139446"/>
                    </a:lnTo>
                    <a:lnTo>
                      <a:pt x="299719" y="131064"/>
                    </a:lnTo>
                    <a:lnTo>
                      <a:pt x="297434" y="122301"/>
                    </a:lnTo>
                    <a:lnTo>
                      <a:pt x="294767" y="114427"/>
                    </a:lnTo>
                    <a:lnTo>
                      <a:pt x="292100" y="106680"/>
                    </a:lnTo>
                    <a:lnTo>
                      <a:pt x="289813" y="99314"/>
                    </a:lnTo>
                    <a:lnTo>
                      <a:pt x="285750" y="91059"/>
                    </a:lnTo>
                    <a:lnTo>
                      <a:pt x="282067" y="83693"/>
                    </a:lnTo>
                    <a:lnTo>
                      <a:pt x="278384" y="76962"/>
                    </a:lnTo>
                    <a:lnTo>
                      <a:pt x="273938" y="70231"/>
                    </a:lnTo>
                    <a:lnTo>
                      <a:pt x="269875" y="63500"/>
                    </a:lnTo>
                    <a:lnTo>
                      <a:pt x="243078" y="34798"/>
                    </a:lnTo>
                    <a:lnTo>
                      <a:pt x="237109" y="29590"/>
                    </a:lnTo>
                    <a:lnTo>
                      <a:pt x="230759" y="24892"/>
                    </a:lnTo>
                    <a:lnTo>
                      <a:pt x="224917" y="21336"/>
                    </a:lnTo>
                    <a:lnTo>
                      <a:pt x="218059" y="17145"/>
                    </a:lnTo>
                    <a:lnTo>
                      <a:pt x="211709" y="13970"/>
                    </a:lnTo>
                    <a:lnTo>
                      <a:pt x="204469" y="10287"/>
                    </a:lnTo>
                    <a:lnTo>
                      <a:pt x="197231" y="7746"/>
                    </a:lnTo>
                    <a:lnTo>
                      <a:pt x="189992" y="5080"/>
                    </a:lnTo>
                    <a:lnTo>
                      <a:pt x="182753" y="3556"/>
                    </a:lnTo>
                    <a:lnTo>
                      <a:pt x="175006" y="1524"/>
                    </a:lnTo>
                    <a:lnTo>
                      <a:pt x="167767" y="1015"/>
                    </a:lnTo>
                    <a:lnTo>
                      <a:pt x="160019" y="0"/>
                    </a:lnTo>
                    <a:lnTo>
                      <a:pt x="152400" y="0"/>
                    </a:lnTo>
                    <a:lnTo>
                      <a:pt x="144144" y="0"/>
                    </a:lnTo>
                    <a:lnTo>
                      <a:pt x="136906" y="1015"/>
                    </a:lnTo>
                    <a:lnTo>
                      <a:pt x="129159" y="1524"/>
                    </a:lnTo>
                    <a:lnTo>
                      <a:pt x="121919" y="3556"/>
                    </a:lnTo>
                    <a:lnTo>
                      <a:pt x="114300" y="5080"/>
                    </a:lnTo>
                    <a:lnTo>
                      <a:pt x="106934" y="7746"/>
                    </a:lnTo>
                    <a:lnTo>
                      <a:pt x="99694" y="10287"/>
                    </a:lnTo>
                    <a:lnTo>
                      <a:pt x="92963" y="13970"/>
                    </a:lnTo>
                    <a:lnTo>
                      <a:pt x="86613" y="17145"/>
                    </a:lnTo>
                    <a:lnTo>
                      <a:pt x="79756" y="21336"/>
                    </a:lnTo>
                    <a:lnTo>
                      <a:pt x="73025" y="24892"/>
                    </a:lnTo>
                    <a:lnTo>
                      <a:pt x="67056" y="29590"/>
                    </a:lnTo>
                    <a:lnTo>
                      <a:pt x="61594" y="34798"/>
                    </a:lnTo>
                    <a:lnTo>
                      <a:pt x="55753" y="39496"/>
                    </a:lnTo>
                    <a:lnTo>
                      <a:pt x="50292" y="45212"/>
                    </a:lnTo>
                    <a:lnTo>
                      <a:pt x="44831" y="51435"/>
                    </a:lnTo>
                    <a:lnTo>
                      <a:pt x="39369" y="57150"/>
                    </a:lnTo>
                    <a:lnTo>
                      <a:pt x="34925" y="63500"/>
                    </a:lnTo>
                    <a:lnTo>
                      <a:pt x="30353" y="70231"/>
                    </a:lnTo>
                    <a:lnTo>
                      <a:pt x="26288" y="76962"/>
                    </a:lnTo>
                    <a:lnTo>
                      <a:pt x="21717" y="83693"/>
                    </a:lnTo>
                    <a:lnTo>
                      <a:pt x="18542" y="91059"/>
                    </a:lnTo>
                    <a:lnTo>
                      <a:pt x="14859" y="99314"/>
                    </a:lnTo>
                    <a:lnTo>
                      <a:pt x="12192" y="106680"/>
                    </a:lnTo>
                    <a:lnTo>
                      <a:pt x="9017" y="114427"/>
                    </a:lnTo>
                    <a:lnTo>
                      <a:pt x="6731" y="122301"/>
                    </a:lnTo>
                    <a:lnTo>
                      <a:pt x="4953" y="131064"/>
                    </a:lnTo>
                    <a:lnTo>
                      <a:pt x="3175" y="139446"/>
                    </a:lnTo>
                    <a:lnTo>
                      <a:pt x="1778" y="148336"/>
                    </a:lnTo>
                    <a:lnTo>
                      <a:pt x="888" y="156590"/>
                    </a:lnTo>
                    <a:lnTo>
                      <a:pt x="0" y="165481"/>
                    </a:lnTo>
                    <a:lnTo>
                      <a:pt x="0" y="174879"/>
                    </a:lnTo>
                    <a:lnTo>
                      <a:pt x="0" y="183642"/>
                    </a:lnTo>
                    <a:lnTo>
                      <a:pt x="888" y="192532"/>
                    </a:lnTo>
                    <a:lnTo>
                      <a:pt x="1778" y="200787"/>
                    </a:lnTo>
                    <a:lnTo>
                      <a:pt x="3175" y="209677"/>
                    </a:lnTo>
                    <a:lnTo>
                      <a:pt x="4953" y="218059"/>
                    </a:lnTo>
                    <a:lnTo>
                      <a:pt x="6731" y="226822"/>
                    </a:lnTo>
                    <a:lnTo>
                      <a:pt x="9017" y="234696"/>
                    </a:lnTo>
                    <a:lnTo>
                      <a:pt x="12192" y="242443"/>
                    </a:lnTo>
                    <a:lnTo>
                      <a:pt x="14859" y="250317"/>
                    </a:lnTo>
                    <a:lnTo>
                      <a:pt x="18542" y="258064"/>
                    </a:lnTo>
                    <a:lnTo>
                      <a:pt x="21717" y="264922"/>
                    </a:lnTo>
                    <a:lnTo>
                      <a:pt x="26288" y="272161"/>
                    </a:lnTo>
                    <a:lnTo>
                      <a:pt x="30353" y="278892"/>
                    </a:lnTo>
                    <a:lnTo>
                      <a:pt x="34925" y="285750"/>
                    </a:lnTo>
                    <a:lnTo>
                      <a:pt x="39369" y="291973"/>
                    </a:lnTo>
                    <a:lnTo>
                      <a:pt x="44831" y="297688"/>
                    </a:lnTo>
                    <a:lnTo>
                      <a:pt x="50292" y="303911"/>
                    </a:lnTo>
                    <a:lnTo>
                      <a:pt x="55753" y="309626"/>
                    </a:lnTo>
                    <a:lnTo>
                      <a:pt x="61594" y="314325"/>
                    </a:lnTo>
                    <a:lnTo>
                      <a:pt x="67056" y="319519"/>
                    </a:lnTo>
                    <a:lnTo>
                      <a:pt x="106934" y="341376"/>
                    </a:lnTo>
                    <a:lnTo>
                      <a:pt x="121919" y="345541"/>
                    </a:lnTo>
                    <a:lnTo>
                      <a:pt x="129159" y="347624"/>
                    </a:lnTo>
                    <a:lnTo>
                      <a:pt x="136906" y="348145"/>
                    </a:lnTo>
                    <a:lnTo>
                      <a:pt x="144144" y="348665"/>
                    </a:lnTo>
                    <a:lnTo>
                      <a:pt x="152400" y="349186"/>
                    </a:lnTo>
                  </a:path>
                </a:pathLst>
              </a:custGeom>
              <a:ln w="9525">
                <a:solidFill>
                  <a:srgbClr val="C3C3C2"/>
                </a:solidFill>
              </a:ln>
            </p:spPr>
            <p:txBody>
              <a:bodyPr wrap="square" lIns="0" tIns="0" rIns="0" bIns="0" rtlCol="0"/>
              <a:lstStyle/>
              <a:p>
                <a:endParaRPr/>
              </a:p>
            </p:txBody>
          </p:sp>
          <p:sp>
            <p:nvSpPr>
              <p:cNvPr id="40" name="object 40"/>
              <p:cNvSpPr/>
              <p:nvPr/>
            </p:nvSpPr>
            <p:spPr>
              <a:xfrm>
                <a:off x="2055876" y="5699125"/>
                <a:ext cx="593725" cy="538480"/>
              </a:xfrm>
              <a:custGeom>
                <a:avLst/>
                <a:gdLst/>
                <a:ahLst/>
                <a:cxnLst/>
                <a:rect l="l" t="t" r="r" b="b"/>
                <a:pathLst>
                  <a:path w="593725" h="538479">
                    <a:moveTo>
                      <a:pt x="593725" y="0"/>
                    </a:moveTo>
                    <a:lnTo>
                      <a:pt x="150368" y="0"/>
                    </a:lnTo>
                    <a:lnTo>
                      <a:pt x="0" y="536600"/>
                    </a:lnTo>
                    <a:lnTo>
                      <a:pt x="442341" y="538162"/>
                    </a:lnTo>
                    <a:lnTo>
                      <a:pt x="593725" y="0"/>
                    </a:lnTo>
                    <a:close/>
                  </a:path>
                </a:pathLst>
              </a:custGeom>
              <a:solidFill>
                <a:srgbClr val="AAA9A9"/>
              </a:solidFill>
            </p:spPr>
            <p:txBody>
              <a:bodyPr wrap="square" lIns="0" tIns="0" rIns="0" bIns="0" rtlCol="0"/>
              <a:lstStyle/>
              <a:p>
                <a:endParaRPr/>
              </a:p>
            </p:txBody>
          </p:sp>
          <p:sp>
            <p:nvSpPr>
              <p:cNvPr id="41" name="object 41"/>
              <p:cNvSpPr/>
              <p:nvPr/>
            </p:nvSpPr>
            <p:spPr>
              <a:xfrm>
                <a:off x="2055876" y="5699125"/>
                <a:ext cx="593725" cy="538480"/>
              </a:xfrm>
              <a:custGeom>
                <a:avLst/>
                <a:gdLst/>
                <a:ahLst/>
                <a:cxnLst/>
                <a:rect l="l" t="t" r="r" b="b"/>
                <a:pathLst>
                  <a:path w="593725" h="538479">
                    <a:moveTo>
                      <a:pt x="150368" y="0"/>
                    </a:moveTo>
                    <a:lnTo>
                      <a:pt x="593725" y="0"/>
                    </a:lnTo>
                    <a:lnTo>
                      <a:pt x="442341" y="538162"/>
                    </a:lnTo>
                    <a:lnTo>
                      <a:pt x="0" y="536600"/>
                    </a:lnTo>
                    <a:lnTo>
                      <a:pt x="150368" y="0"/>
                    </a:lnTo>
                    <a:close/>
                  </a:path>
                </a:pathLst>
              </a:custGeom>
              <a:ln w="9525">
                <a:solidFill>
                  <a:srgbClr val="C3C3C2"/>
                </a:solidFill>
              </a:ln>
            </p:spPr>
            <p:txBody>
              <a:bodyPr wrap="square" lIns="0" tIns="0" rIns="0" bIns="0" rtlCol="0"/>
              <a:lstStyle/>
              <a:p>
                <a:endParaRPr/>
              </a:p>
            </p:txBody>
          </p:sp>
          <p:sp>
            <p:nvSpPr>
              <p:cNvPr id="42" name="object 42"/>
              <p:cNvSpPr/>
              <p:nvPr/>
            </p:nvSpPr>
            <p:spPr>
              <a:xfrm>
                <a:off x="2209800" y="5229225"/>
                <a:ext cx="304800" cy="351155"/>
              </a:xfrm>
              <a:custGeom>
                <a:avLst/>
                <a:gdLst/>
                <a:ahLst/>
                <a:cxnLst/>
                <a:rect l="l" t="t" r="r" b="b"/>
                <a:pathLst>
                  <a:path w="304800" h="351154">
                    <a:moveTo>
                      <a:pt x="160400" y="0"/>
                    </a:moveTo>
                    <a:lnTo>
                      <a:pt x="144399" y="0"/>
                    </a:lnTo>
                    <a:lnTo>
                      <a:pt x="129412" y="2031"/>
                    </a:lnTo>
                    <a:lnTo>
                      <a:pt x="121793" y="3683"/>
                    </a:lnTo>
                    <a:lnTo>
                      <a:pt x="114426" y="5715"/>
                    </a:lnTo>
                    <a:lnTo>
                      <a:pt x="106806" y="8381"/>
                    </a:lnTo>
                    <a:lnTo>
                      <a:pt x="99949" y="10413"/>
                    </a:lnTo>
                    <a:lnTo>
                      <a:pt x="93091" y="13588"/>
                    </a:lnTo>
                    <a:lnTo>
                      <a:pt x="79501" y="20828"/>
                    </a:lnTo>
                    <a:lnTo>
                      <a:pt x="67182" y="30225"/>
                    </a:lnTo>
                    <a:lnTo>
                      <a:pt x="61341" y="35559"/>
                    </a:lnTo>
                    <a:lnTo>
                      <a:pt x="55372" y="40259"/>
                    </a:lnTo>
                    <a:lnTo>
                      <a:pt x="49911" y="45974"/>
                    </a:lnTo>
                    <a:lnTo>
                      <a:pt x="44957" y="51688"/>
                    </a:lnTo>
                    <a:lnTo>
                      <a:pt x="39497" y="57403"/>
                    </a:lnTo>
                    <a:lnTo>
                      <a:pt x="34543" y="64262"/>
                    </a:lnTo>
                    <a:lnTo>
                      <a:pt x="30480" y="70993"/>
                    </a:lnTo>
                    <a:lnTo>
                      <a:pt x="25907" y="77850"/>
                    </a:lnTo>
                    <a:lnTo>
                      <a:pt x="21843" y="84581"/>
                    </a:lnTo>
                    <a:lnTo>
                      <a:pt x="18668" y="91947"/>
                    </a:lnTo>
                    <a:lnTo>
                      <a:pt x="14986" y="99694"/>
                    </a:lnTo>
                    <a:lnTo>
                      <a:pt x="9143" y="115315"/>
                    </a:lnTo>
                    <a:lnTo>
                      <a:pt x="6857" y="123190"/>
                    </a:lnTo>
                    <a:lnTo>
                      <a:pt x="4572" y="132080"/>
                    </a:lnTo>
                    <a:lnTo>
                      <a:pt x="3175" y="140462"/>
                    </a:lnTo>
                    <a:lnTo>
                      <a:pt x="1397" y="149352"/>
                    </a:lnTo>
                    <a:lnTo>
                      <a:pt x="888" y="157606"/>
                    </a:lnTo>
                    <a:lnTo>
                      <a:pt x="0" y="166497"/>
                    </a:lnTo>
                    <a:lnTo>
                      <a:pt x="0" y="184277"/>
                    </a:lnTo>
                    <a:lnTo>
                      <a:pt x="888" y="193166"/>
                    </a:lnTo>
                    <a:lnTo>
                      <a:pt x="1397" y="202056"/>
                    </a:lnTo>
                    <a:lnTo>
                      <a:pt x="3175" y="210438"/>
                    </a:lnTo>
                    <a:lnTo>
                      <a:pt x="4572" y="219328"/>
                    </a:lnTo>
                    <a:lnTo>
                      <a:pt x="6857" y="227075"/>
                    </a:lnTo>
                    <a:lnTo>
                      <a:pt x="9143" y="235965"/>
                    </a:lnTo>
                    <a:lnTo>
                      <a:pt x="12318" y="243331"/>
                    </a:lnTo>
                    <a:lnTo>
                      <a:pt x="14986" y="251078"/>
                    </a:lnTo>
                    <a:lnTo>
                      <a:pt x="18668" y="258444"/>
                    </a:lnTo>
                    <a:lnTo>
                      <a:pt x="21843" y="265684"/>
                    </a:lnTo>
                    <a:lnTo>
                      <a:pt x="25907" y="273558"/>
                    </a:lnTo>
                    <a:lnTo>
                      <a:pt x="30480" y="280416"/>
                    </a:lnTo>
                    <a:lnTo>
                      <a:pt x="34543" y="287147"/>
                    </a:lnTo>
                    <a:lnTo>
                      <a:pt x="44957" y="299212"/>
                    </a:lnTo>
                    <a:lnTo>
                      <a:pt x="49911" y="305434"/>
                    </a:lnTo>
                    <a:lnTo>
                      <a:pt x="55372" y="310134"/>
                    </a:lnTo>
                    <a:lnTo>
                      <a:pt x="93091" y="336803"/>
                    </a:lnTo>
                    <a:lnTo>
                      <a:pt x="129412" y="348234"/>
                    </a:lnTo>
                    <a:lnTo>
                      <a:pt x="136779" y="349758"/>
                    </a:lnTo>
                    <a:lnTo>
                      <a:pt x="152145" y="350900"/>
                    </a:lnTo>
                    <a:lnTo>
                      <a:pt x="168020" y="349758"/>
                    </a:lnTo>
                    <a:lnTo>
                      <a:pt x="175387" y="348234"/>
                    </a:lnTo>
                    <a:lnTo>
                      <a:pt x="183006" y="347218"/>
                    </a:lnTo>
                    <a:lnTo>
                      <a:pt x="231267" y="325247"/>
                    </a:lnTo>
                    <a:lnTo>
                      <a:pt x="270256" y="287147"/>
                    </a:lnTo>
                    <a:lnTo>
                      <a:pt x="289813" y="251078"/>
                    </a:lnTo>
                    <a:lnTo>
                      <a:pt x="301625" y="210438"/>
                    </a:lnTo>
                    <a:lnTo>
                      <a:pt x="302513" y="202056"/>
                    </a:lnTo>
                    <a:lnTo>
                      <a:pt x="303911" y="193166"/>
                    </a:lnTo>
                    <a:lnTo>
                      <a:pt x="304800" y="175387"/>
                    </a:lnTo>
                    <a:lnTo>
                      <a:pt x="303911" y="157606"/>
                    </a:lnTo>
                    <a:lnTo>
                      <a:pt x="302513" y="149352"/>
                    </a:lnTo>
                    <a:lnTo>
                      <a:pt x="301625" y="140462"/>
                    </a:lnTo>
                    <a:lnTo>
                      <a:pt x="289813" y="99694"/>
                    </a:lnTo>
                    <a:lnTo>
                      <a:pt x="270256" y="64262"/>
                    </a:lnTo>
                    <a:lnTo>
                      <a:pt x="254381" y="45974"/>
                    </a:lnTo>
                    <a:lnTo>
                      <a:pt x="249427" y="40259"/>
                    </a:lnTo>
                    <a:lnTo>
                      <a:pt x="243458" y="35559"/>
                    </a:lnTo>
                    <a:lnTo>
                      <a:pt x="237617" y="30225"/>
                    </a:lnTo>
                    <a:lnTo>
                      <a:pt x="231267" y="25527"/>
                    </a:lnTo>
                    <a:lnTo>
                      <a:pt x="224408" y="20828"/>
                    </a:lnTo>
                    <a:lnTo>
                      <a:pt x="211708" y="13588"/>
                    </a:lnTo>
                    <a:lnTo>
                      <a:pt x="204850" y="10413"/>
                    </a:lnTo>
                    <a:lnTo>
                      <a:pt x="197104" y="8381"/>
                    </a:lnTo>
                    <a:lnTo>
                      <a:pt x="190373" y="5715"/>
                    </a:lnTo>
                    <a:lnTo>
                      <a:pt x="183006" y="3683"/>
                    </a:lnTo>
                    <a:lnTo>
                      <a:pt x="175387" y="2031"/>
                    </a:lnTo>
                    <a:lnTo>
                      <a:pt x="160400" y="0"/>
                    </a:lnTo>
                    <a:close/>
                  </a:path>
                </a:pathLst>
              </a:custGeom>
              <a:solidFill>
                <a:srgbClr val="00FFFF"/>
              </a:solidFill>
            </p:spPr>
            <p:txBody>
              <a:bodyPr wrap="square" lIns="0" tIns="0" rIns="0" bIns="0" rtlCol="0"/>
              <a:lstStyle/>
              <a:p>
                <a:endParaRPr/>
              </a:p>
            </p:txBody>
          </p:sp>
          <p:sp>
            <p:nvSpPr>
              <p:cNvPr id="43" name="object 43"/>
              <p:cNvSpPr/>
              <p:nvPr/>
            </p:nvSpPr>
            <p:spPr>
              <a:xfrm>
                <a:off x="2209800" y="5229225"/>
                <a:ext cx="304800" cy="351155"/>
              </a:xfrm>
              <a:custGeom>
                <a:avLst/>
                <a:gdLst/>
                <a:ahLst/>
                <a:cxnLst/>
                <a:rect l="l" t="t" r="r" b="b"/>
                <a:pathLst>
                  <a:path w="304800" h="351154">
                    <a:moveTo>
                      <a:pt x="152145" y="350900"/>
                    </a:moveTo>
                    <a:lnTo>
                      <a:pt x="160400" y="350266"/>
                    </a:lnTo>
                    <a:lnTo>
                      <a:pt x="168020" y="349758"/>
                    </a:lnTo>
                    <a:lnTo>
                      <a:pt x="175387" y="348234"/>
                    </a:lnTo>
                    <a:lnTo>
                      <a:pt x="218058" y="333121"/>
                    </a:lnTo>
                    <a:lnTo>
                      <a:pt x="249427" y="310134"/>
                    </a:lnTo>
                    <a:lnTo>
                      <a:pt x="254381" y="305434"/>
                    </a:lnTo>
                    <a:lnTo>
                      <a:pt x="259842" y="299212"/>
                    </a:lnTo>
                    <a:lnTo>
                      <a:pt x="265302" y="292862"/>
                    </a:lnTo>
                    <a:lnTo>
                      <a:pt x="270256" y="287147"/>
                    </a:lnTo>
                    <a:lnTo>
                      <a:pt x="274319" y="280416"/>
                    </a:lnTo>
                    <a:lnTo>
                      <a:pt x="278511" y="273558"/>
                    </a:lnTo>
                    <a:lnTo>
                      <a:pt x="282575" y="265684"/>
                    </a:lnTo>
                    <a:lnTo>
                      <a:pt x="286131" y="258444"/>
                    </a:lnTo>
                    <a:lnTo>
                      <a:pt x="289813" y="251078"/>
                    </a:lnTo>
                    <a:lnTo>
                      <a:pt x="292481" y="243331"/>
                    </a:lnTo>
                    <a:lnTo>
                      <a:pt x="302513" y="202056"/>
                    </a:lnTo>
                    <a:lnTo>
                      <a:pt x="303911" y="193166"/>
                    </a:lnTo>
                    <a:lnTo>
                      <a:pt x="304292" y="184277"/>
                    </a:lnTo>
                    <a:lnTo>
                      <a:pt x="304800" y="175387"/>
                    </a:lnTo>
                    <a:lnTo>
                      <a:pt x="304292" y="166497"/>
                    </a:lnTo>
                    <a:lnTo>
                      <a:pt x="303911" y="157606"/>
                    </a:lnTo>
                    <a:lnTo>
                      <a:pt x="302513" y="149352"/>
                    </a:lnTo>
                    <a:lnTo>
                      <a:pt x="301625" y="140462"/>
                    </a:lnTo>
                    <a:lnTo>
                      <a:pt x="300227" y="132080"/>
                    </a:lnTo>
                    <a:lnTo>
                      <a:pt x="297942" y="123190"/>
                    </a:lnTo>
                    <a:lnTo>
                      <a:pt x="295275" y="115315"/>
                    </a:lnTo>
                    <a:lnTo>
                      <a:pt x="292481" y="107061"/>
                    </a:lnTo>
                    <a:lnTo>
                      <a:pt x="274319" y="70993"/>
                    </a:lnTo>
                    <a:lnTo>
                      <a:pt x="270256" y="64262"/>
                    </a:lnTo>
                    <a:lnTo>
                      <a:pt x="265302" y="57403"/>
                    </a:lnTo>
                    <a:lnTo>
                      <a:pt x="259842" y="51688"/>
                    </a:lnTo>
                    <a:lnTo>
                      <a:pt x="254381" y="45974"/>
                    </a:lnTo>
                    <a:lnTo>
                      <a:pt x="249427" y="40259"/>
                    </a:lnTo>
                    <a:lnTo>
                      <a:pt x="243458" y="35559"/>
                    </a:lnTo>
                    <a:lnTo>
                      <a:pt x="237617" y="30225"/>
                    </a:lnTo>
                    <a:lnTo>
                      <a:pt x="231267" y="25527"/>
                    </a:lnTo>
                    <a:lnTo>
                      <a:pt x="224408" y="20828"/>
                    </a:lnTo>
                    <a:lnTo>
                      <a:pt x="218058" y="17271"/>
                    </a:lnTo>
                    <a:lnTo>
                      <a:pt x="211708" y="13588"/>
                    </a:lnTo>
                    <a:lnTo>
                      <a:pt x="204850" y="10413"/>
                    </a:lnTo>
                    <a:lnTo>
                      <a:pt x="197104" y="8381"/>
                    </a:lnTo>
                    <a:lnTo>
                      <a:pt x="190373" y="5715"/>
                    </a:lnTo>
                    <a:lnTo>
                      <a:pt x="183006" y="3683"/>
                    </a:lnTo>
                    <a:lnTo>
                      <a:pt x="175387" y="2031"/>
                    </a:lnTo>
                    <a:lnTo>
                      <a:pt x="168020" y="1016"/>
                    </a:lnTo>
                    <a:lnTo>
                      <a:pt x="160400" y="0"/>
                    </a:lnTo>
                    <a:lnTo>
                      <a:pt x="152145" y="0"/>
                    </a:lnTo>
                    <a:lnTo>
                      <a:pt x="144399" y="0"/>
                    </a:lnTo>
                    <a:lnTo>
                      <a:pt x="106806" y="8381"/>
                    </a:lnTo>
                    <a:lnTo>
                      <a:pt x="99949" y="10413"/>
                    </a:lnTo>
                    <a:lnTo>
                      <a:pt x="93091" y="13588"/>
                    </a:lnTo>
                    <a:lnTo>
                      <a:pt x="86360" y="17271"/>
                    </a:lnTo>
                    <a:lnTo>
                      <a:pt x="79501" y="20828"/>
                    </a:lnTo>
                    <a:lnTo>
                      <a:pt x="73151" y="25527"/>
                    </a:lnTo>
                    <a:lnTo>
                      <a:pt x="67182" y="30225"/>
                    </a:lnTo>
                    <a:lnTo>
                      <a:pt x="61341" y="35559"/>
                    </a:lnTo>
                    <a:lnTo>
                      <a:pt x="55372" y="40259"/>
                    </a:lnTo>
                    <a:lnTo>
                      <a:pt x="49911" y="45974"/>
                    </a:lnTo>
                    <a:lnTo>
                      <a:pt x="44957" y="51688"/>
                    </a:lnTo>
                    <a:lnTo>
                      <a:pt x="39497" y="57403"/>
                    </a:lnTo>
                    <a:lnTo>
                      <a:pt x="34543" y="64262"/>
                    </a:lnTo>
                    <a:lnTo>
                      <a:pt x="30480" y="70993"/>
                    </a:lnTo>
                    <a:lnTo>
                      <a:pt x="25907" y="77850"/>
                    </a:lnTo>
                    <a:lnTo>
                      <a:pt x="21843" y="84581"/>
                    </a:lnTo>
                    <a:lnTo>
                      <a:pt x="18668" y="91947"/>
                    </a:lnTo>
                    <a:lnTo>
                      <a:pt x="14986" y="99694"/>
                    </a:lnTo>
                    <a:lnTo>
                      <a:pt x="12318" y="107061"/>
                    </a:lnTo>
                    <a:lnTo>
                      <a:pt x="9143" y="115315"/>
                    </a:lnTo>
                    <a:lnTo>
                      <a:pt x="6857" y="123190"/>
                    </a:lnTo>
                    <a:lnTo>
                      <a:pt x="4572" y="132080"/>
                    </a:lnTo>
                    <a:lnTo>
                      <a:pt x="3175" y="140462"/>
                    </a:lnTo>
                    <a:lnTo>
                      <a:pt x="1397" y="149352"/>
                    </a:lnTo>
                    <a:lnTo>
                      <a:pt x="888" y="157606"/>
                    </a:lnTo>
                    <a:lnTo>
                      <a:pt x="0" y="166497"/>
                    </a:lnTo>
                    <a:lnTo>
                      <a:pt x="0" y="175387"/>
                    </a:lnTo>
                    <a:lnTo>
                      <a:pt x="0" y="184277"/>
                    </a:lnTo>
                    <a:lnTo>
                      <a:pt x="888" y="193166"/>
                    </a:lnTo>
                    <a:lnTo>
                      <a:pt x="1397" y="202056"/>
                    </a:lnTo>
                    <a:lnTo>
                      <a:pt x="3175" y="210438"/>
                    </a:lnTo>
                    <a:lnTo>
                      <a:pt x="4572" y="219328"/>
                    </a:lnTo>
                    <a:lnTo>
                      <a:pt x="6857" y="227075"/>
                    </a:lnTo>
                    <a:lnTo>
                      <a:pt x="9143" y="235965"/>
                    </a:lnTo>
                    <a:lnTo>
                      <a:pt x="12318" y="243331"/>
                    </a:lnTo>
                    <a:lnTo>
                      <a:pt x="14986" y="251078"/>
                    </a:lnTo>
                    <a:lnTo>
                      <a:pt x="18668" y="258444"/>
                    </a:lnTo>
                    <a:lnTo>
                      <a:pt x="21843" y="265684"/>
                    </a:lnTo>
                    <a:lnTo>
                      <a:pt x="25907" y="273558"/>
                    </a:lnTo>
                    <a:lnTo>
                      <a:pt x="30480" y="280416"/>
                    </a:lnTo>
                    <a:lnTo>
                      <a:pt x="34543" y="287147"/>
                    </a:lnTo>
                    <a:lnTo>
                      <a:pt x="39497" y="292862"/>
                    </a:lnTo>
                    <a:lnTo>
                      <a:pt x="44957" y="299212"/>
                    </a:lnTo>
                    <a:lnTo>
                      <a:pt x="49911" y="305434"/>
                    </a:lnTo>
                    <a:lnTo>
                      <a:pt x="55372" y="310134"/>
                    </a:lnTo>
                    <a:lnTo>
                      <a:pt x="86360" y="333121"/>
                    </a:lnTo>
                    <a:lnTo>
                      <a:pt x="93091" y="336803"/>
                    </a:lnTo>
                    <a:lnTo>
                      <a:pt x="99949" y="339852"/>
                    </a:lnTo>
                    <a:lnTo>
                      <a:pt x="106806" y="343027"/>
                    </a:lnTo>
                    <a:lnTo>
                      <a:pt x="114426" y="345566"/>
                    </a:lnTo>
                    <a:lnTo>
                      <a:pt x="121793" y="347218"/>
                    </a:lnTo>
                    <a:lnTo>
                      <a:pt x="129412" y="348234"/>
                    </a:lnTo>
                    <a:lnTo>
                      <a:pt x="136779" y="349758"/>
                    </a:lnTo>
                    <a:lnTo>
                      <a:pt x="144399" y="350266"/>
                    </a:lnTo>
                    <a:lnTo>
                      <a:pt x="152145" y="350900"/>
                    </a:lnTo>
                  </a:path>
                </a:pathLst>
              </a:custGeom>
              <a:ln w="9525">
                <a:solidFill>
                  <a:srgbClr val="1F1A17"/>
                </a:solidFill>
              </a:ln>
            </p:spPr>
            <p:txBody>
              <a:bodyPr wrap="square" lIns="0" tIns="0" rIns="0" bIns="0" rtlCol="0"/>
              <a:lstStyle/>
              <a:p>
                <a:endParaRPr/>
              </a:p>
            </p:txBody>
          </p:sp>
          <p:sp>
            <p:nvSpPr>
              <p:cNvPr id="44" name="object 44"/>
              <p:cNvSpPr/>
              <p:nvPr/>
            </p:nvSpPr>
            <p:spPr>
              <a:xfrm>
                <a:off x="2016125" y="5707062"/>
                <a:ext cx="595630" cy="535305"/>
              </a:xfrm>
              <a:custGeom>
                <a:avLst/>
                <a:gdLst/>
                <a:ahLst/>
                <a:cxnLst/>
                <a:rect l="l" t="t" r="r" b="b"/>
                <a:pathLst>
                  <a:path w="595630" h="535304">
                    <a:moveTo>
                      <a:pt x="595376" y="0"/>
                    </a:moveTo>
                    <a:lnTo>
                      <a:pt x="151383" y="0"/>
                    </a:lnTo>
                    <a:lnTo>
                      <a:pt x="0" y="534987"/>
                    </a:lnTo>
                    <a:lnTo>
                      <a:pt x="445388" y="534466"/>
                    </a:lnTo>
                    <a:lnTo>
                      <a:pt x="595376" y="0"/>
                    </a:lnTo>
                    <a:close/>
                  </a:path>
                </a:pathLst>
              </a:custGeom>
              <a:solidFill>
                <a:srgbClr val="F5C592"/>
              </a:solidFill>
            </p:spPr>
            <p:txBody>
              <a:bodyPr wrap="square" lIns="0" tIns="0" rIns="0" bIns="0" rtlCol="0"/>
              <a:lstStyle/>
              <a:p>
                <a:endParaRPr/>
              </a:p>
            </p:txBody>
          </p:sp>
          <p:sp>
            <p:nvSpPr>
              <p:cNvPr id="45" name="object 45"/>
              <p:cNvSpPr/>
              <p:nvPr/>
            </p:nvSpPr>
            <p:spPr>
              <a:xfrm>
                <a:off x="2001901" y="5657850"/>
                <a:ext cx="595630" cy="535305"/>
              </a:xfrm>
              <a:custGeom>
                <a:avLst/>
                <a:gdLst/>
                <a:ahLst/>
                <a:cxnLst/>
                <a:rect l="l" t="t" r="r" b="b"/>
                <a:pathLst>
                  <a:path w="595630" h="535304">
                    <a:moveTo>
                      <a:pt x="151256" y="0"/>
                    </a:moveTo>
                    <a:lnTo>
                      <a:pt x="595249" y="0"/>
                    </a:lnTo>
                    <a:lnTo>
                      <a:pt x="445262" y="534466"/>
                    </a:lnTo>
                    <a:lnTo>
                      <a:pt x="0" y="534987"/>
                    </a:lnTo>
                    <a:lnTo>
                      <a:pt x="151256" y="0"/>
                    </a:lnTo>
                    <a:close/>
                  </a:path>
                </a:pathLst>
              </a:custGeom>
              <a:ln w="9525">
                <a:solidFill>
                  <a:srgbClr val="1F1A17"/>
                </a:solidFill>
              </a:ln>
            </p:spPr>
            <p:txBody>
              <a:bodyPr wrap="square" lIns="0" tIns="0" rIns="0" bIns="0" rtlCol="0"/>
              <a:lstStyle/>
              <a:p>
                <a:endParaRPr/>
              </a:p>
            </p:txBody>
          </p:sp>
          <p:sp>
            <p:nvSpPr>
              <p:cNvPr id="46" name="object 46"/>
              <p:cNvSpPr/>
              <p:nvPr/>
            </p:nvSpPr>
            <p:spPr>
              <a:xfrm>
                <a:off x="2205227" y="5806439"/>
                <a:ext cx="283463" cy="294131"/>
              </a:xfrm>
              <a:prstGeom prst="rect">
                <a:avLst/>
              </a:prstGeom>
              <a:blipFill>
                <a:blip r:embed="rId5" cstate="print"/>
                <a:stretch>
                  <a:fillRect/>
                </a:stretch>
              </a:blipFill>
            </p:spPr>
            <p:txBody>
              <a:bodyPr wrap="square" lIns="0" tIns="0" rIns="0" bIns="0" rtlCol="0"/>
              <a:lstStyle/>
              <a:p>
                <a:endParaRPr/>
              </a:p>
            </p:txBody>
          </p:sp>
          <p:sp>
            <p:nvSpPr>
              <p:cNvPr id="47" name="object 47"/>
              <p:cNvSpPr/>
              <p:nvPr/>
            </p:nvSpPr>
            <p:spPr>
              <a:xfrm>
                <a:off x="2168525" y="5783262"/>
                <a:ext cx="281305" cy="290830"/>
              </a:xfrm>
              <a:custGeom>
                <a:avLst/>
                <a:gdLst/>
                <a:ahLst/>
                <a:cxnLst/>
                <a:rect l="l" t="t" r="r" b="b"/>
                <a:pathLst>
                  <a:path w="281305" h="290829">
                    <a:moveTo>
                      <a:pt x="252856" y="0"/>
                    </a:moveTo>
                    <a:lnTo>
                      <a:pt x="244094" y="0"/>
                    </a:lnTo>
                    <a:lnTo>
                      <a:pt x="241554" y="8331"/>
                    </a:lnTo>
                    <a:lnTo>
                      <a:pt x="238760" y="13576"/>
                    </a:lnTo>
                    <a:lnTo>
                      <a:pt x="232791" y="17945"/>
                    </a:lnTo>
                    <a:lnTo>
                      <a:pt x="228726" y="19037"/>
                    </a:lnTo>
                    <a:lnTo>
                      <a:pt x="223647" y="19037"/>
                    </a:lnTo>
                    <a:lnTo>
                      <a:pt x="218906" y="18622"/>
                    </a:lnTo>
                    <a:lnTo>
                      <a:pt x="212677" y="17376"/>
                    </a:lnTo>
                    <a:lnTo>
                      <a:pt x="204948" y="15297"/>
                    </a:lnTo>
                    <a:lnTo>
                      <a:pt x="186160" y="9320"/>
                    </a:lnTo>
                    <a:lnTo>
                      <a:pt x="177339" y="6781"/>
                    </a:lnTo>
                    <a:lnTo>
                      <a:pt x="133796" y="204"/>
                    </a:lnTo>
                    <a:lnTo>
                      <a:pt x="124079" y="0"/>
                    </a:lnTo>
                    <a:lnTo>
                      <a:pt x="98476" y="1459"/>
                    </a:lnTo>
                    <a:lnTo>
                      <a:pt x="54177" y="13131"/>
                    </a:lnTo>
                    <a:lnTo>
                      <a:pt x="20077" y="35625"/>
                    </a:lnTo>
                    <a:lnTo>
                      <a:pt x="254" y="79844"/>
                    </a:lnTo>
                    <a:lnTo>
                      <a:pt x="1063" y="89365"/>
                    </a:lnTo>
                    <a:lnTo>
                      <a:pt x="20300" y="123362"/>
                    </a:lnTo>
                    <a:lnTo>
                      <a:pt x="63819" y="151640"/>
                    </a:lnTo>
                    <a:lnTo>
                      <a:pt x="103114" y="167509"/>
                    </a:lnTo>
                    <a:lnTo>
                      <a:pt x="146554" y="182815"/>
                    </a:lnTo>
                    <a:lnTo>
                      <a:pt x="161607" y="188528"/>
                    </a:lnTo>
                    <a:lnTo>
                      <a:pt x="196310" y="206598"/>
                    </a:lnTo>
                    <a:lnTo>
                      <a:pt x="213360" y="228066"/>
                    </a:lnTo>
                    <a:lnTo>
                      <a:pt x="213360" y="234619"/>
                    </a:lnTo>
                    <a:lnTo>
                      <a:pt x="183010" y="269157"/>
                    </a:lnTo>
                    <a:lnTo>
                      <a:pt x="140969" y="276186"/>
                    </a:lnTo>
                    <a:lnTo>
                      <a:pt x="119895" y="274734"/>
                    </a:lnTo>
                    <a:lnTo>
                      <a:pt x="79890" y="263113"/>
                    </a:lnTo>
                    <a:lnTo>
                      <a:pt x="43961" y="240015"/>
                    </a:lnTo>
                    <a:lnTo>
                      <a:pt x="18919" y="206286"/>
                    </a:lnTo>
                    <a:lnTo>
                      <a:pt x="10922" y="185483"/>
                    </a:lnTo>
                    <a:lnTo>
                      <a:pt x="0" y="185483"/>
                    </a:lnTo>
                    <a:lnTo>
                      <a:pt x="0" y="290309"/>
                    </a:lnTo>
                    <a:lnTo>
                      <a:pt x="10922" y="290309"/>
                    </a:lnTo>
                    <a:lnTo>
                      <a:pt x="14477" y="284708"/>
                    </a:lnTo>
                    <a:lnTo>
                      <a:pt x="19050" y="280555"/>
                    </a:lnTo>
                    <a:lnTo>
                      <a:pt x="30480" y="275094"/>
                    </a:lnTo>
                    <a:lnTo>
                      <a:pt x="35941" y="273723"/>
                    </a:lnTo>
                    <a:lnTo>
                      <a:pt x="47117" y="273723"/>
                    </a:lnTo>
                    <a:lnTo>
                      <a:pt x="54991" y="275094"/>
                    </a:lnTo>
                    <a:lnTo>
                      <a:pt x="76586" y="281210"/>
                    </a:lnTo>
                    <a:lnTo>
                      <a:pt x="87677" y="284011"/>
                    </a:lnTo>
                    <a:lnTo>
                      <a:pt x="133058" y="290345"/>
                    </a:lnTo>
                    <a:lnTo>
                      <a:pt x="142367" y="290512"/>
                    </a:lnTo>
                    <a:lnTo>
                      <a:pt x="171227" y="288945"/>
                    </a:lnTo>
                    <a:lnTo>
                      <a:pt x="220948" y="276405"/>
                    </a:lnTo>
                    <a:lnTo>
                      <a:pt x="258976" y="252285"/>
                    </a:lnTo>
                    <a:lnTo>
                      <a:pt x="281050" y="205549"/>
                    </a:lnTo>
                    <a:lnTo>
                      <a:pt x="279528" y="192216"/>
                    </a:lnTo>
                    <a:lnTo>
                      <a:pt x="256794" y="156819"/>
                    </a:lnTo>
                    <a:lnTo>
                      <a:pt x="220789" y="134867"/>
                    </a:lnTo>
                    <a:lnTo>
                      <a:pt x="161925" y="111582"/>
                    </a:lnTo>
                    <a:lnTo>
                      <a:pt x="139063" y="103633"/>
                    </a:lnTo>
                    <a:lnTo>
                      <a:pt x="120761" y="96991"/>
                    </a:lnTo>
                    <a:lnTo>
                      <a:pt x="81502" y="78152"/>
                    </a:lnTo>
                    <a:lnTo>
                      <a:pt x="64135" y="58343"/>
                    </a:lnTo>
                    <a:lnTo>
                      <a:pt x="64135" y="52209"/>
                    </a:lnTo>
                    <a:lnTo>
                      <a:pt x="91283" y="21633"/>
                    </a:lnTo>
                    <a:lnTo>
                      <a:pt x="129412" y="15354"/>
                    </a:lnTo>
                    <a:lnTo>
                      <a:pt x="148584" y="16678"/>
                    </a:lnTo>
                    <a:lnTo>
                      <a:pt x="201930" y="36537"/>
                    </a:lnTo>
                    <a:lnTo>
                      <a:pt x="238238" y="75982"/>
                    </a:lnTo>
                    <a:lnTo>
                      <a:pt x="244094" y="92532"/>
                    </a:lnTo>
                    <a:lnTo>
                      <a:pt x="256158" y="92532"/>
                    </a:lnTo>
                    <a:lnTo>
                      <a:pt x="252856" y="0"/>
                    </a:lnTo>
                    <a:close/>
                  </a:path>
                </a:pathLst>
              </a:custGeom>
              <a:solidFill>
                <a:srgbClr val="336699"/>
              </a:solidFill>
            </p:spPr>
            <p:txBody>
              <a:bodyPr wrap="square" lIns="0" tIns="0" rIns="0" bIns="0" rtlCol="0"/>
              <a:lstStyle/>
              <a:p>
                <a:endParaRPr/>
              </a:p>
            </p:txBody>
          </p:sp>
          <p:sp>
            <p:nvSpPr>
              <p:cNvPr id="48" name="object 48"/>
              <p:cNvSpPr/>
              <p:nvPr/>
            </p:nvSpPr>
            <p:spPr>
              <a:xfrm>
                <a:off x="935177" y="865251"/>
                <a:ext cx="624205" cy="807720"/>
              </a:xfrm>
              <a:custGeom>
                <a:avLst/>
                <a:gdLst/>
                <a:ahLst/>
                <a:cxnLst/>
                <a:rect l="l" t="t" r="r" b="b"/>
                <a:pathLst>
                  <a:path w="624205" h="807719">
                    <a:moveTo>
                      <a:pt x="44538" y="0"/>
                    </a:moveTo>
                    <a:lnTo>
                      <a:pt x="0" y="778128"/>
                    </a:lnTo>
                    <a:lnTo>
                      <a:pt x="579551" y="807465"/>
                    </a:lnTo>
                    <a:lnTo>
                      <a:pt x="624128" y="29337"/>
                    </a:lnTo>
                    <a:lnTo>
                      <a:pt x="44538" y="0"/>
                    </a:lnTo>
                    <a:close/>
                  </a:path>
                </a:pathLst>
              </a:custGeom>
              <a:solidFill>
                <a:srgbClr val="C3C3C2"/>
              </a:solidFill>
            </p:spPr>
            <p:txBody>
              <a:bodyPr wrap="square" lIns="0" tIns="0" rIns="0" bIns="0" rtlCol="0"/>
              <a:lstStyle/>
              <a:p>
                <a:endParaRPr/>
              </a:p>
            </p:txBody>
          </p:sp>
          <p:sp>
            <p:nvSpPr>
              <p:cNvPr id="49" name="object 49"/>
              <p:cNvSpPr/>
              <p:nvPr/>
            </p:nvSpPr>
            <p:spPr>
              <a:xfrm>
                <a:off x="935177" y="865251"/>
                <a:ext cx="624205" cy="807720"/>
              </a:xfrm>
              <a:custGeom>
                <a:avLst/>
                <a:gdLst/>
                <a:ahLst/>
                <a:cxnLst/>
                <a:rect l="l" t="t" r="r" b="b"/>
                <a:pathLst>
                  <a:path w="624205" h="807719">
                    <a:moveTo>
                      <a:pt x="44538" y="0"/>
                    </a:moveTo>
                    <a:lnTo>
                      <a:pt x="624128" y="29337"/>
                    </a:lnTo>
                    <a:lnTo>
                      <a:pt x="579551" y="807465"/>
                    </a:lnTo>
                    <a:lnTo>
                      <a:pt x="0" y="778128"/>
                    </a:lnTo>
                    <a:lnTo>
                      <a:pt x="44538" y="0"/>
                    </a:lnTo>
                    <a:close/>
                  </a:path>
                </a:pathLst>
              </a:custGeom>
              <a:ln w="3175">
                <a:solidFill>
                  <a:srgbClr val="C3C3C2"/>
                </a:solidFill>
              </a:ln>
            </p:spPr>
            <p:txBody>
              <a:bodyPr wrap="square" lIns="0" tIns="0" rIns="0" bIns="0" rtlCol="0"/>
              <a:lstStyle/>
              <a:p>
                <a:endParaRPr/>
              </a:p>
            </p:txBody>
          </p:sp>
          <p:sp>
            <p:nvSpPr>
              <p:cNvPr id="50" name="object 50"/>
              <p:cNvSpPr/>
              <p:nvPr/>
            </p:nvSpPr>
            <p:spPr>
              <a:xfrm>
                <a:off x="963752" y="875411"/>
                <a:ext cx="583565" cy="779145"/>
              </a:xfrm>
              <a:custGeom>
                <a:avLst/>
                <a:gdLst/>
                <a:ahLst/>
                <a:cxnLst/>
                <a:rect l="l" t="t" r="r" b="b"/>
                <a:pathLst>
                  <a:path w="583565" h="779144">
                    <a:moveTo>
                      <a:pt x="5892" y="0"/>
                    </a:moveTo>
                    <a:lnTo>
                      <a:pt x="0" y="777113"/>
                    </a:lnTo>
                    <a:lnTo>
                      <a:pt x="578281" y="779017"/>
                    </a:lnTo>
                    <a:lnTo>
                      <a:pt x="583488" y="1904"/>
                    </a:lnTo>
                    <a:lnTo>
                      <a:pt x="5892" y="0"/>
                    </a:lnTo>
                    <a:close/>
                  </a:path>
                </a:pathLst>
              </a:custGeom>
              <a:solidFill>
                <a:srgbClr val="C3C3C2"/>
              </a:solidFill>
            </p:spPr>
            <p:txBody>
              <a:bodyPr wrap="square" lIns="0" tIns="0" rIns="0" bIns="0" rtlCol="0"/>
              <a:lstStyle/>
              <a:p>
                <a:endParaRPr/>
              </a:p>
            </p:txBody>
          </p:sp>
          <p:sp>
            <p:nvSpPr>
              <p:cNvPr id="51" name="object 51"/>
              <p:cNvSpPr/>
              <p:nvPr/>
            </p:nvSpPr>
            <p:spPr>
              <a:xfrm>
                <a:off x="963752" y="875411"/>
                <a:ext cx="583565" cy="779145"/>
              </a:xfrm>
              <a:custGeom>
                <a:avLst/>
                <a:gdLst/>
                <a:ahLst/>
                <a:cxnLst/>
                <a:rect l="l" t="t" r="r" b="b"/>
                <a:pathLst>
                  <a:path w="583565" h="779144">
                    <a:moveTo>
                      <a:pt x="5892" y="0"/>
                    </a:moveTo>
                    <a:lnTo>
                      <a:pt x="583488" y="1904"/>
                    </a:lnTo>
                    <a:lnTo>
                      <a:pt x="578281" y="779017"/>
                    </a:lnTo>
                    <a:lnTo>
                      <a:pt x="0" y="777113"/>
                    </a:lnTo>
                    <a:lnTo>
                      <a:pt x="5892" y="0"/>
                    </a:lnTo>
                    <a:close/>
                  </a:path>
                </a:pathLst>
              </a:custGeom>
              <a:ln w="3175">
                <a:solidFill>
                  <a:srgbClr val="C3C3C2"/>
                </a:solidFill>
              </a:ln>
            </p:spPr>
            <p:txBody>
              <a:bodyPr wrap="square" lIns="0" tIns="0" rIns="0" bIns="0" rtlCol="0"/>
              <a:lstStyle/>
              <a:p>
                <a:endParaRPr/>
              </a:p>
            </p:txBody>
          </p:sp>
          <p:sp>
            <p:nvSpPr>
              <p:cNvPr id="52" name="object 52"/>
              <p:cNvSpPr/>
              <p:nvPr/>
            </p:nvSpPr>
            <p:spPr>
              <a:xfrm>
                <a:off x="954074" y="854837"/>
                <a:ext cx="619125" cy="802640"/>
              </a:xfrm>
              <a:custGeom>
                <a:avLst/>
                <a:gdLst/>
                <a:ahLst/>
                <a:cxnLst/>
                <a:rect l="l" t="t" r="r" b="b"/>
                <a:pathLst>
                  <a:path w="619125" h="802639">
                    <a:moveTo>
                      <a:pt x="580847" y="0"/>
                    </a:moveTo>
                    <a:lnTo>
                      <a:pt x="0" y="28575"/>
                    </a:lnTo>
                    <a:lnTo>
                      <a:pt x="38023" y="802386"/>
                    </a:lnTo>
                    <a:lnTo>
                      <a:pt x="618820" y="773811"/>
                    </a:lnTo>
                    <a:lnTo>
                      <a:pt x="580847" y="0"/>
                    </a:lnTo>
                    <a:close/>
                  </a:path>
                </a:pathLst>
              </a:custGeom>
              <a:solidFill>
                <a:srgbClr val="C3C3C2"/>
              </a:solidFill>
            </p:spPr>
            <p:txBody>
              <a:bodyPr wrap="square" lIns="0" tIns="0" rIns="0" bIns="0" rtlCol="0"/>
              <a:lstStyle/>
              <a:p>
                <a:endParaRPr/>
              </a:p>
            </p:txBody>
          </p:sp>
          <p:sp>
            <p:nvSpPr>
              <p:cNvPr id="53" name="object 53"/>
              <p:cNvSpPr/>
              <p:nvPr/>
            </p:nvSpPr>
            <p:spPr>
              <a:xfrm>
                <a:off x="954074" y="854837"/>
                <a:ext cx="619125" cy="802640"/>
              </a:xfrm>
              <a:custGeom>
                <a:avLst/>
                <a:gdLst/>
                <a:ahLst/>
                <a:cxnLst/>
                <a:rect l="l" t="t" r="r" b="b"/>
                <a:pathLst>
                  <a:path w="619125" h="802639">
                    <a:moveTo>
                      <a:pt x="0" y="28575"/>
                    </a:moveTo>
                    <a:lnTo>
                      <a:pt x="580847" y="0"/>
                    </a:lnTo>
                    <a:lnTo>
                      <a:pt x="618820" y="773811"/>
                    </a:lnTo>
                    <a:lnTo>
                      <a:pt x="38023" y="802386"/>
                    </a:lnTo>
                    <a:lnTo>
                      <a:pt x="0" y="28575"/>
                    </a:lnTo>
                    <a:close/>
                  </a:path>
                </a:pathLst>
              </a:custGeom>
              <a:ln w="3175">
                <a:solidFill>
                  <a:srgbClr val="C3C3C2"/>
                </a:solidFill>
              </a:ln>
            </p:spPr>
            <p:txBody>
              <a:bodyPr wrap="square" lIns="0" tIns="0" rIns="0" bIns="0" rtlCol="0"/>
              <a:lstStyle/>
              <a:p>
                <a:endParaRPr/>
              </a:p>
            </p:txBody>
          </p:sp>
          <p:sp>
            <p:nvSpPr>
              <p:cNvPr id="54" name="object 54"/>
              <p:cNvSpPr/>
              <p:nvPr/>
            </p:nvSpPr>
            <p:spPr>
              <a:xfrm>
                <a:off x="1051826" y="850900"/>
                <a:ext cx="40005" cy="107314"/>
              </a:xfrm>
              <a:custGeom>
                <a:avLst/>
                <a:gdLst/>
                <a:ahLst/>
                <a:cxnLst/>
                <a:rect l="l" t="t" r="r" b="b"/>
                <a:pathLst>
                  <a:path w="40005" h="107315">
                    <a:moveTo>
                      <a:pt x="21780" y="0"/>
                    </a:moveTo>
                    <a:lnTo>
                      <a:pt x="0" y="18414"/>
                    </a:lnTo>
                    <a:lnTo>
                      <a:pt x="3733" y="94487"/>
                    </a:lnTo>
                    <a:lnTo>
                      <a:pt x="17030" y="106807"/>
                    </a:lnTo>
                    <a:lnTo>
                      <a:pt x="23012" y="106552"/>
                    </a:lnTo>
                    <a:lnTo>
                      <a:pt x="28282" y="105028"/>
                    </a:lnTo>
                    <a:lnTo>
                      <a:pt x="32092" y="101219"/>
                    </a:lnTo>
                    <a:lnTo>
                      <a:pt x="33972" y="98551"/>
                    </a:lnTo>
                    <a:lnTo>
                      <a:pt x="34480" y="95503"/>
                    </a:lnTo>
                    <a:lnTo>
                      <a:pt x="31838" y="41655"/>
                    </a:lnTo>
                    <a:lnTo>
                      <a:pt x="27178" y="41910"/>
                    </a:lnTo>
                    <a:lnTo>
                      <a:pt x="29794" y="95123"/>
                    </a:lnTo>
                    <a:lnTo>
                      <a:pt x="29222" y="97027"/>
                    </a:lnTo>
                    <a:lnTo>
                      <a:pt x="27978" y="98933"/>
                    </a:lnTo>
                    <a:lnTo>
                      <a:pt x="23507" y="102870"/>
                    </a:lnTo>
                    <a:lnTo>
                      <a:pt x="19532" y="103632"/>
                    </a:lnTo>
                    <a:lnTo>
                      <a:pt x="16179" y="103124"/>
                    </a:lnTo>
                    <a:lnTo>
                      <a:pt x="12065" y="100964"/>
                    </a:lnTo>
                    <a:lnTo>
                      <a:pt x="9283" y="98551"/>
                    </a:lnTo>
                    <a:lnTo>
                      <a:pt x="7734" y="94361"/>
                    </a:lnTo>
                    <a:lnTo>
                      <a:pt x="4000" y="18161"/>
                    </a:lnTo>
                    <a:lnTo>
                      <a:pt x="5054" y="12573"/>
                    </a:lnTo>
                    <a:lnTo>
                      <a:pt x="6261" y="10033"/>
                    </a:lnTo>
                    <a:lnTo>
                      <a:pt x="10071" y="6096"/>
                    </a:lnTo>
                    <a:lnTo>
                      <a:pt x="12674" y="4825"/>
                    </a:lnTo>
                    <a:lnTo>
                      <a:pt x="16002" y="4572"/>
                    </a:lnTo>
                    <a:lnTo>
                      <a:pt x="17970" y="3937"/>
                    </a:lnTo>
                    <a:lnTo>
                      <a:pt x="21336" y="4317"/>
                    </a:lnTo>
                    <a:lnTo>
                      <a:pt x="23329" y="4190"/>
                    </a:lnTo>
                    <a:lnTo>
                      <a:pt x="26720" y="5334"/>
                    </a:lnTo>
                    <a:lnTo>
                      <a:pt x="34861" y="21716"/>
                    </a:lnTo>
                    <a:lnTo>
                      <a:pt x="39585" y="22733"/>
                    </a:lnTo>
                    <a:lnTo>
                      <a:pt x="39281" y="16510"/>
                    </a:lnTo>
                    <a:lnTo>
                      <a:pt x="38404" y="12191"/>
                    </a:lnTo>
                    <a:lnTo>
                      <a:pt x="36220" y="8636"/>
                    </a:lnTo>
                    <a:lnTo>
                      <a:pt x="34734" y="5587"/>
                    </a:lnTo>
                    <a:lnTo>
                      <a:pt x="31978" y="3810"/>
                    </a:lnTo>
                    <a:lnTo>
                      <a:pt x="29197" y="1524"/>
                    </a:lnTo>
                    <a:lnTo>
                      <a:pt x="25806" y="380"/>
                    </a:lnTo>
                    <a:lnTo>
                      <a:pt x="21780" y="0"/>
                    </a:lnTo>
                    <a:close/>
                  </a:path>
                </a:pathLst>
              </a:custGeom>
              <a:solidFill>
                <a:srgbClr val="C3C3C2"/>
              </a:solidFill>
            </p:spPr>
            <p:txBody>
              <a:bodyPr wrap="square" lIns="0" tIns="0" rIns="0" bIns="0" rtlCol="0"/>
              <a:lstStyle/>
              <a:p>
                <a:endParaRPr/>
              </a:p>
            </p:txBody>
          </p:sp>
          <p:sp>
            <p:nvSpPr>
              <p:cNvPr id="55" name="object 55"/>
              <p:cNvSpPr/>
              <p:nvPr/>
            </p:nvSpPr>
            <p:spPr>
              <a:xfrm>
                <a:off x="1051826" y="850900"/>
                <a:ext cx="40005" cy="107314"/>
              </a:xfrm>
              <a:custGeom>
                <a:avLst/>
                <a:gdLst/>
                <a:ahLst/>
                <a:cxnLst/>
                <a:rect l="l" t="t" r="r" b="b"/>
                <a:pathLst>
                  <a:path w="40005" h="107315">
                    <a:moveTo>
                      <a:pt x="39585" y="22733"/>
                    </a:moveTo>
                    <a:lnTo>
                      <a:pt x="34861" y="21716"/>
                    </a:lnTo>
                    <a:lnTo>
                      <a:pt x="34620" y="16763"/>
                    </a:lnTo>
                    <a:lnTo>
                      <a:pt x="33807" y="13715"/>
                    </a:lnTo>
                    <a:lnTo>
                      <a:pt x="32346" y="11302"/>
                    </a:lnTo>
                    <a:lnTo>
                      <a:pt x="30899" y="8889"/>
                    </a:lnTo>
                    <a:lnTo>
                      <a:pt x="29476" y="6985"/>
                    </a:lnTo>
                    <a:lnTo>
                      <a:pt x="26720" y="5334"/>
                    </a:lnTo>
                    <a:lnTo>
                      <a:pt x="23329" y="4190"/>
                    </a:lnTo>
                    <a:lnTo>
                      <a:pt x="21336" y="4317"/>
                    </a:lnTo>
                    <a:lnTo>
                      <a:pt x="17970" y="3937"/>
                    </a:lnTo>
                    <a:lnTo>
                      <a:pt x="16002" y="4572"/>
                    </a:lnTo>
                    <a:lnTo>
                      <a:pt x="12674" y="4825"/>
                    </a:lnTo>
                    <a:lnTo>
                      <a:pt x="10071" y="6096"/>
                    </a:lnTo>
                    <a:lnTo>
                      <a:pt x="8166" y="8127"/>
                    </a:lnTo>
                    <a:lnTo>
                      <a:pt x="6261" y="10033"/>
                    </a:lnTo>
                    <a:lnTo>
                      <a:pt x="5054" y="12573"/>
                    </a:lnTo>
                    <a:lnTo>
                      <a:pt x="4508" y="15112"/>
                    </a:lnTo>
                    <a:lnTo>
                      <a:pt x="4000" y="18161"/>
                    </a:lnTo>
                    <a:lnTo>
                      <a:pt x="7734" y="94361"/>
                    </a:lnTo>
                    <a:lnTo>
                      <a:pt x="8496" y="96138"/>
                    </a:lnTo>
                    <a:lnTo>
                      <a:pt x="9283" y="98551"/>
                    </a:lnTo>
                    <a:lnTo>
                      <a:pt x="10668" y="99695"/>
                    </a:lnTo>
                    <a:lnTo>
                      <a:pt x="12065" y="100964"/>
                    </a:lnTo>
                    <a:lnTo>
                      <a:pt x="16179" y="103124"/>
                    </a:lnTo>
                    <a:lnTo>
                      <a:pt x="29794" y="95123"/>
                    </a:lnTo>
                    <a:lnTo>
                      <a:pt x="29705" y="93217"/>
                    </a:lnTo>
                    <a:lnTo>
                      <a:pt x="27178" y="41910"/>
                    </a:lnTo>
                    <a:lnTo>
                      <a:pt x="31838" y="41655"/>
                    </a:lnTo>
                    <a:lnTo>
                      <a:pt x="34366" y="92963"/>
                    </a:lnTo>
                    <a:lnTo>
                      <a:pt x="34480" y="95503"/>
                    </a:lnTo>
                    <a:lnTo>
                      <a:pt x="33972" y="98551"/>
                    </a:lnTo>
                    <a:lnTo>
                      <a:pt x="32092" y="101219"/>
                    </a:lnTo>
                    <a:lnTo>
                      <a:pt x="30187" y="103124"/>
                    </a:lnTo>
                    <a:lnTo>
                      <a:pt x="28282" y="105028"/>
                    </a:lnTo>
                    <a:lnTo>
                      <a:pt x="25653" y="105790"/>
                    </a:lnTo>
                    <a:lnTo>
                      <a:pt x="23012" y="106552"/>
                    </a:lnTo>
                    <a:lnTo>
                      <a:pt x="19684" y="106679"/>
                    </a:lnTo>
                    <a:lnTo>
                      <a:pt x="17030" y="106807"/>
                    </a:lnTo>
                    <a:lnTo>
                      <a:pt x="4521" y="96900"/>
                    </a:lnTo>
                    <a:lnTo>
                      <a:pt x="3733" y="94487"/>
                    </a:lnTo>
                    <a:lnTo>
                      <a:pt x="0" y="18414"/>
                    </a:lnTo>
                    <a:lnTo>
                      <a:pt x="457" y="14097"/>
                    </a:lnTo>
                    <a:lnTo>
                      <a:pt x="965" y="10922"/>
                    </a:lnTo>
                    <a:lnTo>
                      <a:pt x="21780" y="0"/>
                    </a:lnTo>
                    <a:lnTo>
                      <a:pt x="25806" y="380"/>
                    </a:lnTo>
                    <a:lnTo>
                      <a:pt x="29197" y="1524"/>
                    </a:lnTo>
                    <a:lnTo>
                      <a:pt x="31978" y="3810"/>
                    </a:lnTo>
                    <a:lnTo>
                      <a:pt x="34734" y="5587"/>
                    </a:lnTo>
                    <a:lnTo>
                      <a:pt x="36220" y="8636"/>
                    </a:lnTo>
                    <a:lnTo>
                      <a:pt x="38404" y="12191"/>
                    </a:lnTo>
                    <a:lnTo>
                      <a:pt x="39281" y="16510"/>
                    </a:lnTo>
                    <a:lnTo>
                      <a:pt x="39585" y="22733"/>
                    </a:lnTo>
                    <a:close/>
                  </a:path>
                </a:pathLst>
              </a:custGeom>
              <a:ln w="3175">
                <a:solidFill>
                  <a:srgbClr val="C3C3C2"/>
                </a:solidFill>
              </a:ln>
            </p:spPr>
            <p:txBody>
              <a:bodyPr wrap="square" lIns="0" tIns="0" rIns="0" bIns="0" rtlCol="0"/>
              <a:lstStyle/>
              <a:p>
                <a:endParaRPr/>
              </a:p>
            </p:txBody>
          </p:sp>
          <p:sp>
            <p:nvSpPr>
              <p:cNvPr id="56" name="object 56"/>
              <p:cNvSpPr/>
              <p:nvPr/>
            </p:nvSpPr>
            <p:spPr>
              <a:xfrm>
                <a:off x="1051801" y="853313"/>
                <a:ext cx="36830" cy="99695"/>
              </a:xfrm>
              <a:custGeom>
                <a:avLst/>
                <a:gdLst/>
                <a:ahLst/>
                <a:cxnLst/>
                <a:rect l="l" t="t" r="r" b="b"/>
                <a:pathLst>
                  <a:path w="36830" h="99694">
                    <a:moveTo>
                      <a:pt x="36703" y="18287"/>
                    </a:moveTo>
                    <a:lnTo>
                      <a:pt x="36499" y="14097"/>
                    </a:lnTo>
                    <a:lnTo>
                      <a:pt x="35598" y="10033"/>
                    </a:lnTo>
                    <a:lnTo>
                      <a:pt x="34747" y="7112"/>
                    </a:lnTo>
                    <a:lnTo>
                      <a:pt x="32524" y="4825"/>
                    </a:lnTo>
                    <a:lnTo>
                      <a:pt x="30302" y="2539"/>
                    </a:lnTo>
                    <a:lnTo>
                      <a:pt x="27444" y="1524"/>
                    </a:lnTo>
                    <a:lnTo>
                      <a:pt x="24599" y="1015"/>
                    </a:lnTo>
                    <a:lnTo>
                      <a:pt x="21043" y="0"/>
                    </a:lnTo>
                    <a:lnTo>
                      <a:pt x="17525" y="253"/>
                    </a:lnTo>
                    <a:lnTo>
                      <a:pt x="14020" y="381"/>
                    </a:lnTo>
                    <a:lnTo>
                      <a:pt x="11277" y="1650"/>
                    </a:lnTo>
                    <a:lnTo>
                      <a:pt x="7823" y="3048"/>
                    </a:lnTo>
                    <a:lnTo>
                      <a:pt x="5079" y="4445"/>
                    </a:lnTo>
                    <a:lnTo>
                      <a:pt x="3098" y="6858"/>
                    </a:lnTo>
                    <a:lnTo>
                      <a:pt x="1841" y="9906"/>
                    </a:lnTo>
                    <a:lnTo>
                      <a:pt x="546" y="12319"/>
                    </a:lnTo>
                    <a:lnTo>
                      <a:pt x="0" y="15366"/>
                    </a:lnTo>
                    <a:lnTo>
                      <a:pt x="3606" y="88900"/>
                    </a:lnTo>
                    <a:lnTo>
                      <a:pt x="4432" y="91312"/>
                    </a:lnTo>
                    <a:lnTo>
                      <a:pt x="5943" y="93599"/>
                    </a:lnTo>
                    <a:lnTo>
                      <a:pt x="6743" y="95376"/>
                    </a:lnTo>
                    <a:lnTo>
                      <a:pt x="8229" y="97027"/>
                    </a:lnTo>
                    <a:lnTo>
                      <a:pt x="11087" y="98171"/>
                    </a:lnTo>
                    <a:lnTo>
                      <a:pt x="13220" y="98551"/>
                    </a:lnTo>
                    <a:lnTo>
                      <a:pt x="16090" y="99695"/>
                    </a:lnTo>
                    <a:lnTo>
                      <a:pt x="18199" y="99567"/>
                    </a:lnTo>
                    <a:lnTo>
                      <a:pt x="21005" y="99440"/>
                    </a:lnTo>
                    <a:lnTo>
                      <a:pt x="23050" y="98171"/>
                    </a:lnTo>
                    <a:lnTo>
                      <a:pt x="31089" y="90042"/>
                    </a:lnTo>
                    <a:lnTo>
                      <a:pt x="31673" y="87629"/>
                    </a:lnTo>
                    <a:lnTo>
                      <a:pt x="29273" y="38862"/>
                    </a:lnTo>
                  </a:path>
                </a:pathLst>
              </a:custGeom>
              <a:ln w="3175">
                <a:solidFill>
                  <a:srgbClr val="C2C1C1"/>
                </a:solidFill>
              </a:ln>
            </p:spPr>
            <p:txBody>
              <a:bodyPr wrap="square" lIns="0" tIns="0" rIns="0" bIns="0" rtlCol="0"/>
              <a:lstStyle/>
              <a:p>
                <a:endParaRPr/>
              </a:p>
            </p:txBody>
          </p:sp>
          <p:sp>
            <p:nvSpPr>
              <p:cNvPr id="57" name="object 57"/>
              <p:cNvSpPr/>
              <p:nvPr/>
            </p:nvSpPr>
            <p:spPr>
              <a:xfrm>
                <a:off x="911199" y="839724"/>
                <a:ext cx="624840" cy="802640"/>
              </a:xfrm>
              <a:custGeom>
                <a:avLst/>
                <a:gdLst/>
                <a:ahLst/>
                <a:cxnLst/>
                <a:rect l="l" t="t" r="r" b="b"/>
                <a:pathLst>
                  <a:path w="624840" h="802639">
                    <a:moveTo>
                      <a:pt x="44195" y="0"/>
                    </a:moveTo>
                    <a:lnTo>
                      <a:pt x="0" y="773684"/>
                    </a:lnTo>
                    <a:lnTo>
                      <a:pt x="580161" y="802639"/>
                    </a:lnTo>
                    <a:lnTo>
                      <a:pt x="624357" y="28955"/>
                    </a:lnTo>
                    <a:lnTo>
                      <a:pt x="44195" y="0"/>
                    </a:lnTo>
                    <a:close/>
                  </a:path>
                </a:pathLst>
              </a:custGeom>
              <a:solidFill>
                <a:srgbClr val="959494"/>
              </a:solidFill>
            </p:spPr>
            <p:txBody>
              <a:bodyPr wrap="square" lIns="0" tIns="0" rIns="0" bIns="0" rtlCol="0"/>
              <a:lstStyle/>
              <a:p>
                <a:endParaRPr/>
              </a:p>
            </p:txBody>
          </p:sp>
          <p:sp>
            <p:nvSpPr>
              <p:cNvPr id="58" name="object 58"/>
              <p:cNvSpPr/>
              <p:nvPr/>
            </p:nvSpPr>
            <p:spPr>
              <a:xfrm>
                <a:off x="911199" y="839724"/>
                <a:ext cx="624840" cy="802640"/>
              </a:xfrm>
              <a:custGeom>
                <a:avLst/>
                <a:gdLst/>
                <a:ahLst/>
                <a:cxnLst/>
                <a:rect l="l" t="t" r="r" b="b"/>
                <a:pathLst>
                  <a:path w="624840" h="802639">
                    <a:moveTo>
                      <a:pt x="44195" y="0"/>
                    </a:moveTo>
                    <a:lnTo>
                      <a:pt x="624357" y="28955"/>
                    </a:lnTo>
                    <a:lnTo>
                      <a:pt x="580161" y="802639"/>
                    </a:lnTo>
                    <a:lnTo>
                      <a:pt x="0" y="773684"/>
                    </a:lnTo>
                    <a:lnTo>
                      <a:pt x="44195" y="0"/>
                    </a:lnTo>
                    <a:close/>
                  </a:path>
                </a:pathLst>
              </a:custGeom>
              <a:ln w="3175">
                <a:solidFill>
                  <a:srgbClr val="1F1A17"/>
                </a:solidFill>
              </a:ln>
            </p:spPr>
            <p:txBody>
              <a:bodyPr wrap="square" lIns="0" tIns="0" rIns="0" bIns="0" rtlCol="0"/>
              <a:lstStyle/>
              <a:p>
                <a:endParaRPr/>
              </a:p>
            </p:txBody>
          </p:sp>
          <p:sp>
            <p:nvSpPr>
              <p:cNvPr id="59" name="object 59"/>
              <p:cNvSpPr/>
              <p:nvPr/>
            </p:nvSpPr>
            <p:spPr>
              <a:xfrm>
                <a:off x="942568" y="849757"/>
                <a:ext cx="586740" cy="774065"/>
              </a:xfrm>
              <a:custGeom>
                <a:avLst/>
                <a:gdLst/>
                <a:ahLst/>
                <a:cxnLst/>
                <a:rect l="l" t="t" r="r" b="b"/>
                <a:pathLst>
                  <a:path w="586740" h="774065">
                    <a:moveTo>
                      <a:pt x="5041" y="0"/>
                    </a:moveTo>
                    <a:lnTo>
                      <a:pt x="0" y="772413"/>
                    </a:lnTo>
                    <a:lnTo>
                      <a:pt x="580161" y="774064"/>
                    </a:lnTo>
                    <a:lnTo>
                      <a:pt x="586511" y="1650"/>
                    </a:lnTo>
                    <a:lnTo>
                      <a:pt x="5041" y="0"/>
                    </a:lnTo>
                    <a:close/>
                  </a:path>
                </a:pathLst>
              </a:custGeom>
              <a:solidFill>
                <a:srgbClr val="C3C3C2"/>
              </a:solidFill>
            </p:spPr>
            <p:txBody>
              <a:bodyPr wrap="square" lIns="0" tIns="0" rIns="0" bIns="0" rtlCol="0"/>
              <a:lstStyle/>
              <a:p>
                <a:endParaRPr/>
              </a:p>
            </p:txBody>
          </p:sp>
          <p:sp>
            <p:nvSpPr>
              <p:cNvPr id="60" name="object 60"/>
              <p:cNvSpPr/>
              <p:nvPr/>
            </p:nvSpPr>
            <p:spPr>
              <a:xfrm>
                <a:off x="942568" y="849757"/>
                <a:ext cx="586740" cy="774065"/>
              </a:xfrm>
              <a:custGeom>
                <a:avLst/>
                <a:gdLst/>
                <a:ahLst/>
                <a:cxnLst/>
                <a:rect l="l" t="t" r="r" b="b"/>
                <a:pathLst>
                  <a:path w="586740" h="774065">
                    <a:moveTo>
                      <a:pt x="5041" y="0"/>
                    </a:moveTo>
                    <a:lnTo>
                      <a:pt x="586511" y="1650"/>
                    </a:lnTo>
                    <a:lnTo>
                      <a:pt x="580161" y="774064"/>
                    </a:lnTo>
                    <a:lnTo>
                      <a:pt x="0" y="772413"/>
                    </a:lnTo>
                    <a:lnTo>
                      <a:pt x="5041" y="0"/>
                    </a:lnTo>
                    <a:close/>
                  </a:path>
                </a:pathLst>
              </a:custGeom>
              <a:ln w="3175">
                <a:solidFill>
                  <a:srgbClr val="1F1A17"/>
                </a:solidFill>
              </a:ln>
            </p:spPr>
            <p:txBody>
              <a:bodyPr wrap="square" lIns="0" tIns="0" rIns="0" bIns="0" rtlCol="0"/>
              <a:lstStyle/>
              <a:p>
                <a:endParaRPr/>
              </a:p>
            </p:txBody>
          </p:sp>
          <p:sp>
            <p:nvSpPr>
              <p:cNvPr id="61" name="object 61"/>
              <p:cNvSpPr/>
              <p:nvPr/>
            </p:nvSpPr>
            <p:spPr>
              <a:xfrm>
                <a:off x="933132" y="829437"/>
                <a:ext cx="615950" cy="800100"/>
              </a:xfrm>
              <a:custGeom>
                <a:avLst/>
                <a:gdLst/>
                <a:ahLst/>
                <a:cxnLst/>
                <a:rect l="l" t="t" r="r" b="b"/>
                <a:pathLst>
                  <a:path w="615950" h="800100">
                    <a:moveTo>
                      <a:pt x="578040" y="0"/>
                    </a:moveTo>
                    <a:lnTo>
                      <a:pt x="0" y="28321"/>
                    </a:lnTo>
                    <a:lnTo>
                      <a:pt x="37909" y="799718"/>
                    </a:lnTo>
                    <a:lnTo>
                      <a:pt x="615886" y="771271"/>
                    </a:lnTo>
                    <a:lnTo>
                      <a:pt x="578040" y="0"/>
                    </a:lnTo>
                    <a:close/>
                  </a:path>
                </a:pathLst>
              </a:custGeom>
              <a:solidFill>
                <a:srgbClr val="ED9B85"/>
              </a:solidFill>
            </p:spPr>
            <p:txBody>
              <a:bodyPr wrap="square" lIns="0" tIns="0" rIns="0" bIns="0" rtlCol="0"/>
              <a:lstStyle/>
              <a:p>
                <a:endParaRPr/>
              </a:p>
            </p:txBody>
          </p:sp>
          <p:sp>
            <p:nvSpPr>
              <p:cNvPr id="62" name="object 62"/>
              <p:cNvSpPr/>
              <p:nvPr/>
            </p:nvSpPr>
            <p:spPr>
              <a:xfrm>
                <a:off x="933132" y="829437"/>
                <a:ext cx="615950" cy="800100"/>
              </a:xfrm>
              <a:custGeom>
                <a:avLst/>
                <a:gdLst/>
                <a:ahLst/>
                <a:cxnLst/>
                <a:rect l="l" t="t" r="r" b="b"/>
                <a:pathLst>
                  <a:path w="615950" h="800100">
                    <a:moveTo>
                      <a:pt x="0" y="28321"/>
                    </a:moveTo>
                    <a:lnTo>
                      <a:pt x="578040" y="0"/>
                    </a:lnTo>
                    <a:lnTo>
                      <a:pt x="615886" y="771271"/>
                    </a:lnTo>
                    <a:lnTo>
                      <a:pt x="37909" y="799718"/>
                    </a:lnTo>
                    <a:lnTo>
                      <a:pt x="0" y="28321"/>
                    </a:lnTo>
                    <a:close/>
                  </a:path>
                </a:pathLst>
              </a:custGeom>
              <a:ln w="3175">
                <a:solidFill>
                  <a:srgbClr val="1F1A17"/>
                </a:solidFill>
              </a:ln>
            </p:spPr>
            <p:txBody>
              <a:bodyPr wrap="square" lIns="0" tIns="0" rIns="0" bIns="0" rtlCol="0"/>
              <a:lstStyle/>
              <a:p>
                <a:endParaRPr/>
              </a:p>
            </p:txBody>
          </p:sp>
          <p:sp>
            <p:nvSpPr>
              <p:cNvPr id="63" name="object 63"/>
              <p:cNvSpPr/>
              <p:nvPr/>
            </p:nvSpPr>
            <p:spPr>
              <a:xfrm>
                <a:off x="1027722" y="822960"/>
                <a:ext cx="40005" cy="104775"/>
              </a:xfrm>
              <a:custGeom>
                <a:avLst/>
                <a:gdLst/>
                <a:ahLst/>
                <a:cxnLst/>
                <a:rect l="l" t="t" r="r" b="b"/>
                <a:pathLst>
                  <a:path w="40005" h="104775">
                    <a:moveTo>
                      <a:pt x="22402" y="0"/>
                    </a:moveTo>
                    <a:lnTo>
                      <a:pt x="0" y="13842"/>
                    </a:lnTo>
                    <a:lnTo>
                      <a:pt x="3987" y="94868"/>
                    </a:lnTo>
                    <a:lnTo>
                      <a:pt x="5486" y="97789"/>
                    </a:lnTo>
                    <a:lnTo>
                      <a:pt x="9080" y="101853"/>
                    </a:lnTo>
                    <a:lnTo>
                      <a:pt x="11849" y="102869"/>
                    </a:lnTo>
                    <a:lnTo>
                      <a:pt x="13944" y="104012"/>
                    </a:lnTo>
                    <a:lnTo>
                      <a:pt x="17360" y="104520"/>
                    </a:lnTo>
                    <a:lnTo>
                      <a:pt x="22771" y="104139"/>
                    </a:lnTo>
                    <a:lnTo>
                      <a:pt x="26136" y="103377"/>
                    </a:lnTo>
                    <a:lnTo>
                      <a:pt x="28105" y="102107"/>
                    </a:lnTo>
                    <a:lnTo>
                      <a:pt x="30759" y="100837"/>
                    </a:lnTo>
                    <a:lnTo>
                      <a:pt x="33934" y="96392"/>
                    </a:lnTo>
                    <a:lnTo>
                      <a:pt x="35026" y="90931"/>
                    </a:lnTo>
                    <a:lnTo>
                      <a:pt x="32550" y="40639"/>
                    </a:lnTo>
                    <a:lnTo>
                      <a:pt x="27812" y="40893"/>
                    </a:lnTo>
                    <a:lnTo>
                      <a:pt x="30365" y="92963"/>
                    </a:lnTo>
                    <a:lnTo>
                      <a:pt x="29756" y="94106"/>
                    </a:lnTo>
                    <a:lnTo>
                      <a:pt x="27838" y="96647"/>
                    </a:lnTo>
                    <a:lnTo>
                      <a:pt x="27216" y="97916"/>
                    </a:lnTo>
                    <a:lnTo>
                      <a:pt x="23279" y="100584"/>
                    </a:lnTo>
                    <a:lnTo>
                      <a:pt x="19240" y="101345"/>
                    </a:lnTo>
                    <a:lnTo>
                      <a:pt x="15824" y="100964"/>
                    </a:lnTo>
                    <a:lnTo>
                      <a:pt x="12318" y="98678"/>
                    </a:lnTo>
                    <a:lnTo>
                      <a:pt x="9499" y="96392"/>
                    </a:lnTo>
                    <a:lnTo>
                      <a:pt x="7874" y="90931"/>
                    </a:lnTo>
                    <a:lnTo>
                      <a:pt x="4127" y="14859"/>
                    </a:lnTo>
                    <a:lnTo>
                      <a:pt x="4686" y="12318"/>
                    </a:lnTo>
                    <a:lnTo>
                      <a:pt x="8509" y="7365"/>
                    </a:lnTo>
                    <a:lnTo>
                      <a:pt x="13131" y="4699"/>
                    </a:lnTo>
                    <a:lnTo>
                      <a:pt x="15849" y="4572"/>
                    </a:lnTo>
                    <a:lnTo>
                      <a:pt x="18529" y="3810"/>
                    </a:lnTo>
                    <a:lnTo>
                      <a:pt x="21259" y="4317"/>
                    </a:lnTo>
                    <a:lnTo>
                      <a:pt x="24650" y="4063"/>
                    </a:lnTo>
                    <a:lnTo>
                      <a:pt x="26733" y="5206"/>
                    </a:lnTo>
                    <a:lnTo>
                      <a:pt x="29502" y="6350"/>
                    </a:lnTo>
                    <a:lnTo>
                      <a:pt x="33807" y="10922"/>
                    </a:lnTo>
                    <a:lnTo>
                      <a:pt x="34607" y="13335"/>
                    </a:lnTo>
                    <a:lnTo>
                      <a:pt x="34988" y="21209"/>
                    </a:lnTo>
                    <a:lnTo>
                      <a:pt x="39763" y="21589"/>
                    </a:lnTo>
                    <a:lnTo>
                      <a:pt x="39281" y="11937"/>
                    </a:lnTo>
                    <a:lnTo>
                      <a:pt x="37071" y="8381"/>
                    </a:lnTo>
                    <a:lnTo>
                      <a:pt x="35572" y="5461"/>
                    </a:lnTo>
                    <a:lnTo>
                      <a:pt x="32092" y="3810"/>
                    </a:lnTo>
                    <a:lnTo>
                      <a:pt x="29946" y="1397"/>
                    </a:lnTo>
                    <a:lnTo>
                      <a:pt x="26504" y="380"/>
                    </a:lnTo>
                    <a:lnTo>
                      <a:pt x="22402" y="0"/>
                    </a:lnTo>
                    <a:close/>
                  </a:path>
                </a:pathLst>
              </a:custGeom>
              <a:solidFill>
                <a:srgbClr val="DFDFDE"/>
              </a:solidFill>
            </p:spPr>
            <p:txBody>
              <a:bodyPr wrap="square" lIns="0" tIns="0" rIns="0" bIns="0" rtlCol="0"/>
              <a:lstStyle/>
              <a:p>
                <a:endParaRPr/>
              </a:p>
            </p:txBody>
          </p:sp>
          <p:sp>
            <p:nvSpPr>
              <p:cNvPr id="64" name="object 64"/>
              <p:cNvSpPr/>
              <p:nvPr/>
            </p:nvSpPr>
            <p:spPr>
              <a:xfrm>
                <a:off x="1027722" y="822960"/>
                <a:ext cx="40005" cy="104775"/>
              </a:xfrm>
              <a:custGeom>
                <a:avLst/>
                <a:gdLst/>
                <a:ahLst/>
                <a:cxnLst/>
                <a:rect l="l" t="t" r="r" b="b"/>
                <a:pathLst>
                  <a:path w="40005" h="104775">
                    <a:moveTo>
                      <a:pt x="39763" y="21589"/>
                    </a:moveTo>
                    <a:lnTo>
                      <a:pt x="34988" y="21209"/>
                    </a:lnTo>
                    <a:lnTo>
                      <a:pt x="34747" y="16382"/>
                    </a:lnTo>
                    <a:lnTo>
                      <a:pt x="34607" y="13335"/>
                    </a:lnTo>
                    <a:lnTo>
                      <a:pt x="33807" y="10922"/>
                    </a:lnTo>
                    <a:lnTo>
                      <a:pt x="31661" y="8636"/>
                    </a:lnTo>
                    <a:lnTo>
                      <a:pt x="29502" y="6350"/>
                    </a:lnTo>
                    <a:lnTo>
                      <a:pt x="26733" y="5206"/>
                    </a:lnTo>
                    <a:lnTo>
                      <a:pt x="24650" y="4063"/>
                    </a:lnTo>
                    <a:lnTo>
                      <a:pt x="21259" y="4317"/>
                    </a:lnTo>
                    <a:lnTo>
                      <a:pt x="18529" y="3810"/>
                    </a:lnTo>
                    <a:lnTo>
                      <a:pt x="15849" y="4572"/>
                    </a:lnTo>
                    <a:lnTo>
                      <a:pt x="13131" y="4699"/>
                    </a:lnTo>
                    <a:lnTo>
                      <a:pt x="11163" y="5968"/>
                    </a:lnTo>
                    <a:lnTo>
                      <a:pt x="8509" y="7365"/>
                    </a:lnTo>
                    <a:lnTo>
                      <a:pt x="6603" y="9905"/>
                    </a:lnTo>
                    <a:lnTo>
                      <a:pt x="4686" y="12318"/>
                    </a:lnTo>
                    <a:lnTo>
                      <a:pt x="4127" y="14859"/>
                    </a:lnTo>
                    <a:lnTo>
                      <a:pt x="4279" y="17906"/>
                    </a:lnTo>
                    <a:lnTo>
                      <a:pt x="7874" y="90931"/>
                    </a:lnTo>
                    <a:lnTo>
                      <a:pt x="8699" y="93979"/>
                    </a:lnTo>
                    <a:lnTo>
                      <a:pt x="19240" y="101345"/>
                    </a:lnTo>
                    <a:lnTo>
                      <a:pt x="23279" y="100584"/>
                    </a:lnTo>
                    <a:lnTo>
                      <a:pt x="27216" y="97916"/>
                    </a:lnTo>
                    <a:lnTo>
                      <a:pt x="27838" y="96647"/>
                    </a:lnTo>
                    <a:lnTo>
                      <a:pt x="29756" y="94106"/>
                    </a:lnTo>
                    <a:lnTo>
                      <a:pt x="30365" y="92963"/>
                    </a:lnTo>
                    <a:lnTo>
                      <a:pt x="30225" y="89915"/>
                    </a:lnTo>
                    <a:lnTo>
                      <a:pt x="27812" y="40893"/>
                    </a:lnTo>
                    <a:lnTo>
                      <a:pt x="32550" y="40639"/>
                    </a:lnTo>
                    <a:lnTo>
                      <a:pt x="35026" y="90931"/>
                    </a:lnTo>
                    <a:lnTo>
                      <a:pt x="34467" y="93344"/>
                    </a:lnTo>
                    <a:lnTo>
                      <a:pt x="33934" y="96392"/>
                    </a:lnTo>
                    <a:lnTo>
                      <a:pt x="32016" y="98932"/>
                    </a:lnTo>
                    <a:lnTo>
                      <a:pt x="30759" y="100837"/>
                    </a:lnTo>
                    <a:lnTo>
                      <a:pt x="28105" y="102107"/>
                    </a:lnTo>
                    <a:lnTo>
                      <a:pt x="26136" y="103377"/>
                    </a:lnTo>
                    <a:lnTo>
                      <a:pt x="22771" y="104139"/>
                    </a:lnTo>
                    <a:lnTo>
                      <a:pt x="20739" y="104266"/>
                    </a:lnTo>
                    <a:lnTo>
                      <a:pt x="17360" y="104520"/>
                    </a:lnTo>
                    <a:lnTo>
                      <a:pt x="13944" y="104012"/>
                    </a:lnTo>
                    <a:lnTo>
                      <a:pt x="11849" y="102869"/>
                    </a:lnTo>
                    <a:lnTo>
                      <a:pt x="9080" y="101853"/>
                    </a:lnTo>
                    <a:lnTo>
                      <a:pt x="7645" y="100075"/>
                    </a:lnTo>
                    <a:lnTo>
                      <a:pt x="5486" y="97789"/>
                    </a:lnTo>
                    <a:lnTo>
                      <a:pt x="3987" y="94868"/>
                    </a:lnTo>
                    <a:lnTo>
                      <a:pt x="3873" y="92455"/>
                    </a:lnTo>
                    <a:lnTo>
                      <a:pt x="215" y="18034"/>
                    </a:lnTo>
                    <a:lnTo>
                      <a:pt x="0" y="13842"/>
                    </a:lnTo>
                    <a:lnTo>
                      <a:pt x="1206" y="10667"/>
                    </a:lnTo>
                    <a:lnTo>
                      <a:pt x="22402" y="0"/>
                    </a:lnTo>
                    <a:lnTo>
                      <a:pt x="26504" y="380"/>
                    </a:lnTo>
                    <a:lnTo>
                      <a:pt x="29946" y="1397"/>
                    </a:lnTo>
                    <a:lnTo>
                      <a:pt x="32092" y="3810"/>
                    </a:lnTo>
                    <a:lnTo>
                      <a:pt x="35572" y="5461"/>
                    </a:lnTo>
                    <a:lnTo>
                      <a:pt x="37071" y="8381"/>
                    </a:lnTo>
                    <a:lnTo>
                      <a:pt x="39281" y="11937"/>
                    </a:lnTo>
                    <a:lnTo>
                      <a:pt x="39496" y="16128"/>
                    </a:lnTo>
                    <a:lnTo>
                      <a:pt x="39763" y="21589"/>
                    </a:lnTo>
                    <a:close/>
                  </a:path>
                </a:pathLst>
              </a:custGeom>
              <a:ln w="3175">
                <a:solidFill>
                  <a:srgbClr val="848282"/>
                </a:solidFill>
              </a:ln>
            </p:spPr>
            <p:txBody>
              <a:bodyPr wrap="square" lIns="0" tIns="0" rIns="0" bIns="0" rtlCol="0"/>
              <a:lstStyle/>
              <a:p>
                <a:endParaRPr/>
              </a:p>
            </p:txBody>
          </p:sp>
          <p:sp>
            <p:nvSpPr>
              <p:cNvPr id="65" name="object 65"/>
              <p:cNvSpPr/>
              <p:nvPr/>
            </p:nvSpPr>
            <p:spPr>
              <a:xfrm>
                <a:off x="1030605" y="825373"/>
                <a:ext cx="34290" cy="102235"/>
              </a:xfrm>
              <a:custGeom>
                <a:avLst/>
                <a:gdLst/>
                <a:ahLst/>
                <a:cxnLst/>
                <a:rect l="l" t="t" r="r" b="b"/>
                <a:pathLst>
                  <a:path w="34290" h="102234">
                    <a:moveTo>
                      <a:pt x="34048" y="18923"/>
                    </a:moveTo>
                    <a:lnTo>
                      <a:pt x="18846" y="0"/>
                    </a:lnTo>
                    <a:lnTo>
                      <a:pt x="15608" y="253"/>
                    </a:lnTo>
                    <a:lnTo>
                      <a:pt x="12369" y="380"/>
                    </a:lnTo>
                    <a:lnTo>
                      <a:pt x="9817" y="1142"/>
                    </a:lnTo>
                    <a:lnTo>
                      <a:pt x="7315" y="3048"/>
                    </a:lnTo>
                    <a:lnTo>
                      <a:pt x="4787" y="4444"/>
                    </a:lnTo>
                    <a:lnTo>
                      <a:pt x="2959" y="6985"/>
                    </a:lnTo>
                    <a:lnTo>
                      <a:pt x="1790" y="9398"/>
                    </a:lnTo>
                    <a:lnTo>
                      <a:pt x="0" y="12573"/>
                    </a:lnTo>
                    <a:lnTo>
                      <a:pt x="139" y="15621"/>
                    </a:lnTo>
                    <a:lnTo>
                      <a:pt x="3873" y="91566"/>
                    </a:lnTo>
                    <a:lnTo>
                      <a:pt x="3987" y="93979"/>
                    </a:lnTo>
                    <a:lnTo>
                      <a:pt x="5410" y="96392"/>
                    </a:lnTo>
                    <a:lnTo>
                      <a:pt x="6794" y="98171"/>
                    </a:lnTo>
                    <a:lnTo>
                      <a:pt x="8178" y="99949"/>
                    </a:lnTo>
                    <a:lnTo>
                      <a:pt x="10833" y="100964"/>
                    </a:lnTo>
                    <a:lnTo>
                      <a:pt x="12153" y="101600"/>
                    </a:lnTo>
                    <a:lnTo>
                      <a:pt x="14770" y="101980"/>
                    </a:lnTo>
                    <a:lnTo>
                      <a:pt x="17360" y="101853"/>
                    </a:lnTo>
                    <a:lnTo>
                      <a:pt x="19926" y="101218"/>
                    </a:lnTo>
                    <a:lnTo>
                      <a:pt x="22517" y="101091"/>
                    </a:lnTo>
                    <a:lnTo>
                      <a:pt x="24396" y="99694"/>
                    </a:lnTo>
                    <a:lnTo>
                      <a:pt x="25653" y="99060"/>
                    </a:lnTo>
                    <a:lnTo>
                      <a:pt x="27508" y="97154"/>
                    </a:lnTo>
                    <a:lnTo>
                      <a:pt x="28714" y="95250"/>
                    </a:lnTo>
                    <a:lnTo>
                      <a:pt x="29248" y="92710"/>
                    </a:lnTo>
                    <a:lnTo>
                      <a:pt x="29121" y="90297"/>
                    </a:lnTo>
                    <a:lnTo>
                      <a:pt x="26657" y="40131"/>
                    </a:lnTo>
                  </a:path>
                </a:pathLst>
              </a:custGeom>
              <a:ln w="3175">
                <a:solidFill>
                  <a:srgbClr val="949392"/>
                </a:solidFill>
              </a:ln>
            </p:spPr>
            <p:txBody>
              <a:bodyPr wrap="square" lIns="0" tIns="0" rIns="0" bIns="0" rtlCol="0"/>
              <a:lstStyle/>
              <a:p>
                <a:endParaRPr/>
              </a:p>
            </p:txBody>
          </p:sp>
          <p:sp>
            <p:nvSpPr>
              <p:cNvPr id="66" name="object 66"/>
              <p:cNvSpPr/>
              <p:nvPr/>
            </p:nvSpPr>
            <p:spPr>
              <a:xfrm>
                <a:off x="1009573" y="962279"/>
                <a:ext cx="467995" cy="558800"/>
              </a:xfrm>
              <a:custGeom>
                <a:avLst/>
                <a:gdLst/>
                <a:ahLst/>
                <a:cxnLst/>
                <a:rect l="l" t="t" r="r" b="b"/>
                <a:pathLst>
                  <a:path w="467994" h="558800">
                    <a:moveTo>
                      <a:pt x="0" y="20193"/>
                    </a:moveTo>
                    <a:lnTo>
                      <a:pt x="89903" y="18161"/>
                    </a:lnTo>
                  </a:path>
                  <a:path w="467994" h="558800">
                    <a:moveTo>
                      <a:pt x="5473" y="131445"/>
                    </a:moveTo>
                    <a:lnTo>
                      <a:pt x="98171" y="129286"/>
                    </a:lnTo>
                  </a:path>
                  <a:path w="467994" h="558800">
                    <a:moveTo>
                      <a:pt x="11290" y="249936"/>
                    </a:moveTo>
                    <a:lnTo>
                      <a:pt x="78866" y="251460"/>
                    </a:lnTo>
                  </a:path>
                  <a:path w="467994" h="558800">
                    <a:moveTo>
                      <a:pt x="17106" y="368426"/>
                    </a:moveTo>
                    <a:lnTo>
                      <a:pt x="87375" y="367411"/>
                    </a:lnTo>
                  </a:path>
                  <a:path w="467994" h="558800">
                    <a:moveTo>
                      <a:pt x="112509" y="363728"/>
                    </a:moveTo>
                    <a:lnTo>
                      <a:pt x="177165" y="362966"/>
                    </a:lnTo>
                  </a:path>
                  <a:path w="467994" h="558800">
                    <a:moveTo>
                      <a:pt x="20599" y="496697"/>
                    </a:moveTo>
                    <a:lnTo>
                      <a:pt x="102095" y="495173"/>
                    </a:lnTo>
                  </a:path>
                  <a:path w="467994" h="558800">
                    <a:moveTo>
                      <a:pt x="162496" y="7366"/>
                    </a:moveTo>
                    <a:lnTo>
                      <a:pt x="412445" y="0"/>
                    </a:lnTo>
                  </a:path>
                  <a:path w="467994" h="558800">
                    <a:moveTo>
                      <a:pt x="164045" y="38862"/>
                    </a:moveTo>
                    <a:lnTo>
                      <a:pt x="413969" y="31369"/>
                    </a:lnTo>
                  </a:path>
                  <a:path w="467994" h="558800">
                    <a:moveTo>
                      <a:pt x="165938" y="77470"/>
                    </a:moveTo>
                    <a:lnTo>
                      <a:pt x="415747" y="67691"/>
                    </a:lnTo>
                  </a:path>
                  <a:path w="467994" h="558800">
                    <a:moveTo>
                      <a:pt x="168198" y="123444"/>
                    </a:moveTo>
                    <a:lnTo>
                      <a:pt x="426415" y="113157"/>
                    </a:lnTo>
                  </a:path>
                  <a:path w="467994" h="558800">
                    <a:moveTo>
                      <a:pt x="169862" y="157353"/>
                    </a:moveTo>
                    <a:lnTo>
                      <a:pt x="430860" y="146938"/>
                    </a:lnTo>
                  </a:path>
                  <a:path w="467994" h="558800">
                    <a:moveTo>
                      <a:pt x="171297" y="186309"/>
                    </a:moveTo>
                    <a:lnTo>
                      <a:pt x="432511" y="178308"/>
                    </a:lnTo>
                  </a:path>
                  <a:path w="467994" h="558800">
                    <a:moveTo>
                      <a:pt x="174028" y="241935"/>
                    </a:moveTo>
                    <a:lnTo>
                      <a:pt x="426796" y="234315"/>
                    </a:lnTo>
                  </a:path>
                  <a:path w="467994" h="558800">
                    <a:moveTo>
                      <a:pt x="175806" y="278257"/>
                    </a:moveTo>
                    <a:lnTo>
                      <a:pt x="422859" y="268478"/>
                    </a:lnTo>
                  </a:path>
                  <a:path w="467994" h="558800">
                    <a:moveTo>
                      <a:pt x="177228" y="307213"/>
                    </a:moveTo>
                    <a:lnTo>
                      <a:pt x="429971" y="299593"/>
                    </a:lnTo>
                  </a:path>
                  <a:path w="467994" h="558800">
                    <a:moveTo>
                      <a:pt x="181635" y="396621"/>
                    </a:moveTo>
                    <a:lnTo>
                      <a:pt x="442671" y="386334"/>
                    </a:lnTo>
                  </a:path>
                  <a:path w="467994" h="558800">
                    <a:moveTo>
                      <a:pt x="183057" y="425704"/>
                    </a:moveTo>
                    <a:lnTo>
                      <a:pt x="438480" y="415544"/>
                    </a:lnTo>
                  </a:path>
                  <a:path w="467994" h="558800">
                    <a:moveTo>
                      <a:pt x="186143" y="488569"/>
                    </a:moveTo>
                    <a:lnTo>
                      <a:pt x="444449" y="478282"/>
                    </a:lnTo>
                  </a:path>
                  <a:path w="467994" h="558800">
                    <a:moveTo>
                      <a:pt x="187807" y="522478"/>
                    </a:moveTo>
                    <a:lnTo>
                      <a:pt x="457276" y="511556"/>
                    </a:lnTo>
                  </a:path>
                  <a:path w="467994" h="558800">
                    <a:moveTo>
                      <a:pt x="189585" y="558673"/>
                    </a:moveTo>
                    <a:lnTo>
                      <a:pt x="467436" y="547497"/>
                    </a:lnTo>
                  </a:path>
                </a:pathLst>
              </a:custGeom>
              <a:ln w="3175">
                <a:solidFill>
                  <a:srgbClr val="1F1A17"/>
                </a:solidFill>
              </a:ln>
            </p:spPr>
            <p:txBody>
              <a:bodyPr wrap="square" lIns="0" tIns="0" rIns="0" bIns="0" rtlCol="0"/>
              <a:lstStyle/>
              <a:p>
                <a:endParaRPr/>
              </a:p>
            </p:txBody>
          </p:sp>
          <p:sp>
            <p:nvSpPr>
              <p:cNvPr id="67" name="object 67"/>
              <p:cNvSpPr/>
              <p:nvPr/>
            </p:nvSpPr>
            <p:spPr>
              <a:xfrm>
                <a:off x="1101852" y="1107948"/>
                <a:ext cx="344424" cy="272796"/>
              </a:xfrm>
              <a:prstGeom prst="rect">
                <a:avLst/>
              </a:prstGeom>
              <a:blipFill>
                <a:blip r:embed="rId6" cstate="print"/>
                <a:stretch>
                  <a:fillRect/>
                </a:stretch>
              </a:blipFill>
            </p:spPr>
            <p:txBody>
              <a:bodyPr wrap="square" lIns="0" tIns="0" rIns="0" bIns="0" rtlCol="0"/>
              <a:lstStyle/>
              <a:p>
                <a:endParaRPr/>
              </a:p>
            </p:txBody>
          </p:sp>
          <p:sp>
            <p:nvSpPr>
              <p:cNvPr id="68" name="object 68"/>
              <p:cNvSpPr/>
              <p:nvPr/>
            </p:nvSpPr>
            <p:spPr>
              <a:xfrm>
                <a:off x="1064717" y="1084326"/>
                <a:ext cx="342265" cy="269875"/>
              </a:xfrm>
              <a:custGeom>
                <a:avLst/>
                <a:gdLst/>
                <a:ahLst/>
                <a:cxnLst/>
                <a:rect l="l" t="t" r="r" b="b"/>
                <a:pathLst>
                  <a:path w="342265" h="269875">
                    <a:moveTo>
                      <a:pt x="284276" y="6985"/>
                    </a:moveTo>
                    <a:lnTo>
                      <a:pt x="231190" y="6985"/>
                    </a:lnTo>
                    <a:lnTo>
                      <a:pt x="234492" y="8000"/>
                    </a:lnTo>
                    <a:lnTo>
                      <a:pt x="236248" y="10413"/>
                    </a:lnTo>
                    <a:lnTo>
                      <a:pt x="240969" y="176529"/>
                    </a:lnTo>
                    <a:lnTo>
                      <a:pt x="241171" y="187578"/>
                    </a:lnTo>
                    <a:lnTo>
                      <a:pt x="245442" y="228949"/>
                    </a:lnTo>
                    <a:lnTo>
                      <a:pt x="266115" y="266826"/>
                    </a:lnTo>
                    <a:lnTo>
                      <a:pt x="273608" y="269875"/>
                    </a:lnTo>
                    <a:lnTo>
                      <a:pt x="283260" y="269875"/>
                    </a:lnTo>
                    <a:lnTo>
                      <a:pt x="312128" y="250062"/>
                    </a:lnTo>
                    <a:lnTo>
                      <a:pt x="285546" y="250062"/>
                    </a:lnTo>
                    <a:lnTo>
                      <a:pt x="281228" y="247523"/>
                    </a:lnTo>
                    <a:lnTo>
                      <a:pt x="268532" y="206025"/>
                    </a:lnTo>
                    <a:lnTo>
                      <a:pt x="268106" y="35560"/>
                    </a:lnTo>
                    <a:lnTo>
                      <a:pt x="268240" y="29210"/>
                    </a:lnTo>
                    <a:lnTo>
                      <a:pt x="272562" y="10287"/>
                    </a:lnTo>
                    <a:lnTo>
                      <a:pt x="274116" y="8254"/>
                    </a:lnTo>
                    <a:lnTo>
                      <a:pt x="277037" y="7112"/>
                    </a:lnTo>
                    <a:lnTo>
                      <a:pt x="284276" y="7112"/>
                    </a:lnTo>
                    <a:close/>
                  </a:path>
                  <a:path w="342265" h="269875">
                    <a:moveTo>
                      <a:pt x="336473" y="7112"/>
                    </a:moveTo>
                    <a:lnTo>
                      <a:pt x="307644" y="7112"/>
                    </a:lnTo>
                    <a:lnTo>
                      <a:pt x="311073" y="8636"/>
                    </a:lnTo>
                    <a:lnTo>
                      <a:pt x="313613" y="11684"/>
                    </a:lnTo>
                    <a:lnTo>
                      <a:pt x="315264" y="13588"/>
                    </a:lnTo>
                    <a:lnTo>
                      <a:pt x="316534" y="17018"/>
                    </a:lnTo>
                    <a:lnTo>
                      <a:pt x="317550" y="22098"/>
                    </a:lnTo>
                    <a:lnTo>
                      <a:pt x="318693" y="27177"/>
                    </a:lnTo>
                    <a:lnTo>
                      <a:pt x="319201" y="35560"/>
                    </a:lnTo>
                    <a:lnTo>
                      <a:pt x="319201" y="154939"/>
                    </a:lnTo>
                    <a:lnTo>
                      <a:pt x="317380" y="203821"/>
                    </a:lnTo>
                    <a:lnTo>
                      <a:pt x="306374" y="240411"/>
                    </a:lnTo>
                    <a:lnTo>
                      <a:pt x="296976" y="250062"/>
                    </a:lnTo>
                    <a:lnTo>
                      <a:pt x="312128" y="250062"/>
                    </a:lnTo>
                    <a:lnTo>
                      <a:pt x="324666" y="202723"/>
                    </a:lnTo>
                    <a:lnTo>
                      <a:pt x="326009" y="154939"/>
                    </a:lnTo>
                    <a:lnTo>
                      <a:pt x="326117" y="35560"/>
                    </a:lnTo>
                    <a:lnTo>
                      <a:pt x="326440" y="29210"/>
                    </a:lnTo>
                    <a:lnTo>
                      <a:pt x="327202" y="25019"/>
                    </a:lnTo>
                    <a:lnTo>
                      <a:pt x="328091" y="19050"/>
                    </a:lnTo>
                    <a:lnTo>
                      <a:pt x="329615" y="14604"/>
                    </a:lnTo>
                    <a:lnTo>
                      <a:pt x="331774" y="11684"/>
                    </a:lnTo>
                    <a:lnTo>
                      <a:pt x="333806" y="8636"/>
                    </a:lnTo>
                    <a:lnTo>
                      <a:pt x="336473" y="7112"/>
                    </a:lnTo>
                    <a:close/>
                  </a:path>
                  <a:path w="342265" h="269875">
                    <a:moveTo>
                      <a:pt x="284276" y="0"/>
                    </a:moveTo>
                    <a:lnTo>
                      <a:pt x="226491" y="0"/>
                    </a:lnTo>
                    <a:lnTo>
                      <a:pt x="226491" y="7112"/>
                    </a:lnTo>
                    <a:lnTo>
                      <a:pt x="231190" y="6985"/>
                    </a:lnTo>
                    <a:lnTo>
                      <a:pt x="284276" y="6985"/>
                    </a:lnTo>
                    <a:lnTo>
                      <a:pt x="284276" y="0"/>
                    </a:lnTo>
                    <a:close/>
                  </a:path>
                  <a:path w="342265" h="269875">
                    <a:moveTo>
                      <a:pt x="341934" y="0"/>
                    </a:moveTo>
                    <a:lnTo>
                      <a:pt x="303072" y="0"/>
                    </a:lnTo>
                    <a:lnTo>
                      <a:pt x="303072" y="7112"/>
                    </a:lnTo>
                    <a:lnTo>
                      <a:pt x="341934" y="7112"/>
                    </a:lnTo>
                    <a:lnTo>
                      <a:pt x="341934" y="0"/>
                    </a:lnTo>
                    <a:close/>
                  </a:path>
                  <a:path w="342265" h="269875">
                    <a:moveTo>
                      <a:pt x="195313" y="256412"/>
                    </a:moveTo>
                    <a:lnTo>
                      <a:pt x="136588" y="256412"/>
                    </a:lnTo>
                    <a:lnTo>
                      <a:pt x="136588" y="263651"/>
                    </a:lnTo>
                    <a:lnTo>
                      <a:pt x="195313" y="263651"/>
                    </a:lnTo>
                    <a:lnTo>
                      <a:pt x="195313" y="256412"/>
                    </a:lnTo>
                    <a:close/>
                  </a:path>
                  <a:path w="342265" h="269875">
                    <a:moveTo>
                      <a:pt x="179349" y="15112"/>
                    </a:moveTo>
                    <a:lnTo>
                      <a:pt x="152463" y="15112"/>
                    </a:lnTo>
                    <a:lnTo>
                      <a:pt x="152453" y="232028"/>
                    </a:lnTo>
                    <a:lnTo>
                      <a:pt x="152158" y="239902"/>
                    </a:lnTo>
                    <a:lnTo>
                      <a:pt x="150723" y="247396"/>
                    </a:lnTo>
                    <a:lnTo>
                      <a:pt x="149593" y="250571"/>
                    </a:lnTo>
                    <a:lnTo>
                      <a:pt x="148158" y="252349"/>
                    </a:lnTo>
                    <a:lnTo>
                      <a:pt x="146177" y="255015"/>
                    </a:lnTo>
                    <a:lnTo>
                      <a:pt x="143560" y="256412"/>
                    </a:lnTo>
                    <a:lnTo>
                      <a:pt x="188391" y="256412"/>
                    </a:lnTo>
                    <a:lnTo>
                      <a:pt x="185864" y="255143"/>
                    </a:lnTo>
                    <a:lnTo>
                      <a:pt x="182168" y="250062"/>
                    </a:lnTo>
                    <a:lnTo>
                      <a:pt x="180936" y="247141"/>
                    </a:lnTo>
                    <a:lnTo>
                      <a:pt x="179666" y="240411"/>
                    </a:lnTo>
                    <a:lnTo>
                      <a:pt x="179349" y="232028"/>
                    </a:lnTo>
                    <a:lnTo>
                      <a:pt x="179349" y="15112"/>
                    </a:lnTo>
                    <a:close/>
                  </a:path>
                  <a:path w="342265" h="269875">
                    <a:moveTo>
                      <a:pt x="216458" y="0"/>
                    </a:moveTo>
                    <a:lnTo>
                      <a:pt x="115658" y="0"/>
                    </a:lnTo>
                    <a:lnTo>
                      <a:pt x="115658" y="71374"/>
                    </a:lnTo>
                    <a:lnTo>
                      <a:pt x="118795" y="71374"/>
                    </a:lnTo>
                    <a:lnTo>
                      <a:pt x="120079" y="57580"/>
                    </a:lnTo>
                    <a:lnTo>
                      <a:pt x="122024" y="45513"/>
                    </a:lnTo>
                    <a:lnTo>
                      <a:pt x="124632" y="35137"/>
                    </a:lnTo>
                    <a:lnTo>
                      <a:pt x="127901" y="26415"/>
                    </a:lnTo>
                    <a:lnTo>
                      <a:pt x="131318" y="18923"/>
                    </a:lnTo>
                    <a:lnTo>
                      <a:pt x="136804" y="15112"/>
                    </a:lnTo>
                    <a:lnTo>
                      <a:pt x="216458" y="15112"/>
                    </a:lnTo>
                    <a:lnTo>
                      <a:pt x="216458" y="0"/>
                    </a:lnTo>
                    <a:close/>
                  </a:path>
                  <a:path w="342265" h="269875">
                    <a:moveTo>
                      <a:pt x="216458" y="15112"/>
                    </a:moveTo>
                    <a:lnTo>
                      <a:pt x="192938" y="15112"/>
                    </a:lnTo>
                    <a:lnTo>
                      <a:pt x="196608" y="16256"/>
                    </a:lnTo>
                    <a:lnTo>
                      <a:pt x="198704" y="18669"/>
                    </a:lnTo>
                    <a:lnTo>
                      <a:pt x="212051" y="59870"/>
                    </a:lnTo>
                    <a:lnTo>
                      <a:pt x="213410" y="71374"/>
                    </a:lnTo>
                    <a:lnTo>
                      <a:pt x="216458" y="71374"/>
                    </a:lnTo>
                    <a:lnTo>
                      <a:pt x="216458" y="15112"/>
                    </a:lnTo>
                    <a:close/>
                  </a:path>
                  <a:path w="342265" h="269875">
                    <a:moveTo>
                      <a:pt x="93878" y="0"/>
                    </a:moveTo>
                    <a:lnTo>
                      <a:pt x="0" y="0"/>
                    </a:lnTo>
                    <a:lnTo>
                      <a:pt x="0" y="7112"/>
                    </a:lnTo>
                    <a:lnTo>
                      <a:pt x="7365" y="7112"/>
                    </a:lnTo>
                    <a:lnTo>
                      <a:pt x="10223" y="9016"/>
                    </a:lnTo>
                    <a:lnTo>
                      <a:pt x="15697" y="234473"/>
                    </a:lnTo>
                    <a:lnTo>
                      <a:pt x="15493" y="239902"/>
                    </a:lnTo>
                    <a:lnTo>
                      <a:pt x="14884" y="243077"/>
                    </a:lnTo>
                    <a:lnTo>
                      <a:pt x="14109" y="247396"/>
                    </a:lnTo>
                    <a:lnTo>
                      <a:pt x="13017" y="250571"/>
                    </a:lnTo>
                    <a:lnTo>
                      <a:pt x="11582" y="252349"/>
                    </a:lnTo>
                    <a:lnTo>
                      <a:pt x="9588" y="255015"/>
                    </a:lnTo>
                    <a:lnTo>
                      <a:pt x="6972" y="256412"/>
                    </a:lnTo>
                    <a:lnTo>
                      <a:pt x="0" y="256412"/>
                    </a:lnTo>
                    <a:lnTo>
                      <a:pt x="0" y="263651"/>
                    </a:lnTo>
                    <a:lnTo>
                      <a:pt x="96939" y="263651"/>
                    </a:lnTo>
                    <a:lnTo>
                      <a:pt x="97817" y="249047"/>
                    </a:lnTo>
                    <a:lnTo>
                      <a:pt x="50228" y="249047"/>
                    </a:lnTo>
                    <a:lnTo>
                      <a:pt x="47917" y="248031"/>
                    </a:lnTo>
                    <a:lnTo>
                      <a:pt x="46481" y="245872"/>
                    </a:lnTo>
                    <a:lnTo>
                      <a:pt x="45046" y="243839"/>
                    </a:lnTo>
                    <a:lnTo>
                      <a:pt x="44068" y="241173"/>
                    </a:lnTo>
                    <a:lnTo>
                      <a:pt x="42760" y="137033"/>
                    </a:lnTo>
                    <a:lnTo>
                      <a:pt x="69722" y="137033"/>
                    </a:lnTo>
                    <a:lnTo>
                      <a:pt x="69722" y="122427"/>
                    </a:lnTo>
                    <a:lnTo>
                      <a:pt x="42760" y="122427"/>
                    </a:lnTo>
                    <a:lnTo>
                      <a:pt x="42760" y="15112"/>
                    </a:lnTo>
                    <a:lnTo>
                      <a:pt x="93878" y="15112"/>
                    </a:lnTo>
                    <a:lnTo>
                      <a:pt x="93878" y="0"/>
                    </a:lnTo>
                    <a:close/>
                  </a:path>
                  <a:path w="342265" h="269875">
                    <a:moveTo>
                      <a:pt x="101981" y="179832"/>
                    </a:moveTo>
                    <a:lnTo>
                      <a:pt x="98920" y="179832"/>
                    </a:lnTo>
                    <a:lnTo>
                      <a:pt x="96520" y="196218"/>
                    </a:lnTo>
                    <a:lnTo>
                      <a:pt x="93452" y="210343"/>
                    </a:lnTo>
                    <a:lnTo>
                      <a:pt x="74288" y="244760"/>
                    </a:lnTo>
                    <a:lnTo>
                      <a:pt x="60134" y="249047"/>
                    </a:lnTo>
                    <a:lnTo>
                      <a:pt x="97817" y="249047"/>
                    </a:lnTo>
                    <a:lnTo>
                      <a:pt x="101981" y="179832"/>
                    </a:lnTo>
                    <a:close/>
                  </a:path>
                  <a:path w="342265" h="269875">
                    <a:moveTo>
                      <a:pt x="69722" y="137033"/>
                    </a:moveTo>
                    <a:lnTo>
                      <a:pt x="48107" y="137033"/>
                    </a:lnTo>
                    <a:lnTo>
                      <a:pt x="52184" y="138684"/>
                    </a:lnTo>
                    <a:lnTo>
                      <a:pt x="57810" y="145287"/>
                    </a:lnTo>
                    <a:lnTo>
                      <a:pt x="65952" y="187507"/>
                    </a:lnTo>
                    <a:lnTo>
                      <a:pt x="66586" y="198247"/>
                    </a:lnTo>
                    <a:lnTo>
                      <a:pt x="69722" y="198247"/>
                    </a:lnTo>
                    <a:lnTo>
                      <a:pt x="69722" y="137033"/>
                    </a:lnTo>
                    <a:close/>
                  </a:path>
                  <a:path w="342265" h="269875">
                    <a:moveTo>
                      <a:pt x="69722" y="60198"/>
                    </a:moveTo>
                    <a:lnTo>
                      <a:pt x="66586" y="60198"/>
                    </a:lnTo>
                    <a:lnTo>
                      <a:pt x="65704" y="74675"/>
                    </a:lnTo>
                    <a:lnTo>
                      <a:pt x="64392" y="87249"/>
                    </a:lnTo>
                    <a:lnTo>
                      <a:pt x="62646" y="97916"/>
                    </a:lnTo>
                    <a:lnTo>
                      <a:pt x="60464" y="106679"/>
                    </a:lnTo>
                    <a:lnTo>
                      <a:pt x="57264" y="117221"/>
                    </a:lnTo>
                    <a:lnTo>
                      <a:pt x="52108" y="122427"/>
                    </a:lnTo>
                    <a:lnTo>
                      <a:pt x="69722" y="122427"/>
                    </a:lnTo>
                    <a:lnTo>
                      <a:pt x="69722" y="60198"/>
                    </a:lnTo>
                    <a:close/>
                  </a:path>
                  <a:path w="342265" h="269875">
                    <a:moveTo>
                      <a:pt x="93878" y="15112"/>
                    </a:moveTo>
                    <a:lnTo>
                      <a:pt x="62826" y="15112"/>
                    </a:lnTo>
                    <a:lnTo>
                      <a:pt x="68618" y="16256"/>
                    </a:lnTo>
                    <a:lnTo>
                      <a:pt x="71704" y="18669"/>
                    </a:lnTo>
                    <a:lnTo>
                      <a:pt x="87853" y="53419"/>
                    </a:lnTo>
                    <a:lnTo>
                      <a:pt x="90728" y="77977"/>
                    </a:lnTo>
                    <a:lnTo>
                      <a:pt x="93878" y="77977"/>
                    </a:lnTo>
                    <a:lnTo>
                      <a:pt x="93878" y="15112"/>
                    </a:lnTo>
                    <a:close/>
                  </a:path>
                </a:pathLst>
              </a:custGeom>
              <a:solidFill>
                <a:srgbClr val="336699"/>
              </a:solidFill>
            </p:spPr>
            <p:txBody>
              <a:bodyPr wrap="square" lIns="0" tIns="0" rIns="0" bIns="0" rtlCol="0"/>
              <a:lstStyle/>
              <a:p>
                <a:endParaRPr/>
              </a:p>
            </p:txBody>
          </p:sp>
        </p:grpSp>
        <p:sp>
          <p:nvSpPr>
            <p:cNvPr id="69" name="object 69"/>
            <p:cNvSpPr txBox="1"/>
            <p:nvPr/>
          </p:nvSpPr>
          <p:spPr>
            <a:xfrm>
              <a:off x="2269998" y="5242940"/>
              <a:ext cx="13716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Symbol"/>
                  <a:cs typeface="Symbol"/>
                </a:rPr>
                <a:t></a:t>
              </a:r>
              <a:endParaRPr sz="1600">
                <a:latin typeface="Symbol"/>
                <a:cs typeface="Symbol"/>
              </a:endParaRPr>
            </a:p>
          </p:txBody>
        </p:sp>
        <p:grpSp>
          <p:nvGrpSpPr>
            <p:cNvPr id="70" name="object 70"/>
            <p:cNvGrpSpPr/>
            <p:nvPr/>
          </p:nvGrpSpPr>
          <p:grpSpPr>
            <a:xfrm>
              <a:off x="1041400" y="3066986"/>
              <a:ext cx="722630" cy="908050"/>
              <a:chOff x="1041400" y="3066986"/>
              <a:chExt cx="722630" cy="908050"/>
            </a:xfrm>
          </p:grpSpPr>
          <p:sp>
            <p:nvSpPr>
              <p:cNvPr id="71" name="object 71"/>
              <p:cNvSpPr/>
              <p:nvPr/>
            </p:nvSpPr>
            <p:spPr>
              <a:xfrm>
                <a:off x="1071753" y="3102609"/>
                <a:ext cx="690880" cy="871219"/>
              </a:xfrm>
              <a:custGeom>
                <a:avLst/>
                <a:gdLst/>
                <a:ahLst/>
                <a:cxnLst/>
                <a:rect l="l" t="t" r="r" b="b"/>
                <a:pathLst>
                  <a:path w="690880" h="871220">
                    <a:moveTo>
                      <a:pt x="540131" y="0"/>
                    </a:moveTo>
                    <a:lnTo>
                      <a:pt x="0" y="0"/>
                    </a:lnTo>
                    <a:lnTo>
                      <a:pt x="0" y="870838"/>
                    </a:lnTo>
                    <a:lnTo>
                      <a:pt x="690372" y="870838"/>
                    </a:lnTo>
                    <a:lnTo>
                      <a:pt x="690372" y="145923"/>
                    </a:lnTo>
                    <a:lnTo>
                      <a:pt x="540131" y="0"/>
                    </a:lnTo>
                    <a:close/>
                  </a:path>
                </a:pathLst>
              </a:custGeom>
              <a:solidFill>
                <a:srgbClr val="AAA9A9"/>
              </a:solidFill>
            </p:spPr>
            <p:txBody>
              <a:bodyPr wrap="square" lIns="0" tIns="0" rIns="0" bIns="0" rtlCol="0"/>
              <a:lstStyle/>
              <a:p>
                <a:endParaRPr/>
              </a:p>
            </p:txBody>
          </p:sp>
          <p:sp>
            <p:nvSpPr>
              <p:cNvPr id="72" name="object 72"/>
              <p:cNvSpPr/>
              <p:nvPr/>
            </p:nvSpPr>
            <p:spPr>
              <a:xfrm>
                <a:off x="1071753" y="3102609"/>
                <a:ext cx="690880" cy="871219"/>
              </a:xfrm>
              <a:custGeom>
                <a:avLst/>
                <a:gdLst/>
                <a:ahLst/>
                <a:cxnLst/>
                <a:rect l="l" t="t" r="r" b="b"/>
                <a:pathLst>
                  <a:path w="690880" h="871220">
                    <a:moveTo>
                      <a:pt x="0" y="0"/>
                    </a:moveTo>
                    <a:lnTo>
                      <a:pt x="0" y="870838"/>
                    </a:lnTo>
                    <a:lnTo>
                      <a:pt x="690372" y="870838"/>
                    </a:lnTo>
                    <a:lnTo>
                      <a:pt x="690372" y="145923"/>
                    </a:lnTo>
                    <a:lnTo>
                      <a:pt x="540131" y="0"/>
                    </a:lnTo>
                    <a:lnTo>
                      <a:pt x="0" y="0"/>
                    </a:lnTo>
                    <a:close/>
                  </a:path>
                </a:pathLst>
              </a:custGeom>
              <a:ln w="3175">
                <a:solidFill>
                  <a:srgbClr val="C3C3C2"/>
                </a:solidFill>
              </a:ln>
            </p:spPr>
            <p:txBody>
              <a:bodyPr wrap="square" lIns="0" tIns="0" rIns="0" bIns="0" rtlCol="0"/>
              <a:lstStyle/>
              <a:p>
                <a:endParaRPr/>
              </a:p>
            </p:txBody>
          </p:sp>
          <p:sp>
            <p:nvSpPr>
              <p:cNvPr id="73" name="object 73"/>
              <p:cNvSpPr/>
              <p:nvPr/>
            </p:nvSpPr>
            <p:spPr>
              <a:xfrm>
                <a:off x="1042987" y="3068573"/>
                <a:ext cx="688340" cy="875030"/>
              </a:xfrm>
              <a:custGeom>
                <a:avLst/>
                <a:gdLst/>
                <a:ahLst/>
                <a:cxnLst/>
                <a:rect l="l" t="t" r="r" b="b"/>
                <a:pathLst>
                  <a:path w="688339" h="875029">
                    <a:moveTo>
                      <a:pt x="538035" y="0"/>
                    </a:moveTo>
                    <a:lnTo>
                      <a:pt x="0" y="0"/>
                    </a:lnTo>
                    <a:lnTo>
                      <a:pt x="0" y="874776"/>
                    </a:lnTo>
                    <a:lnTo>
                      <a:pt x="688276" y="874776"/>
                    </a:lnTo>
                    <a:lnTo>
                      <a:pt x="688276" y="145668"/>
                    </a:lnTo>
                    <a:lnTo>
                      <a:pt x="538035" y="0"/>
                    </a:lnTo>
                    <a:close/>
                  </a:path>
                </a:pathLst>
              </a:custGeom>
              <a:solidFill>
                <a:srgbClr val="ED9B85"/>
              </a:solidFill>
            </p:spPr>
            <p:txBody>
              <a:bodyPr wrap="square" lIns="0" tIns="0" rIns="0" bIns="0" rtlCol="0"/>
              <a:lstStyle/>
              <a:p>
                <a:endParaRPr/>
              </a:p>
            </p:txBody>
          </p:sp>
          <p:sp>
            <p:nvSpPr>
              <p:cNvPr id="74" name="object 74"/>
              <p:cNvSpPr/>
              <p:nvPr/>
            </p:nvSpPr>
            <p:spPr>
              <a:xfrm>
                <a:off x="1042987" y="3068573"/>
                <a:ext cx="688340" cy="875030"/>
              </a:xfrm>
              <a:custGeom>
                <a:avLst/>
                <a:gdLst/>
                <a:ahLst/>
                <a:cxnLst/>
                <a:rect l="l" t="t" r="r" b="b"/>
                <a:pathLst>
                  <a:path w="688339" h="875029">
                    <a:moveTo>
                      <a:pt x="0" y="0"/>
                    </a:moveTo>
                    <a:lnTo>
                      <a:pt x="0" y="874776"/>
                    </a:lnTo>
                    <a:lnTo>
                      <a:pt x="688276" y="874776"/>
                    </a:lnTo>
                    <a:lnTo>
                      <a:pt x="688276" y="145668"/>
                    </a:lnTo>
                    <a:lnTo>
                      <a:pt x="538035" y="0"/>
                    </a:lnTo>
                    <a:lnTo>
                      <a:pt x="0" y="0"/>
                    </a:lnTo>
                    <a:close/>
                  </a:path>
                  <a:path w="688339" h="875029">
                    <a:moveTo>
                      <a:pt x="532193" y="0"/>
                    </a:moveTo>
                    <a:lnTo>
                      <a:pt x="532193" y="149351"/>
                    </a:lnTo>
                    <a:lnTo>
                      <a:pt x="688276" y="147192"/>
                    </a:lnTo>
                  </a:path>
                </a:pathLst>
              </a:custGeom>
              <a:ln w="3175">
                <a:solidFill>
                  <a:srgbClr val="1F1A17"/>
                </a:solidFill>
              </a:ln>
            </p:spPr>
            <p:txBody>
              <a:bodyPr wrap="square" lIns="0" tIns="0" rIns="0" bIns="0" rtlCol="0"/>
              <a:lstStyle/>
              <a:p>
                <a:endParaRPr/>
              </a:p>
            </p:txBody>
          </p:sp>
          <p:sp>
            <p:nvSpPr>
              <p:cNvPr id="75" name="object 75"/>
              <p:cNvSpPr/>
              <p:nvPr/>
            </p:nvSpPr>
            <p:spPr>
              <a:xfrm>
                <a:off x="1104633" y="3225418"/>
                <a:ext cx="530225" cy="633095"/>
              </a:xfrm>
              <a:custGeom>
                <a:avLst/>
                <a:gdLst/>
                <a:ahLst/>
                <a:cxnLst/>
                <a:rect l="l" t="t" r="r" b="b"/>
                <a:pathLst>
                  <a:path w="530225" h="633095">
                    <a:moveTo>
                      <a:pt x="0" y="0"/>
                    </a:moveTo>
                    <a:lnTo>
                      <a:pt x="388378" y="5714"/>
                    </a:lnTo>
                  </a:path>
                  <a:path w="530225" h="633095">
                    <a:moveTo>
                      <a:pt x="0" y="77469"/>
                    </a:moveTo>
                    <a:lnTo>
                      <a:pt x="530110" y="81279"/>
                    </a:lnTo>
                  </a:path>
                  <a:path w="530225" h="633095">
                    <a:moveTo>
                      <a:pt x="0" y="580008"/>
                    </a:moveTo>
                    <a:lnTo>
                      <a:pt x="530110" y="581913"/>
                    </a:lnTo>
                  </a:path>
                  <a:path w="530225" h="633095">
                    <a:moveTo>
                      <a:pt x="0" y="629030"/>
                    </a:moveTo>
                    <a:lnTo>
                      <a:pt x="530110" y="632840"/>
                    </a:lnTo>
                  </a:path>
                </a:pathLst>
              </a:custGeom>
              <a:ln w="6350">
                <a:solidFill>
                  <a:srgbClr val="1F1A17"/>
                </a:solidFill>
              </a:ln>
            </p:spPr>
            <p:txBody>
              <a:bodyPr wrap="square" lIns="0" tIns="0" rIns="0" bIns="0" rtlCol="0"/>
              <a:lstStyle/>
              <a:p>
                <a:endParaRPr/>
              </a:p>
            </p:txBody>
          </p:sp>
          <p:sp>
            <p:nvSpPr>
              <p:cNvPr id="76" name="object 76"/>
              <p:cNvSpPr/>
              <p:nvPr/>
            </p:nvSpPr>
            <p:spPr>
              <a:xfrm>
                <a:off x="1101458" y="3369563"/>
                <a:ext cx="556653" cy="391794"/>
              </a:xfrm>
              <a:prstGeom prst="rect">
                <a:avLst/>
              </a:prstGeom>
              <a:blipFill>
                <a:blip r:embed="rId7" cstate="print"/>
                <a:stretch>
                  <a:fillRect/>
                </a:stretch>
              </a:blipFill>
            </p:spPr>
            <p:txBody>
              <a:bodyPr wrap="square" lIns="0" tIns="0" rIns="0" bIns="0" rtlCol="0"/>
              <a:lstStyle/>
              <a:p>
                <a:endParaRPr/>
              </a:p>
            </p:txBody>
          </p:sp>
          <p:sp>
            <p:nvSpPr>
              <p:cNvPr id="77" name="object 77"/>
              <p:cNvSpPr/>
              <p:nvPr/>
            </p:nvSpPr>
            <p:spPr>
              <a:xfrm>
                <a:off x="1114907" y="3346322"/>
                <a:ext cx="503555" cy="349885"/>
              </a:xfrm>
              <a:custGeom>
                <a:avLst/>
                <a:gdLst/>
                <a:ahLst/>
                <a:cxnLst/>
                <a:rect l="l" t="t" r="r" b="b"/>
                <a:pathLst>
                  <a:path w="503555" h="349885">
                    <a:moveTo>
                      <a:pt x="248818" y="332485"/>
                    </a:moveTo>
                    <a:lnTo>
                      <a:pt x="151053" y="332485"/>
                    </a:lnTo>
                    <a:lnTo>
                      <a:pt x="151053" y="341629"/>
                    </a:lnTo>
                    <a:lnTo>
                      <a:pt x="248818" y="341629"/>
                    </a:lnTo>
                    <a:lnTo>
                      <a:pt x="248818" y="332485"/>
                    </a:lnTo>
                    <a:close/>
                  </a:path>
                  <a:path w="503555" h="349885">
                    <a:moveTo>
                      <a:pt x="286783" y="189356"/>
                    </a:moveTo>
                    <a:lnTo>
                      <a:pt x="234848" y="189356"/>
                    </a:lnTo>
                    <a:lnTo>
                      <a:pt x="289938" y="325500"/>
                    </a:lnTo>
                    <a:lnTo>
                      <a:pt x="296443" y="341629"/>
                    </a:lnTo>
                    <a:lnTo>
                      <a:pt x="356641" y="341629"/>
                    </a:lnTo>
                    <a:lnTo>
                      <a:pt x="356641" y="332485"/>
                    </a:lnTo>
                    <a:lnTo>
                      <a:pt x="351561" y="331977"/>
                    </a:lnTo>
                    <a:lnTo>
                      <a:pt x="347116" y="329183"/>
                    </a:lnTo>
                    <a:lnTo>
                      <a:pt x="330479" y="296799"/>
                    </a:lnTo>
                    <a:lnTo>
                      <a:pt x="286783" y="189356"/>
                    </a:lnTo>
                    <a:close/>
                  </a:path>
                  <a:path w="503555" h="349885">
                    <a:moveTo>
                      <a:pt x="239801" y="7619"/>
                    </a:moveTo>
                    <a:lnTo>
                      <a:pt x="151053" y="7619"/>
                    </a:lnTo>
                    <a:lnTo>
                      <a:pt x="151053" y="16763"/>
                    </a:lnTo>
                    <a:lnTo>
                      <a:pt x="159791" y="16763"/>
                    </a:lnTo>
                    <a:lnTo>
                      <a:pt x="165760" y="18161"/>
                    </a:lnTo>
                    <a:lnTo>
                      <a:pt x="177452" y="295292"/>
                    </a:lnTo>
                    <a:lnTo>
                      <a:pt x="177093" y="305085"/>
                    </a:lnTo>
                    <a:lnTo>
                      <a:pt x="159918" y="332485"/>
                    </a:lnTo>
                    <a:lnTo>
                      <a:pt x="240055" y="332485"/>
                    </a:lnTo>
                    <a:lnTo>
                      <a:pt x="222521" y="295292"/>
                    </a:lnTo>
                    <a:lnTo>
                      <a:pt x="222402" y="189356"/>
                    </a:lnTo>
                    <a:lnTo>
                      <a:pt x="286783" y="189356"/>
                    </a:lnTo>
                    <a:lnTo>
                      <a:pt x="284505" y="183768"/>
                    </a:lnTo>
                    <a:lnTo>
                      <a:pt x="292770" y="179480"/>
                    </a:lnTo>
                    <a:lnTo>
                      <a:pt x="300047" y="174228"/>
                    </a:lnTo>
                    <a:lnTo>
                      <a:pt x="302343" y="171957"/>
                    </a:lnTo>
                    <a:lnTo>
                      <a:pt x="222402" y="171957"/>
                    </a:lnTo>
                    <a:lnTo>
                      <a:pt x="222402" y="25653"/>
                    </a:lnTo>
                    <a:lnTo>
                      <a:pt x="302866" y="25653"/>
                    </a:lnTo>
                    <a:lnTo>
                      <a:pt x="298243" y="21076"/>
                    </a:lnTo>
                    <a:lnTo>
                      <a:pt x="290601" y="16001"/>
                    </a:lnTo>
                    <a:lnTo>
                      <a:pt x="281360" y="12334"/>
                    </a:lnTo>
                    <a:lnTo>
                      <a:pt x="269821" y="9715"/>
                    </a:lnTo>
                    <a:lnTo>
                      <a:pt x="255972" y="8143"/>
                    </a:lnTo>
                    <a:lnTo>
                      <a:pt x="239801" y="7619"/>
                    </a:lnTo>
                    <a:close/>
                  </a:path>
                  <a:path w="503555" h="349885">
                    <a:moveTo>
                      <a:pt x="302866" y="25653"/>
                    </a:moveTo>
                    <a:lnTo>
                      <a:pt x="237388" y="25653"/>
                    </a:lnTo>
                    <a:lnTo>
                      <a:pt x="247957" y="26795"/>
                    </a:lnTo>
                    <a:lnTo>
                      <a:pt x="256978" y="30210"/>
                    </a:lnTo>
                    <a:lnTo>
                      <a:pt x="277996" y="67056"/>
                    </a:lnTo>
                    <a:lnTo>
                      <a:pt x="280568" y="100202"/>
                    </a:lnTo>
                    <a:lnTo>
                      <a:pt x="280213" y="112801"/>
                    </a:lnTo>
                    <a:lnTo>
                      <a:pt x="271956" y="150552"/>
                    </a:lnTo>
                    <a:lnTo>
                      <a:pt x="239595" y="171555"/>
                    </a:lnTo>
                    <a:lnTo>
                      <a:pt x="230403" y="171957"/>
                    </a:lnTo>
                    <a:lnTo>
                      <a:pt x="302343" y="171957"/>
                    </a:lnTo>
                    <a:lnTo>
                      <a:pt x="323113" y="133476"/>
                    </a:lnTo>
                    <a:lnTo>
                      <a:pt x="326923" y="99694"/>
                    </a:lnTo>
                    <a:lnTo>
                      <a:pt x="326282" y="85048"/>
                    </a:lnTo>
                    <a:lnTo>
                      <a:pt x="316763" y="46989"/>
                    </a:lnTo>
                    <a:lnTo>
                      <a:pt x="305158" y="27924"/>
                    </a:lnTo>
                    <a:lnTo>
                      <a:pt x="302866" y="25653"/>
                    </a:lnTo>
                    <a:close/>
                  </a:path>
                  <a:path w="503555" h="349885">
                    <a:moveTo>
                      <a:pt x="424355" y="329310"/>
                    </a:moveTo>
                    <a:lnTo>
                      <a:pt x="391820" y="329310"/>
                    </a:lnTo>
                    <a:lnTo>
                      <a:pt x="395630" y="330962"/>
                    </a:lnTo>
                    <a:lnTo>
                      <a:pt x="400075" y="334263"/>
                    </a:lnTo>
                    <a:lnTo>
                      <a:pt x="408203" y="340106"/>
                    </a:lnTo>
                    <a:lnTo>
                      <a:pt x="414934" y="344169"/>
                    </a:lnTo>
                    <a:lnTo>
                      <a:pt x="425602" y="348488"/>
                    </a:lnTo>
                    <a:lnTo>
                      <a:pt x="431317" y="349503"/>
                    </a:lnTo>
                    <a:lnTo>
                      <a:pt x="437286" y="349503"/>
                    </a:lnTo>
                    <a:lnTo>
                      <a:pt x="451028" y="347620"/>
                    </a:lnTo>
                    <a:lnTo>
                      <a:pt x="463496" y="341963"/>
                    </a:lnTo>
                    <a:lnTo>
                      <a:pt x="474701" y="332519"/>
                    </a:lnTo>
                    <a:lnTo>
                      <a:pt x="474918" y="332231"/>
                    </a:lnTo>
                    <a:lnTo>
                      <a:pt x="436651" y="332231"/>
                    </a:lnTo>
                    <a:lnTo>
                      <a:pt x="426552" y="330491"/>
                    </a:lnTo>
                    <a:lnTo>
                      <a:pt x="424355" y="329310"/>
                    </a:lnTo>
                    <a:close/>
                  </a:path>
                  <a:path w="503555" h="349885">
                    <a:moveTo>
                      <a:pt x="374548" y="223138"/>
                    </a:moveTo>
                    <a:lnTo>
                      <a:pt x="369341" y="223138"/>
                    </a:lnTo>
                    <a:lnTo>
                      <a:pt x="369341" y="349250"/>
                    </a:lnTo>
                    <a:lnTo>
                      <a:pt x="374548" y="349250"/>
                    </a:lnTo>
                    <a:lnTo>
                      <a:pt x="376326" y="342519"/>
                    </a:lnTo>
                    <a:lnTo>
                      <a:pt x="378485" y="337565"/>
                    </a:lnTo>
                    <a:lnTo>
                      <a:pt x="381279" y="334263"/>
                    </a:lnTo>
                    <a:lnTo>
                      <a:pt x="383946" y="330962"/>
                    </a:lnTo>
                    <a:lnTo>
                      <a:pt x="386486" y="329310"/>
                    </a:lnTo>
                    <a:lnTo>
                      <a:pt x="424355" y="329310"/>
                    </a:lnTo>
                    <a:lnTo>
                      <a:pt x="416823" y="325262"/>
                    </a:lnTo>
                    <a:lnTo>
                      <a:pt x="407451" y="316533"/>
                    </a:lnTo>
                    <a:lnTo>
                      <a:pt x="398424" y="304291"/>
                    </a:lnTo>
                    <a:lnTo>
                      <a:pt x="390353" y="288718"/>
                    </a:lnTo>
                    <a:lnTo>
                      <a:pt x="383676" y="270001"/>
                    </a:lnTo>
                    <a:lnTo>
                      <a:pt x="378404" y="248142"/>
                    </a:lnTo>
                    <a:lnTo>
                      <a:pt x="374548" y="223138"/>
                    </a:lnTo>
                    <a:close/>
                  </a:path>
                  <a:path w="503555" h="349885">
                    <a:moveTo>
                      <a:pt x="434746" y="0"/>
                    </a:moveTo>
                    <a:lnTo>
                      <a:pt x="428523" y="0"/>
                    </a:lnTo>
                    <a:lnTo>
                      <a:pt x="416325" y="1760"/>
                    </a:lnTo>
                    <a:lnTo>
                      <a:pt x="386232" y="28066"/>
                    </a:lnTo>
                    <a:lnTo>
                      <a:pt x="370516" y="76840"/>
                    </a:lnTo>
                    <a:lnTo>
                      <a:pt x="369468" y="96012"/>
                    </a:lnTo>
                    <a:lnTo>
                      <a:pt x="369869" y="107487"/>
                    </a:lnTo>
                    <a:lnTo>
                      <a:pt x="379079" y="148431"/>
                    </a:lnTo>
                    <a:lnTo>
                      <a:pt x="399839" y="182429"/>
                    </a:lnTo>
                    <a:lnTo>
                      <a:pt x="439302" y="219963"/>
                    </a:lnTo>
                    <a:lnTo>
                      <a:pt x="446493" y="226821"/>
                    </a:lnTo>
                    <a:lnTo>
                      <a:pt x="469925" y="266700"/>
                    </a:lnTo>
                    <a:lnTo>
                      <a:pt x="471068" y="274319"/>
                    </a:lnTo>
                    <a:lnTo>
                      <a:pt x="471068" y="282194"/>
                    </a:lnTo>
                    <a:lnTo>
                      <a:pt x="456653" y="323820"/>
                    </a:lnTo>
                    <a:lnTo>
                      <a:pt x="436651" y="332231"/>
                    </a:lnTo>
                    <a:lnTo>
                      <a:pt x="474918" y="332231"/>
                    </a:lnTo>
                    <a:lnTo>
                      <a:pt x="498722" y="286226"/>
                    </a:lnTo>
                    <a:lnTo>
                      <a:pt x="503402" y="248142"/>
                    </a:lnTo>
                    <a:lnTo>
                      <a:pt x="503348" y="244982"/>
                    </a:lnTo>
                    <a:lnTo>
                      <a:pt x="496916" y="201959"/>
                    </a:lnTo>
                    <a:lnTo>
                      <a:pt x="474656" y="162242"/>
                    </a:lnTo>
                    <a:lnTo>
                      <a:pt x="446557" y="134238"/>
                    </a:lnTo>
                    <a:lnTo>
                      <a:pt x="435704" y="124662"/>
                    </a:lnTo>
                    <a:lnTo>
                      <a:pt x="426983" y="116681"/>
                    </a:lnTo>
                    <a:lnTo>
                      <a:pt x="402869" y="82550"/>
                    </a:lnTo>
                    <a:lnTo>
                      <a:pt x="399948" y="70230"/>
                    </a:lnTo>
                    <a:lnTo>
                      <a:pt x="399948" y="62864"/>
                    </a:lnTo>
                    <a:lnTo>
                      <a:pt x="412900" y="26042"/>
                    </a:lnTo>
                    <a:lnTo>
                      <a:pt x="431063" y="18541"/>
                    </a:lnTo>
                    <a:lnTo>
                      <a:pt x="467070" y="18541"/>
                    </a:lnTo>
                    <a:lnTo>
                      <a:pt x="456336" y="9525"/>
                    </a:lnTo>
                    <a:lnTo>
                      <a:pt x="451002" y="5968"/>
                    </a:lnTo>
                    <a:lnTo>
                      <a:pt x="440715" y="1269"/>
                    </a:lnTo>
                    <a:lnTo>
                      <a:pt x="434746" y="0"/>
                    </a:lnTo>
                    <a:close/>
                  </a:path>
                  <a:path w="503555" h="349885">
                    <a:moveTo>
                      <a:pt x="467070" y="18541"/>
                    </a:moveTo>
                    <a:lnTo>
                      <a:pt x="431063" y="18541"/>
                    </a:lnTo>
                    <a:lnTo>
                      <a:pt x="440231" y="20117"/>
                    </a:lnTo>
                    <a:lnTo>
                      <a:pt x="449065" y="24860"/>
                    </a:lnTo>
                    <a:lnTo>
                      <a:pt x="472977" y="57729"/>
                    </a:lnTo>
                    <a:lnTo>
                      <a:pt x="485800" y="111378"/>
                    </a:lnTo>
                    <a:lnTo>
                      <a:pt x="491515" y="111378"/>
                    </a:lnTo>
                    <a:lnTo>
                      <a:pt x="490304" y="22860"/>
                    </a:lnTo>
                    <a:lnTo>
                      <a:pt x="473481" y="22860"/>
                    </a:lnTo>
                    <a:lnTo>
                      <a:pt x="469036" y="20192"/>
                    </a:lnTo>
                    <a:lnTo>
                      <a:pt x="467070" y="18541"/>
                    </a:lnTo>
                    <a:close/>
                  </a:path>
                  <a:path w="503555" h="349885">
                    <a:moveTo>
                      <a:pt x="489991" y="0"/>
                    </a:moveTo>
                    <a:lnTo>
                      <a:pt x="485800" y="0"/>
                    </a:lnTo>
                    <a:lnTo>
                      <a:pt x="484530" y="10032"/>
                    </a:lnTo>
                    <a:lnTo>
                      <a:pt x="483260" y="16382"/>
                    </a:lnTo>
                    <a:lnTo>
                      <a:pt x="481863" y="18923"/>
                    </a:lnTo>
                    <a:lnTo>
                      <a:pt x="480466" y="21589"/>
                    </a:lnTo>
                    <a:lnTo>
                      <a:pt x="478434" y="22860"/>
                    </a:lnTo>
                    <a:lnTo>
                      <a:pt x="490304" y="22860"/>
                    </a:lnTo>
                    <a:lnTo>
                      <a:pt x="489991" y="0"/>
                    </a:lnTo>
                    <a:close/>
                  </a:path>
                  <a:path w="503555" h="349885">
                    <a:moveTo>
                      <a:pt x="54971" y="329310"/>
                    </a:moveTo>
                    <a:lnTo>
                      <a:pt x="22491" y="329310"/>
                    </a:lnTo>
                    <a:lnTo>
                      <a:pt x="26200" y="330962"/>
                    </a:lnTo>
                    <a:lnTo>
                      <a:pt x="38785" y="340106"/>
                    </a:lnTo>
                    <a:lnTo>
                      <a:pt x="45504" y="344169"/>
                    </a:lnTo>
                    <a:lnTo>
                      <a:pt x="56222" y="348488"/>
                    </a:lnTo>
                    <a:lnTo>
                      <a:pt x="61899" y="349503"/>
                    </a:lnTo>
                    <a:lnTo>
                      <a:pt x="67919" y="349503"/>
                    </a:lnTo>
                    <a:lnTo>
                      <a:pt x="81656" y="347620"/>
                    </a:lnTo>
                    <a:lnTo>
                      <a:pt x="94138" y="341963"/>
                    </a:lnTo>
                    <a:lnTo>
                      <a:pt x="105363" y="332519"/>
                    </a:lnTo>
                    <a:lnTo>
                      <a:pt x="105580" y="332231"/>
                    </a:lnTo>
                    <a:lnTo>
                      <a:pt x="67208" y="332231"/>
                    </a:lnTo>
                    <a:lnTo>
                      <a:pt x="57161" y="330491"/>
                    </a:lnTo>
                    <a:lnTo>
                      <a:pt x="54971" y="329310"/>
                    </a:lnTo>
                    <a:close/>
                  </a:path>
                  <a:path w="503555" h="349885">
                    <a:moveTo>
                      <a:pt x="5206" y="223138"/>
                    </a:moveTo>
                    <a:lnTo>
                      <a:pt x="0" y="223138"/>
                    </a:lnTo>
                    <a:lnTo>
                      <a:pt x="0" y="349250"/>
                    </a:lnTo>
                    <a:lnTo>
                      <a:pt x="5206" y="349250"/>
                    </a:lnTo>
                    <a:lnTo>
                      <a:pt x="6896" y="342519"/>
                    </a:lnTo>
                    <a:lnTo>
                      <a:pt x="9105" y="337565"/>
                    </a:lnTo>
                    <a:lnTo>
                      <a:pt x="14554" y="330962"/>
                    </a:lnTo>
                    <a:lnTo>
                      <a:pt x="17132" y="329310"/>
                    </a:lnTo>
                    <a:lnTo>
                      <a:pt x="54971" y="329310"/>
                    </a:lnTo>
                    <a:lnTo>
                      <a:pt x="47461" y="325262"/>
                    </a:lnTo>
                    <a:lnTo>
                      <a:pt x="20967" y="288718"/>
                    </a:lnTo>
                    <a:lnTo>
                      <a:pt x="9027" y="248142"/>
                    </a:lnTo>
                    <a:lnTo>
                      <a:pt x="5206" y="223138"/>
                    </a:lnTo>
                    <a:close/>
                  </a:path>
                  <a:path w="503555" h="349885">
                    <a:moveTo>
                      <a:pt x="65379" y="0"/>
                    </a:moveTo>
                    <a:lnTo>
                      <a:pt x="59181" y="0"/>
                    </a:lnTo>
                    <a:lnTo>
                      <a:pt x="46973" y="1760"/>
                    </a:lnTo>
                    <a:lnTo>
                      <a:pt x="16903" y="28066"/>
                    </a:lnTo>
                    <a:lnTo>
                      <a:pt x="1187" y="76840"/>
                    </a:lnTo>
                    <a:lnTo>
                      <a:pt x="265" y="99766"/>
                    </a:lnTo>
                    <a:lnTo>
                      <a:pt x="522" y="107487"/>
                    </a:lnTo>
                    <a:lnTo>
                      <a:pt x="9665" y="148431"/>
                    </a:lnTo>
                    <a:lnTo>
                      <a:pt x="30434" y="182429"/>
                    </a:lnTo>
                    <a:lnTo>
                      <a:pt x="69883" y="219963"/>
                    </a:lnTo>
                    <a:lnTo>
                      <a:pt x="77071" y="226821"/>
                    </a:lnTo>
                    <a:lnTo>
                      <a:pt x="100533" y="266700"/>
                    </a:lnTo>
                    <a:lnTo>
                      <a:pt x="101727" y="274319"/>
                    </a:lnTo>
                    <a:lnTo>
                      <a:pt x="101727" y="282194"/>
                    </a:lnTo>
                    <a:lnTo>
                      <a:pt x="87278" y="323820"/>
                    </a:lnTo>
                    <a:lnTo>
                      <a:pt x="67208" y="332231"/>
                    </a:lnTo>
                    <a:lnTo>
                      <a:pt x="105580" y="332231"/>
                    </a:lnTo>
                    <a:lnTo>
                      <a:pt x="129330" y="286226"/>
                    </a:lnTo>
                    <a:lnTo>
                      <a:pt x="133947" y="248142"/>
                    </a:lnTo>
                    <a:lnTo>
                      <a:pt x="133894" y="244982"/>
                    </a:lnTo>
                    <a:lnTo>
                      <a:pt x="127498" y="201959"/>
                    </a:lnTo>
                    <a:lnTo>
                      <a:pt x="105286" y="162242"/>
                    </a:lnTo>
                    <a:lnTo>
                      <a:pt x="77215" y="134238"/>
                    </a:lnTo>
                    <a:lnTo>
                      <a:pt x="66319" y="124662"/>
                    </a:lnTo>
                    <a:lnTo>
                      <a:pt x="57591" y="116681"/>
                    </a:lnTo>
                    <a:lnTo>
                      <a:pt x="33528" y="82550"/>
                    </a:lnTo>
                    <a:lnTo>
                      <a:pt x="30568" y="70230"/>
                    </a:lnTo>
                    <a:lnTo>
                      <a:pt x="30568" y="62864"/>
                    </a:lnTo>
                    <a:lnTo>
                      <a:pt x="43523" y="26042"/>
                    </a:lnTo>
                    <a:lnTo>
                      <a:pt x="61709" y="18541"/>
                    </a:lnTo>
                    <a:lnTo>
                      <a:pt x="97731" y="18541"/>
                    </a:lnTo>
                    <a:lnTo>
                      <a:pt x="87007" y="9525"/>
                    </a:lnTo>
                    <a:lnTo>
                      <a:pt x="81622" y="5968"/>
                    </a:lnTo>
                    <a:lnTo>
                      <a:pt x="71386" y="1269"/>
                    </a:lnTo>
                    <a:lnTo>
                      <a:pt x="65379" y="0"/>
                    </a:lnTo>
                    <a:close/>
                  </a:path>
                  <a:path w="503555" h="349885">
                    <a:moveTo>
                      <a:pt x="97731" y="18541"/>
                    </a:moveTo>
                    <a:lnTo>
                      <a:pt x="61709" y="18541"/>
                    </a:lnTo>
                    <a:lnTo>
                      <a:pt x="70850" y="20117"/>
                    </a:lnTo>
                    <a:lnTo>
                      <a:pt x="79663" y="24860"/>
                    </a:lnTo>
                    <a:lnTo>
                      <a:pt x="103559" y="57729"/>
                    </a:lnTo>
                    <a:lnTo>
                      <a:pt x="116382" y="111378"/>
                    </a:lnTo>
                    <a:lnTo>
                      <a:pt x="122161" y="111378"/>
                    </a:lnTo>
                    <a:lnTo>
                      <a:pt x="120929" y="22860"/>
                    </a:lnTo>
                    <a:lnTo>
                      <a:pt x="104127" y="22860"/>
                    </a:lnTo>
                    <a:lnTo>
                      <a:pt x="99695" y="20192"/>
                    </a:lnTo>
                    <a:lnTo>
                      <a:pt x="97731" y="18541"/>
                    </a:lnTo>
                    <a:close/>
                  </a:path>
                  <a:path w="503555" h="349885">
                    <a:moveTo>
                      <a:pt x="120611" y="0"/>
                    </a:moveTo>
                    <a:lnTo>
                      <a:pt x="116382" y="0"/>
                    </a:lnTo>
                    <a:lnTo>
                      <a:pt x="115163" y="10032"/>
                    </a:lnTo>
                    <a:lnTo>
                      <a:pt x="113855" y="16382"/>
                    </a:lnTo>
                    <a:lnTo>
                      <a:pt x="112445" y="18923"/>
                    </a:lnTo>
                    <a:lnTo>
                      <a:pt x="111036" y="21589"/>
                    </a:lnTo>
                    <a:lnTo>
                      <a:pt x="109105" y="22860"/>
                    </a:lnTo>
                    <a:lnTo>
                      <a:pt x="120929" y="22860"/>
                    </a:lnTo>
                    <a:lnTo>
                      <a:pt x="120611" y="0"/>
                    </a:lnTo>
                    <a:close/>
                  </a:path>
                </a:pathLst>
              </a:custGeom>
              <a:solidFill>
                <a:srgbClr val="336699"/>
              </a:solidFill>
            </p:spPr>
            <p:txBody>
              <a:bodyPr wrap="square" lIns="0" tIns="0" rIns="0" bIns="0" rtlCol="0"/>
              <a:lstStyle/>
              <a:p>
                <a:endParaRPr/>
              </a:p>
            </p:txBody>
          </p:sp>
        </p:grpSp>
        <p:grpSp>
          <p:nvGrpSpPr>
            <p:cNvPr id="78" name="object 78"/>
            <p:cNvGrpSpPr/>
            <p:nvPr/>
          </p:nvGrpSpPr>
          <p:grpSpPr>
            <a:xfrm>
              <a:off x="6654800" y="2478023"/>
              <a:ext cx="936625" cy="2663825"/>
              <a:chOff x="6654800" y="2478023"/>
              <a:chExt cx="936625" cy="2663825"/>
            </a:xfrm>
          </p:grpSpPr>
          <p:sp>
            <p:nvSpPr>
              <p:cNvPr id="79" name="object 79"/>
              <p:cNvSpPr/>
              <p:nvPr/>
            </p:nvSpPr>
            <p:spPr>
              <a:xfrm>
                <a:off x="6654800" y="2478023"/>
                <a:ext cx="936625" cy="2663825"/>
              </a:xfrm>
              <a:custGeom>
                <a:avLst/>
                <a:gdLst/>
                <a:ahLst/>
                <a:cxnLst/>
                <a:rect l="l" t="t" r="r" b="b"/>
                <a:pathLst>
                  <a:path w="936625" h="2663825">
                    <a:moveTo>
                      <a:pt x="936625" y="0"/>
                    </a:moveTo>
                    <a:lnTo>
                      <a:pt x="0" y="0"/>
                    </a:lnTo>
                    <a:lnTo>
                      <a:pt x="0" y="2663825"/>
                    </a:lnTo>
                    <a:lnTo>
                      <a:pt x="936625" y="2663825"/>
                    </a:lnTo>
                    <a:lnTo>
                      <a:pt x="936625" y="0"/>
                    </a:lnTo>
                    <a:close/>
                  </a:path>
                </a:pathLst>
              </a:custGeom>
              <a:solidFill>
                <a:srgbClr val="BADFE2"/>
              </a:solidFill>
            </p:spPr>
            <p:txBody>
              <a:bodyPr wrap="square" lIns="0" tIns="0" rIns="0" bIns="0" rtlCol="0"/>
              <a:lstStyle/>
              <a:p>
                <a:endParaRPr/>
              </a:p>
            </p:txBody>
          </p:sp>
          <p:sp>
            <p:nvSpPr>
              <p:cNvPr id="80" name="object 80"/>
              <p:cNvSpPr/>
              <p:nvPr/>
            </p:nvSpPr>
            <p:spPr>
              <a:xfrm>
                <a:off x="6855968" y="2684271"/>
                <a:ext cx="618490" cy="1006475"/>
              </a:xfrm>
              <a:custGeom>
                <a:avLst/>
                <a:gdLst/>
                <a:ahLst/>
                <a:cxnLst/>
                <a:rect l="l" t="t" r="r" b="b"/>
                <a:pathLst>
                  <a:path w="618490" h="1006475">
                    <a:moveTo>
                      <a:pt x="483615" y="0"/>
                    </a:moveTo>
                    <a:lnTo>
                      <a:pt x="0" y="0"/>
                    </a:lnTo>
                    <a:lnTo>
                      <a:pt x="0" y="1006475"/>
                    </a:lnTo>
                    <a:lnTo>
                      <a:pt x="618108" y="1006475"/>
                    </a:lnTo>
                    <a:lnTo>
                      <a:pt x="618108" y="168655"/>
                    </a:lnTo>
                    <a:lnTo>
                      <a:pt x="483615" y="0"/>
                    </a:lnTo>
                    <a:close/>
                  </a:path>
                </a:pathLst>
              </a:custGeom>
              <a:solidFill>
                <a:srgbClr val="AAA9A9"/>
              </a:solidFill>
            </p:spPr>
            <p:txBody>
              <a:bodyPr wrap="square" lIns="0" tIns="0" rIns="0" bIns="0" rtlCol="0"/>
              <a:lstStyle/>
              <a:p>
                <a:endParaRPr/>
              </a:p>
            </p:txBody>
          </p:sp>
          <p:sp>
            <p:nvSpPr>
              <p:cNvPr id="81" name="object 81"/>
              <p:cNvSpPr/>
              <p:nvPr/>
            </p:nvSpPr>
            <p:spPr>
              <a:xfrm>
                <a:off x="6855968" y="2684271"/>
                <a:ext cx="618490" cy="1006475"/>
              </a:xfrm>
              <a:custGeom>
                <a:avLst/>
                <a:gdLst/>
                <a:ahLst/>
                <a:cxnLst/>
                <a:rect l="l" t="t" r="r" b="b"/>
                <a:pathLst>
                  <a:path w="618490" h="1006475">
                    <a:moveTo>
                      <a:pt x="0" y="0"/>
                    </a:moveTo>
                    <a:lnTo>
                      <a:pt x="0" y="1006475"/>
                    </a:lnTo>
                    <a:lnTo>
                      <a:pt x="618108" y="1006475"/>
                    </a:lnTo>
                    <a:lnTo>
                      <a:pt x="618108" y="168655"/>
                    </a:lnTo>
                    <a:lnTo>
                      <a:pt x="483615" y="0"/>
                    </a:lnTo>
                    <a:lnTo>
                      <a:pt x="0" y="0"/>
                    </a:lnTo>
                    <a:close/>
                  </a:path>
                </a:pathLst>
              </a:custGeom>
              <a:ln w="3175">
                <a:solidFill>
                  <a:srgbClr val="C3C3C2"/>
                </a:solidFill>
              </a:ln>
            </p:spPr>
            <p:txBody>
              <a:bodyPr wrap="square" lIns="0" tIns="0" rIns="0" bIns="0" rtlCol="0"/>
              <a:lstStyle/>
              <a:p>
                <a:endParaRPr/>
              </a:p>
            </p:txBody>
          </p:sp>
          <p:sp>
            <p:nvSpPr>
              <p:cNvPr id="82" name="object 82"/>
              <p:cNvSpPr/>
              <p:nvPr/>
            </p:nvSpPr>
            <p:spPr>
              <a:xfrm>
                <a:off x="6830313" y="2645028"/>
                <a:ext cx="616585" cy="1010919"/>
              </a:xfrm>
              <a:custGeom>
                <a:avLst/>
                <a:gdLst/>
                <a:ahLst/>
                <a:cxnLst/>
                <a:rect l="l" t="t" r="r" b="b"/>
                <a:pathLst>
                  <a:path w="616584" h="1010920">
                    <a:moveTo>
                      <a:pt x="481583" y="0"/>
                    </a:moveTo>
                    <a:lnTo>
                      <a:pt x="0" y="0"/>
                    </a:lnTo>
                    <a:lnTo>
                      <a:pt x="0" y="1010793"/>
                    </a:lnTo>
                    <a:lnTo>
                      <a:pt x="616076" y="1010793"/>
                    </a:lnTo>
                    <a:lnTo>
                      <a:pt x="616076" y="168275"/>
                    </a:lnTo>
                    <a:lnTo>
                      <a:pt x="481583" y="0"/>
                    </a:lnTo>
                    <a:close/>
                  </a:path>
                </a:pathLst>
              </a:custGeom>
              <a:solidFill>
                <a:srgbClr val="ED9B85"/>
              </a:solidFill>
            </p:spPr>
            <p:txBody>
              <a:bodyPr wrap="square" lIns="0" tIns="0" rIns="0" bIns="0" rtlCol="0"/>
              <a:lstStyle/>
              <a:p>
                <a:endParaRPr/>
              </a:p>
            </p:txBody>
          </p:sp>
          <p:sp>
            <p:nvSpPr>
              <p:cNvPr id="83" name="object 83"/>
              <p:cNvSpPr/>
              <p:nvPr/>
            </p:nvSpPr>
            <p:spPr>
              <a:xfrm>
                <a:off x="6830313" y="2645028"/>
                <a:ext cx="616585" cy="1010919"/>
              </a:xfrm>
              <a:custGeom>
                <a:avLst/>
                <a:gdLst/>
                <a:ahLst/>
                <a:cxnLst/>
                <a:rect l="l" t="t" r="r" b="b"/>
                <a:pathLst>
                  <a:path w="616584" h="1010920">
                    <a:moveTo>
                      <a:pt x="0" y="0"/>
                    </a:moveTo>
                    <a:lnTo>
                      <a:pt x="0" y="1010793"/>
                    </a:lnTo>
                    <a:lnTo>
                      <a:pt x="616076" y="1010793"/>
                    </a:lnTo>
                    <a:lnTo>
                      <a:pt x="616076" y="168275"/>
                    </a:lnTo>
                    <a:lnTo>
                      <a:pt x="481583" y="0"/>
                    </a:lnTo>
                    <a:lnTo>
                      <a:pt x="0" y="0"/>
                    </a:lnTo>
                    <a:close/>
                  </a:path>
                  <a:path w="616584" h="1010920">
                    <a:moveTo>
                      <a:pt x="476376" y="0"/>
                    </a:moveTo>
                    <a:lnTo>
                      <a:pt x="476376" y="172466"/>
                    </a:lnTo>
                    <a:lnTo>
                      <a:pt x="616076" y="170053"/>
                    </a:lnTo>
                  </a:path>
                </a:pathLst>
              </a:custGeom>
              <a:ln w="3175">
                <a:solidFill>
                  <a:srgbClr val="1F1A17"/>
                </a:solidFill>
              </a:ln>
            </p:spPr>
            <p:txBody>
              <a:bodyPr wrap="square" lIns="0" tIns="0" rIns="0" bIns="0" rtlCol="0"/>
              <a:lstStyle/>
              <a:p>
                <a:endParaRPr/>
              </a:p>
            </p:txBody>
          </p:sp>
          <p:sp>
            <p:nvSpPr>
              <p:cNvPr id="84" name="object 84"/>
              <p:cNvSpPr/>
              <p:nvPr/>
            </p:nvSpPr>
            <p:spPr>
              <a:xfrm>
                <a:off x="6885431" y="2826257"/>
                <a:ext cx="474980" cy="731520"/>
              </a:xfrm>
              <a:custGeom>
                <a:avLst/>
                <a:gdLst/>
                <a:ahLst/>
                <a:cxnLst/>
                <a:rect l="l" t="t" r="r" b="b"/>
                <a:pathLst>
                  <a:path w="474979" h="731520">
                    <a:moveTo>
                      <a:pt x="0" y="0"/>
                    </a:moveTo>
                    <a:lnTo>
                      <a:pt x="347599" y="6476"/>
                    </a:lnTo>
                  </a:path>
                  <a:path w="474979" h="731520">
                    <a:moveTo>
                      <a:pt x="0" y="89534"/>
                    </a:moveTo>
                    <a:lnTo>
                      <a:pt x="474599" y="93852"/>
                    </a:lnTo>
                  </a:path>
                  <a:path w="474979" h="731520">
                    <a:moveTo>
                      <a:pt x="0" y="670178"/>
                    </a:moveTo>
                    <a:lnTo>
                      <a:pt x="474599" y="672338"/>
                    </a:lnTo>
                  </a:path>
                  <a:path w="474979" h="731520">
                    <a:moveTo>
                      <a:pt x="0" y="726947"/>
                    </a:moveTo>
                    <a:lnTo>
                      <a:pt x="474599" y="731265"/>
                    </a:lnTo>
                  </a:path>
                </a:pathLst>
              </a:custGeom>
              <a:ln w="6350">
                <a:solidFill>
                  <a:srgbClr val="1F1A17"/>
                </a:solidFill>
              </a:ln>
            </p:spPr>
            <p:txBody>
              <a:bodyPr wrap="square" lIns="0" tIns="0" rIns="0" bIns="0" rtlCol="0"/>
              <a:lstStyle/>
              <a:p>
                <a:endParaRPr/>
              </a:p>
            </p:txBody>
          </p:sp>
          <p:sp>
            <p:nvSpPr>
              <p:cNvPr id="85" name="object 85"/>
              <p:cNvSpPr/>
              <p:nvPr/>
            </p:nvSpPr>
            <p:spPr>
              <a:xfrm>
                <a:off x="6882256" y="2990087"/>
                <a:ext cx="503047" cy="454913"/>
              </a:xfrm>
              <a:prstGeom prst="rect">
                <a:avLst/>
              </a:prstGeom>
              <a:blipFill>
                <a:blip r:embed="rId8" cstate="print"/>
                <a:stretch>
                  <a:fillRect/>
                </a:stretch>
              </a:blipFill>
            </p:spPr>
            <p:txBody>
              <a:bodyPr wrap="square" lIns="0" tIns="0" rIns="0" bIns="0" rtlCol="0"/>
              <a:lstStyle/>
              <a:p>
                <a:endParaRPr/>
              </a:p>
            </p:txBody>
          </p:sp>
          <p:sp>
            <p:nvSpPr>
              <p:cNvPr id="86" name="object 86"/>
              <p:cNvSpPr/>
              <p:nvPr/>
            </p:nvSpPr>
            <p:spPr>
              <a:xfrm>
                <a:off x="6894575" y="2965957"/>
                <a:ext cx="450850" cy="403860"/>
              </a:xfrm>
              <a:custGeom>
                <a:avLst/>
                <a:gdLst/>
                <a:ahLst/>
                <a:cxnLst/>
                <a:rect l="l" t="t" r="r" b="b"/>
                <a:pathLst>
                  <a:path w="450850" h="403860">
                    <a:moveTo>
                      <a:pt x="385572" y="19176"/>
                    </a:moveTo>
                    <a:lnTo>
                      <a:pt x="325500" y="19176"/>
                    </a:lnTo>
                    <a:lnTo>
                      <a:pt x="329183" y="20700"/>
                    </a:lnTo>
                    <a:lnTo>
                      <a:pt x="331167" y="24002"/>
                    </a:lnTo>
                    <a:lnTo>
                      <a:pt x="336476" y="63154"/>
                    </a:lnTo>
                    <a:lnTo>
                      <a:pt x="336550" y="267207"/>
                    </a:lnTo>
                    <a:lnTo>
                      <a:pt x="336832" y="287972"/>
                    </a:lnTo>
                    <a:lnTo>
                      <a:pt x="339389" y="328358"/>
                    </a:lnTo>
                    <a:lnTo>
                      <a:pt x="348456" y="369728"/>
                    </a:lnTo>
                    <a:lnTo>
                      <a:pt x="376564" y="403026"/>
                    </a:lnTo>
                    <a:lnTo>
                      <a:pt x="384301" y="403859"/>
                    </a:lnTo>
                    <a:lnTo>
                      <a:pt x="393684" y="402286"/>
                    </a:lnTo>
                    <a:lnTo>
                      <a:pt x="402018" y="397557"/>
                    </a:lnTo>
                    <a:lnTo>
                      <a:pt x="409305" y="389661"/>
                    </a:lnTo>
                    <a:lnTo>
                      <a:pt x="415544" y="378587"/>
                    </a:lnTo>
                    <a:lnTo>
                      <a:pt x="417011" y="374903"/>
                    </a:lnTo>
                    <a:lnTo>
                      <a:pt x="386969" y="374903"/>
                    </a:lnTo>
                    <a:lnTo>
                      <a:pt x="382016" y="371093"/>
                    </a:lnTo>
                    <a:lnTo>
                      <a:pt x="368476" y="325215"/>
                    </a:lnTo>
                    <a:lnTo>
                      <a:pt x="367142" y="283416"/>
                    </a:lnTo>
                    <a:lnTo>
                      <a:pt x="367232" y="56038"/>
                    </a:lnTo>
                    <a:lnTo>
                      <a:pt x="377317" y="19303"/>
                    </a:lnTo>
                    <a:lnTo>
                      <a:pt x="385572" y="19303"/>
                    </a:lnTo>
                    <a:close/>
                  </a:path>
                  <a:path w="450850" h="403860">
                    <a:moveTo>
                      <a:pt x="444500" y="19303"/>
                    </a:moveTo>
                    <a:lnTo>
                      <a:pt x="411988" y="19303"/>
                    </a:lnTo>
                    <a:lnTo>
                      <a:pt x="415925" y="21589"/>
                    </a:lnTo>
                    <a:lnTo>
                      <a:pt x="418719" y="25907"/>
                    </a:lnTo>
                    <a:lnTo>
                      <a:pt x="424842" y="66206"/>
                    </a:lnTo>
                    <a:lnTo>
                      <a:pt x="424942" y="235712"/>
                    </a:lnTo>
                    <a:lnTo>
                      <a:pt x="424725" y="264116"/>
                    </a:lnTo>
                    <a:lnTo>
                      <a:pt x="422959" y="307256"/>
                    </a:lnTo>
                    <a:lnTo>
                      <a:pt x="413867" y="353091"/>
                    </a:lnTo>
                    <a:lnTo>
                      <a:pt x="399796" y="374903"/>
                    </a:lnTo>
                    <a:lnTo>
                      <a:pt x="417011" y="374903"/>
                    </a:lnTo>
                    <a:lnTo>
                      <a:pt x="427866" y="337849"/>
                    </a:lnTo>
                    <a:lnTo>
                      <a:pt x="432069" y="283416"/>
                    </a:lnTo>
                    <a:lnTo>
                      <a:pt x="432751" y="235712"/>
                    </a:lnTo>
                    <a:lnTo>
                      <a:pt x="432816" y="78231"/>
                    </a:lnTo>
                    <a:lnTo>
                      <a:pt x="432917" y="66206"/>
                    </a:lnTo>
                    <a:lnTo>
                      <a:pt x="441578" y="21589"/>
                    </a:lnTo>
                    <a:lnTo>
                      <a:pt x="444500" y="19303"/>
                    </a:lnTo>
                    <a:close/>
                  </a:path>
                  <a:path w="450850" h="403860">
                    <a:moveTo>
                      <a:pt x="385572" y="8762"/>
                    </a:moveTo>
                    <a:lnTo>
                      <a:pt x="320040" y="8762"/>
                    </a:lnTo>
                    <a:lnTo>
                      <a:pt x="320040" y="19303"/>
                    </a:lnTo>
                    <a:lnTo>
                      <a:pt x="325500" y="19176"/>
                    </a:lnTo>
                    <a:lnTo>
                      <a:pt x="385572" y="19176"/>
                    </a:lnTo>
                    <a:lnTo>
                      <a:pt x="385572" y="8762"/>
                    </a:lnTo>
                    <a:close/>
                  </a:path>
                  <a:path w="450850" h="403860">
                    <a:moveTo>
                      <a:pt x="450723" y="8762"/>
                    </a:moveTo>
                    <a:lnTo>
                      <a:pt x="406780" y="8762"/>
                    </a:lnTo>
                    <a:lnTo>
                      <a:pt x="406780" y="19303"/>
                    </a:lnTo>
                    <a:lnTo>
                      <a:pt x="450723" y="19303"/>
                    </a:lnTo>
                    <a:lnTo>
                      <a:pt x="450723" y="8762"/>
                    </a:lnTo>
                    <a:close/>
                  </a:path>
                  <a:path w="450850" h="403860">
                    <a:moveTo>
                      <a:pt x="1397" y="384175"/>
                    </a:moveTo>
                    <a:lnTo>
                      <a:pt x="0" y="384175"/>
                    </a:lnTo>
                    <a:lnTo>
                      <a:pt x="0" y="394715"/>
                    </a:lnTo>
                    <a:lnTo>
                      <a:pt x="43433" y="394715"/>
                    </a:lnTo>
                    <a:lnTo>
                      <a:pt x="43433" y="384428"/>
                    </a:lnTo>
                    <a:lnTo>
                      <a:pt x="4191" y="384428"/>
                    </a:lnTo>
                    <a:lnTo>
                      <a:pt x="1397" y="384175"/>
                    </a:lnTo>
                    <a:close/>
                  </a:path>
                  <a:path w="450850" h="403860">
                    <a:moveTo>
                      <a:pt x="57035" y="45212"/>
                    </a:moveTo>
                    <a:lnTo>
                      <a:pt x="24892" y="45212"/>
                    </a:lnTo>
                    <a:lnTo>
                      <a:pt x="53171" y="244973"/>
                    </a:lnTo>
                    <a:lnTo>
                      <a:pt x="74295" y="394715"/>
                    </a:lnTo>
                    <a:lnTo>
                      <a:pt x="76580" y="394715"/>
                    </a:lnTo>
                    <a:lnTo>
                      <a:pt x="94742" y="263270"/>
                    </a:lnTo>
                    <a:lnTo>
                      <a:pt x="87502" y="263270"/>
                    </a:lnTo>
                    <a:lnTo>
                      <a:pt x="57035" y="45212"/>
                    </a:lnTo>
                    <a:close/>
                  </a:path>
                  <a:path w="450850" h="403860">
                    <a:moveTo>
                      <a:pt x="173608" y="384175"/>
                    </a:moveTo>
                    <a:lnTo>
                      <a:pt x="107315" y="384175"/>
                    </a:lnTo>
                    <a:lnTo>
                      <a:pt x="107315" y="394715"/>
                    </a:lnTo>
                    <a:lnTo>
                      <a:pt x="173608" y="394715"/>
                    </a:lnTo>
                    <a:lnTo>
                      <a:pt x="173608" y="384175"/>
                    </a:lnTo>
                    <a:close/>
                  </a:path>
                  <a:path w="450850" h="403860">
                    <a:moveTo>
                      <a:pt x="51943" y="8762"/>
                    </a:moveTo>
                    <a:lnTo>
                      <a:pt x="0" y="8762"/>
                    </a:lnTo>
                    <a:lnTo>
                      <a:pt x="0" y="19303"/>
                    </a:lnTo>
                    <a:lnTo>
                      <a:pt x="7620" y="19303"/>
                    </a:lnTo>
                    <a:lnTo>
                      <a:pt x="10414" y="21208"/>
                    </a:lnTo>
                    <a:lnTo>
                      <a:pt x="17652" y="347471"/>
                    </a:lnTo>
                    <a:lnTo>
                      <a:pt x="17018" y="356488"/>
                    </a:lnTo>
                    <a:lnTo>
                      <a:pt x="4191" y="384428"/>
                    </a:lnTo>
                    <a:lnTo>
                      <a:pt x="43433" y="384428"/>
                    </a:lnTo>
                    <a:lnTo>
                      <a:pt x="43433" y="384175"/>
                    </a:lnTo>
                    <a:lnTo>
                      <a:pt x="37719" y="384175"/>
                    </a:lnTo>
                    <a:lnTo>
                      <a:pt x="33400" y="381253"/>
                    </a:lnTo>
                    <a:lnTo>
                      <a:pt x="30615" y="375030"/>
                    </a:lnTo>
                    <a:lnTo>
                      <a:pt x="27940" y="369315"/>
                    </a:lnTo>
                    <a:lnTo>
                      <a:pt x="26162" y="361568"/>
                    </a:lnTo>
                    <a:lnTo>
                      <a:pt x="24892" y="45212"/>
                    </a:lnTo>
                    <a:lnTo>
                      <a:pt x="57035" y="45212"/>
                    </a:lnTo>
                    <a:lnTo>
                      <a:pt x="51943" y="8762"/>
                    </a:lnTo>
                    <a:close/>
                  </a:path>
                  <a:path w="450850" h="403860">
                    <a:moveTo>
                      <a:pt x="156367" y="42671"/>
                    </a:moveTo>
                    <a:lnTo>
                      <a:pt x="125222" y="42671"/>
                    </a:lnTo>
                    <a:lnTo>
                      <a:pt x="125169" y="338709"/>
                    </a:lnTo>
                    <a:lnTo>
                      <a:pt x="125044" y="347426"/>
                    </a:lnTo>
                    <a:lnTo>
                      <a:pt x="115189" y="384175"/>
                    </a:lnTo>
                    <a:lnTo>
                      <a:pt x="165989" y="384175"/>
                    </a:lnTo>
                    <a:lnTo>
                      <a:pt x="163068" y="382396"/>
                    </a:lnTo>
                    <a:lnTo>
                      <a:pt x="161035" y="378713"/>
                    </a:lnTo>
                    <a:lnTo>
                      <a:pt x="158876" y="375030"/>
                    </a:lnTo>
                    <a:lnTo>
                      <a:pt x="155753" y="338709"/>
                    </a:lnTo>
                    <a:lnTo>
                      <a:pt x="155776" y="61007"/>
                    </a:lnTo>
                    <a:lnTo>
                      <a:pt x="155995" y="50482"/>
                    </a:lnTo>
                    <a:lnTo>
                      <a:pt x="156291" y="43523"/>
                    </a:lnTo>
                    <a:lnTo>
                      <a:pt x="156367" y="42671"/>
                    </a:lnTo>
                    <a:close/>
                  </a:path>
                  <a:path w="450850" h="403860">
                    <a:moveTo>
                      <a:pt x="173608" y="8762"/>
                    </a:moveTo>
                    <a:lnTo>
                      <a:pt x="121920" y="8762"/>
                    </a:lnTo>
                    <a:lnTo>
                      <a:pt x="101318" y="161467"/>
                    </a:lnTo>
                    <a:lnTo>
                      <a:pt x="87502" y="263270"/>
                    </a:lnTo>
                    <a:lnTo>
                      <a:pt x="94742" y="263270"/>
                    </a:lnTo>
                    <a:lnTo>
                      <a:pt x="125222" y="42671"/>
                    </a:lnTo>
                    <a:lnTo>
                      <a:pt x="156367" y="42671"/>
                    </a:lnTo>
                    <a:lnTo>
                      <a:pt x="165734" y="19303"/>
                    </a:lnTo>
                    <a:lnTo>
                      <a:pt x="173608" y="19303"/>
                    </a:lnTo>
                    <a:lnTo>
                      <a:pt x="173608" y="8762"/>
                    </a:lnTo>
                    <a:close/>
                  </a:path>
                  <a:path w="450850" h="403860">
                    <a:moveTo>
                      <a:pt x="254000" y="0"/>
                    </a:moveTo>
                    <a:lnTo>
                      <a:pt x="219709" y="27304"/>
                    </a:lnTo>
                    <a:lnTo>
                      <a:pt x="199225" y="80775"/>
                    </a:lnTo>
                    <a:lnTo>
                      <a:pt x="189888" y="129262"/>
                    </a:lnTo>
                    <a:lnTo>
                      <a:pt x="185126" y="181649"/>
                    </a:lnTo>
                    <a:lnTo>
                      <a:pt x="184530" y="208914"/>
                    </a:lnTo>
                    <a:lnTo>
                      <a:pt x="185076" y="234729"/>
                    </a:lnTo>
                    <a:lnTo>
                      <a:pt x="189406" y="284120"/>
                    </a:lnTo>
                    <a:lnTo>
                      <a:pt x="197885" y="329531"/>
                    </a:lnTo>
                    <a:lnTo>
                      <a:pt x="217424" y="378840"/>
                    </a:lnTo>
                    <a:lnTo>
                      <a:pt x="253492" y="403605"/>
                    </a:lnTo>
                    <a:lnTo>
                      <a:pt x="260969" y="402653"/>
                    </a:lnTo>
                    <a:lnTo>
                      <a:pt x="287629" y="376808"/>
                    </a:lnTo>
                    <a:lnTo>
                      <a:pt x="259842" y="376808"/>
                    </a:lnTo>
                    <a:lnTo>
                      <a:pt x="252860" y="375451"/>
                    </a:lnTo>
                    <a:lnTo>
                      <a:pt x="231701" y="342870"/>
                    </a:lnTo>
                    <a:lnTo>
                      <a:pt x="222503" y="290702"/>
                    </a:lnTo>
                    <a:lnTo>
                      <a:pt x="219297" y="245856"/>
                    </a:lnTo>
                    <a:lnTo>
                      <a:pt x="218185" y="196341"/>
                    </a:lnTo>
                    <a:lnTo>
                      <a:pt x="218565" y="170648"/>
                    </a:lnTo>
                    <a:lnTo>
                      <a:pt x="221561" y="122832"/>
                    </a:lnTo>
                    <a:lnTo>
                      <a:pt x="226774" y="84734"/>
                    </a:lnTo>
                    <a:lnTo>
                      <a:pt x="238632" y="46354"/>
                    </a:lnTo>
                    <a:lnTo>
                      <a:pt x="260476" y="25653"/>
                    </a:lnTo>
                    <a:lnTo>
                      <a:pt x="289221" y="25653"/>
                    </a:lnTo>
                    <a:lnTo>
                      <a:pt x="288035" y="24511"/>
                    </a:lnTo>
                    <a:lnTo>
                      <a:pt x="282194" y="17652"/>
                    </a:lnTo>
                    <a:lnTo>
                      <a:pt x="274859" y="9911"/>
                    </a:lnTo>
                    <a:lnTo>
                      <a:pt x="267716" y="4397"/>
                    </a:lnTo>
                    <a:lnTo>
                      <a:pt x="260762" y="1097"/>
                    </a:lnTo>
                    <a:lnTo>
                      <a:pt x="254000" y="0"/>
                    </a:lnTo>
                    <a:close/>
                  </a:path>
                  <a:path w="450850" h="403860">
                    <a:moveTo>
                      <a:pt x="302768" y="305942"/>
                    </a:moveTo>
                    <a:lnTo>
                      <a:pt x="286783" y="351502"/>
                    </a:lnTo>
                    <a:lnTo>
                      <a:pt x="259842" y="376808"/>
                    </a:lnTo>
                    <a:lnTo>
                      <a:pt x="287629" y="376808"/>
                    </a:lnTo>
                    <a:lnTo>
                      <a:pt x="291846" y="368458"/>
                    </a:lnTo>
                    <a:lnTo>
                      <a:pt x="297366" y="355004"/>
                    </a:lnTo>
                    <a:lnTo>
                      <a:pt x="302768" y="339216"/>
                    </a:lnTo>
                    <a:lnTo>
                      <a:pt x="302768" y="305942"/>
                    </a:lnTo>
                    <a:close/>
                  </a:path>
                  <a:path w="450850" h="403860">
                    <a:moveTo>
                      <a:pt x="289221" y="25653"/>
                    </a:moveTo>
                    <a:lnTo>
                      <a:pt x="260476" y="25653"/>
                    </a:lnTo>
                    <a:lnTo>
                      <a:pt x="267356" y="27392"/>
                    </a:lnTo>
                    <a:lnTo>
                      <a:pt x="273891" y="32607"/>
                    </a:lnTo>
                    <a:lnTo>
                      <a:pt x="291046" y="68972"/>
                    </a:lnTo>
                    <a:lnTo>
                      <a:pt x="298717" y="109081"/>
                    </a:lnTo>
                    <a:lnTo>
                      <a:pt x="301244" y="133730"/>
                    </a:lnTo>
                    <a:lnTo>
                      <a:pt x="304926" y="133730"/>
                    </a:lnTo>
                    <a:lnTo>
                      <a:pt x="304926" y="27939"/>
                    </a:lnTo>
                    <a:lnTo>
                      <a:pt x="291592" y="27939"/>
                    </a:lnTo>
                    <a:lnTo>
                      <a:pt x="289221" y="25653"/>
                    </a:lnTo>
                    <a:close/>
                  </a:path>
                  <a:path w="450850" h="403860">
                    <a:moveTo>
                      <a:pt x="304926" y="0"/>
                    </a:moveTo>
                    <a:lnTo>
                      <a:pt x="301244" y="0"/>
                    </a:lnTo>
                    <a:lnTo>
                      <a:pt x="300863" y="9651"/>
                    </a:lnTo>
                    <a:lnTo>
                      <a:pt x="299847" y="16763"/>
                    </a:lnTo>
                    <a:lnTo>
                      <a:pt x="298323" y="21208"/>
                    </a:lnTo>
                    <a:lnTo>
                      <a:pt x="296925" y="25653"/>
                    </a:lnTo>
                    <a:lnTo>
                      <a:pt x="295148" y="27939"/>
                    </a:lnTo>
                    <a:lnTo>
                      <a:pt x="304926" y="27939"/>
                    </a:lnTo>
                    <a:lnTo>
                      <a:pt x="304926" y="0"/>
                    </a:lnTo>
                    <a:close/>
                  </a:path>
                </a:pathLst>
              </a:custGeom>
              <a:solidFill>
                <a:srgbClr val="336699"/>
              </a:solidFill>
            </p:spPr>
            <p:txBody>
              <a:bodyPr wrap="square" lIns="0" tIns="0" rIns="0" bIns="0" rtlCol="0"/>
              <a:lstStyle/>
              <a:p>
                <a:endParaRPr/>
              </a:p>
            </p:txBody>
          </p:sp>
          <p:sp>
            <p:nvSpPr>
              <p:cNvPr id="87" name="object 87"/>
              <p:cNvSpPr/>
              <p:nvPr/>
            </p:nvSpPr>
            <p:spPr>
              <a:xfrm>
                <a:off x="6855968" y="3931792"/>
                <a:ext cx="618490" cy="1006475"/>
              </a:xfrm>
              <a:custGeom>
                <a:avLst/>
                <a:gdLst/>
                <a:ahLst/>
                <a:cxnLst/>
                <a:rect l="l" t="t" r="r" b="b"/>
                <a:pathLst>
                  <a:path w="618490" h="1006475">
                    <a:moveTo>
                      <a:pt x="483615" y="0"/>
                    </a:moveTo>
                    <a:lnTo>
                      <a:pt x="0" y="0"/>
                    </a:lnTo>
                    <a:lnTo>
                      <a:pt x="0" y="1006474"/>
                    </a:lnTo>
                    <a:lnTo>
                      <a:pt x="618108" y="1006474"/>
                    </a:lnTo>
                    <a:lnTo>
                      <a:pt x="618108" y="168655"/>
                    </a:lnTo>
                    <a:lnTo>
                      <a:pt x="483615" y="0"/>
                    </a:lnTo>
                    <a:close/>
                  </a:path>
                </a:pathLst>
              </a:custGeom>
              <a:solidFill>
                <a:srgbClr val="AAA9A9"/>
              </a:solidFill>
            </p:spPr>
            <p:txBody>
              <a:bodyPr wrap="square" lIns="0" tIns="0" rIns="0" bIns="0" rtlCol="0"/>
              <a:lstStyle/>
              <a:p>
                <a:endParaRPr/>
              </a:p>
            </p:txBody>
          </p:sp>
          <p:sp>
            <p:nvSpPr>
              <p:cNvPr id="88" name="object 88"/>
              <p:cNvSpPr/>
              <p:nvPr/>
            </p:nvSpPr>
            <p:spPr>
              <a:xfrm>
                <a:off x="6855968" y="3931792"/>
                <a:ext cx="618490" cy="1006475"/>
              </a:xfrm>
              <a:custGeom>
                <a:avLst/>
                <a:gdLst/>
                <a:ahLst/>
                <a:cxnLst/>
                <a:rect l="l" t="t" r="r" b="b"/>
                <a:pathLst>
                  <a:path w="618490" h="1006475">
                    <a:moveTo>
                      <a:pt x="0" y="0"/>
                    </a:moveTo>
                    <a:lnTo>
                      <a:pt x="0" y="1006474"/>
                    </a:lnTo>
                    <a:lnTo>
                      <a:pt x="618108" y="1006474"/>
                    </a:lnTo>
                    <a:lnTo>
                      <a:pt x="618108" y="168655"/>
                    </a:lnTo>
                    <a:lnTo>
                      <a:pt x="483615" y="0"/>
                    </a:lnTo>
                    <a:lnTo>
                      <a:pt x="0" y="0"/>
                    </a:lnTo>
                    <a:close/>
                  </a:path>
                </a:pathLst>
              </a:custGeom>
              <a:ln w="3175">
                <a:solidFill>
                  <a:srgbClr val="C3C3C2"/>
                </a:solidFill>
              </a:ln>
            </p:spPr>
            <p:txBody>
              <a:bodyPr wrap="square" lIns="0" tIns="0" rIns="0" bIns="0" rtlCol="0"/>
              <a:lstStyle/>
              <a:p>
                <a:endParaRPr/>
              </a:p>
            </p:txBody>
          </p:sp>
          <p:sp>
            <p:nvSpPr>
              <p:cNvPr id="89" name="object 89"/>
              <p:cNvSpPr/>
              <p:nvPr/>
            </p:nvSpPr>
            <p:spPr>
              <a:xfrm>
                <a:off x="6830313" y="3892549"/>
                <a:ext cx="616585" cy="1010919"/>
              </a:xfrm>
              <a:custGeom>
                <a:avLst/>
                <a:gdLst/>
                <a:ahLst/>
                <a:cxnLst/>
                <a:rect l="l" t="t" r="r" b="b"/>
                <a:pathLst>
                  <a:path w="616584" h="1010920">
                    <a:moveTo>
                      <a:pt x="481583" y="0"/>
                    </a:moveTo>
                    <a:lnTo>
                      <a:pt x="0" y="0"/>
                    </a:lnTo>
                    <a:lnTo>
                      <a:pt x="0" y="1010793"/>
                    </a:lnTo>
                    <a:lnTo>
                      <a:pt x="616076" y="1010793"/>
                    </a:lnTo>
                    <a:lnTo>
                      <a:pt x="616076" y="168275"/>
                    </a:lnTo>
                    <a:lnTo>
                      <a:pt x="481583" y="0"/>
                    </a:lnTo>
                    <a:close/>
                  </a:path>
                </a:pathLst>
              </a:custGeom>
              <a:solidFill>
                <a:srgbClr val="ED9B85"/>
              </a:solidFill>
            </p:spPr>
            <p:txBody>
              <a:bodyPr wrap="square" lIns="0" tIns="0" rIns="0" bIns="0" rtlCol="0"/>
              <a:lstStyle/>
              <a:p>
                <a:endParaRPr/>
              </a:p>
            </p:txBody>
          </p:sp>
          <p:sp>
            <p:nvSpPr>
              <p:cNvPr id="90" name="object 90"/>
              <p:cNvSpPr/>
              <p:nvPr/>
            </p:nvSpPr>
            <p:spPr>
              <a:xfrm>
                <a:off x="6830313" y="3892549"/>
                <a:ext cx="616585" cy="1010919"/>
              </a:xfrm>
              <a:custGeom>
                <a:avLst/>
                <a:gdLst/>
                <a:ahLst/>
                <a:cxnLst/>
                <a:rect l="l" t="t" r="r" b="b"/>
                <a:pathLst>
                  <a:path w="616584" h="1010920">
                    <a:moveTo>
                      <a:pt x="0" y="0"/>
                    </a:moveTo>
                    <a:lnTo>
                      <a:pt x="0" y="1010793"/>
                    </a:lnTo>
                    <a:lnTo>
                      <a:pt x="616076" y="1010793"/>
                    </a:lnTo>
                    <a:lnTo>
                      <a:pt x="616076" y="168275"/>
                    </a:lnTo>
                    <a:lnTo>
                      <a:pt x="481583" y="0"/>
                    </a:lnTo>
                    <a:lnTo>
                      <a:pt x="0" y="0"/>
                    </a:lnTo>
                    <a:close/>
                  </a:path>
                  <a:path w="616584" h="1010920">
                    <a:moveTo>
                      <a:pt x="476376" y="0"/>
                    </a:moveTo>
                    <a:lnTo>
                      <a:pt x="476376" y="172466"/>
                    </a:lnTo>
                    <a:lnTo>
                      <a:pt x="616076" y="170052"/>
                    </a:lnTo>
                  </a:path>
                </a:pathLst>
              </a:custGeom>
              <a:ln w="3175">
                <a:solidFill>
                  <a:srgbClr val="1F1A17"/>
                </a:solidFill>
              </a:ln>
            </p:spPr>
            <p:txBody>
              <a:bodyPr wrap="square" lIns="0" tIns="0" rIns="0" bIns="0" rtlCol="0"/>
              <a:lstStyle/>
              <a:p>
                <a:endParaRPr/>
              </a:p>
            </p:txBody>
          </p:sp>
          <p:sp>
            <p:nvSpPr>
              <p:cNvPr id="91" name="object 91"/>
              <p:cNvSpPr/>
              <p:nvPr/>
            </p:nvSpPr>
            <p:spPr>
              <a:xfrm>
                <a:off x="6885431" y="4073778"/>
                <a:ext cx="474980" cy="731520"/>
              </a:xfrm>
              <a:custGeom>
                <a:avLst/>
                <a:gdLst/>
                <a:ahLst/>
                <a:cxnLst/>
                <a:rect l="l" t="t" r="r" b="b"/>
                <a:pathLst>
                  <a:path w="474979" h="731520">
                    <a:moveTo>
                      <a:pt x="0" y="0"/>
                    </a:moveTo>
                    <a:lnTo>
                      <a:pt x="347599" y="6477"/>
                    </a:lnTo>
                  </a:path>
                  <a:path w="474979" h="731520">
                    <a:moveTo>
                      <a:pt x="0" y="670179"/>
                    </a:moveTo>
                    <a:lnTo>
                      <a:pt x="474599" y="672338"/>
                    </a:lnTo>
                  </a:path>
                  <a:path w="474979" h="731520">
                    <a:moveTo>
                      <a:pt x="0" y="726948"/>
                    </a:moveTo>
                    <a:lnTo>
                      <a:pt x="474599" y="731266"/>
                    </a:lnTo>
                  </a:path>
                </a:pathLst>
              </a:custGeom>
              <a:ln w="6350">
                <a:solidFill>
                  <a:srgbClr val="1F1A17"/>
                </a:solidFill>
              </a:ln>
            </p:spPr>
            <p:txBody>
              <a:bodyPr wrap="square" lIns="0" tIns="0" rIns="0" bIns="0" rtlCol="0"/>
              <a:lstStyle/>
              <a:p>
                <a:endParaRPr/>
              </a:p>
            </p:txBody>
          </p:sp>
          <p:sp>
            <p:nvSpPr>
              <p:cNvPr id="92" name="object 92"/>
              <p:cNvSpPr/>
              <p:nvPr/>
            </p:nvSpPr>
            <p:spPr>
              <a:xfrm>
                <a:off x="6882256" y="4236719"/>
                <a:ext cx="503047" cy="455803"/>
              </a:xfrm>
              <a:prstGeom prst="rect">
                <a:avLst/>
              </a:prstGeom>
              <a:blipFill>
                <a:blip r:embed="rId9" cstate="print"/>
                <a:stretch>
                  <a:fillRect/>
                </a:stretch>
              </a:blipFill>
            </p:spPr>
            <p:txBody>
              <a:bodyPr wrap="square" lIns="0" tIns="0" rIns="0" bIns="0" rtlCol="0"/>
              <a:lstStyle/>
              <a:p>
                <a:endParaRPr/>
              </a:p>
            </p:txBody>
          </p:sp>
          <p:sp>
            <p:nvSpPr>
              <p:cNvPr id="93" name="object 93"/>
              <p:cNvSpPr/>
              <p:nvPr/>
            </p:nvSpPr>
            <p:spPr>
              <a:xfrm>
                <a:off x="6894575" y="4213478"/>
                <a:ext cx="450850" cy="403860"/>
              </a:xfrm>
              <a:custGeom>
                <a:avLst/>
                <a:gdLst/>
                <a:ahLst/>
                <a:cxnLst/>
                <a:rect l="l" t="t" r="r" b="b"/>
                <a:pathLst>
                  <a:path w="450850" h="403860">
                    <a:moveTo>
                      <a:pt x="374776" y="10541"/>
                    </a:moveTo>
                    <a:lnTo>
                      <a:pt x="304800" y="10541"/>
                    </a:lnTo>
                    <a:lnTo>
                      <a:pt x="308991" y="12065"/>
                    </a:lnTo>
                    <a:lnTo>
                      <a:pt x="311403" y="15367"/>
                    </a:lnTo>
                    <a:lnTo>
                      <a:pt x="317658" y="55562"/>
                    </a:lnTo>
                    <a:lnTo>
                      <a:pt x="317753" y="264160"/>
                    </a:lnTo>
                    <a:lnTo>
                      <a:pt x="318080" y="285353"/>
                    </a:lnTo>
                    <a:lnTo>
                      <a:pt x="321022" y="326685"/>
                    </a:lnTo>
                    <a:lnTo>
                      <a:pt x="331597" y="368950"/>
                    </a:lnTo>
                    <a:lnTo>
                      <a:pt x="356393" y="400431"/>
                    </a:lnTo>
                    <a:lnTo>
                      <a:pt x="373379" y="403860"/>
                    </a:lnTo>
                    <a:lnTo>
                      <a:pt x="384288" y="402240"/>
                    </a:lnTo>
                    <a:lnTo>
                      <a:pt x="393969" y="397382"/>
                    </a:lnTo>
                    <a:lnTo>
                      <a:pt x="402437" y="389286"/>
                    </a:lnTo>
                    <a:lnTo>
                      <a:pt x="409701" y="377952"/>
                    </a:lnTo>
                    <a:lnTo>
                      <a:pt x="411439" y="374142"/>
                    </a:lnTo>
                    <a:lnTo>
                      <a:pt x="376427" y="374142"/>
                    </a:lnTo>
                    <a:lnTo>
                      <a:pt x="370713" y="370459"/>
                    </a:lnTo>
                    <a:lnTo>
                      <a:pt x="356234" y="334391"/>
                    </a:lnTo>
                    <a:lnTo>
                      <a:pt x="353377" y="288403"/>
                    </a:lnTo>
                    <a:lnTo>
                      <a:pt x="353187" y="264160"/>
                    </a:lnTo>
                    <a:lnTo>
                      <a:pt x="353283" y="55562"/>
                    </a:lnTo>
                    <a:lnTo>
                      <a:pt x="359155" y="15621"/>
                    </a:lnTo>
                    <a:lnTo>
                      <a:pt x="361315" y="12319"/>
                    </a:lnTo>
                    <a:lnTo>
                      <a:pt x="365251" y="10795"/>
                    </a:lnTo>
                    <a:lnTo>
                      <a:pt x="374776" y="10795"/>
                    </a:lnTo>
                    <a:lnTo>
                      <a:pt x="374776" y="10541"/>
                    </a:lnTo>
                    <a:close/>
                  </a:path>
                  <a:path w="450850" h="403860">
                    <a:moveTo>
                      <a:pt x="443483" y="10795"/>
                    </a:moveTo>
                    <a:lnTo>
                      <a:pt x="405510" y="10795"/>
                    </a:lnTo>
                    <a:lnTo>
                      <a:pt x="410082" y="12954"/>
                    </a:lnTo>
                    <a:lnTo>
                      <a:pt x="415544" y="20320"/>
                    </a:lnTo>
                    <a:lnTo>
                      <a:pt x="420610" y="58703"/>
                    </a:lnTo>
                    <a:lnTo>
                      <a:pt x="420750" y="70993"/>
                    </a:lnTo>
                    <a:lnTo>
                      <a:pt x="420750" y="231902"/>
                    </a:lnTo>
                    <a:lnTo>
                      <a:pt x="419703" y="285353"/>
                    </a:lnTo>
                    <a:lnTo>
                      <a:pt x="414182" y="332019"/>
                    </a:lnTo>
                    <a:lnTo>
                      <a:pt x="398272" y="369443"/>
                    </a:lnTo>
                    <a:lnTo>
                      <a:pt x="391414" y="374142"/>
                    </a:lnTo>
                    <a:lnTo>
                      <a:pt x="411439" y="374142"/>
                    </a:lnTo>
                    <a:lnTo>
                      <a:pt x="424132" y="336303"/>
                    </a:lnTo>
                    <a:lnTo>
                      <a:pt x="429037" y="280733"/>
                    </a:lnTo>
                    <a:lnTo>
                      <a:pt x="429821" y="231902"/>
                    </a:lnTo>
                    <a:lnTo>
                      <a:pt x="429895" y="70993"/>
                    </a:lnTo>
                    <a:lnTo>
                      <a:pt x="430021" y="58703"/>
                    </a:lnTo>
                    <a:lnTo>
                      <a:pt x="437260" y="17399"/>
                    </a:lnTo>
                    <a:lnTo>
                      <a:pt x="440054" y="12954"/>
                    </a:lnTo>
                    <a:lnTo>
                      <a:pt x="443483" y="10795"/>
                    </a:lnTo>
                    <a:close/>
                  </a:path>
                  <a:path w="450850" h="403860">
                    <a:moveTo>
                      <a:pt x="374776" y="0"/>
                    </a:moveTo>
                    <a:lnTo>
                      <a:pt x="298450" y="0"/>
                    </a:lnTo>
                    <a:lnTo>
                      <a:pt x="298450" y="10795"/>
                    </a:lnTo>
                    <a:lnTo>
                      <a:pt x="304800" y="10541"/>
                    </a:lnTo>
                    <a:lnTo>
                      <a:pt x="374776" y="10541"/>
                    </a:lnTo>
                    <a:lnTo>
                      <a:pt x="374776" y="0"/>
                    </a:lnTo>
                    <a:close/>
                  </a:path>
                  <a:path w="450850" h="403860">
                    <a:moveTo>
                      <a:pt x="450723" y="0"/>
                    </a:moveTo>
                    <a:lnTo>
                      <a:pt x="399542" y="0"/>
                    </a:lnTo>
                    <a:lnTo>
                      <a:pt x="399542" y="10795"/>
                    </a:lnTo>
                    <a:lnTo>
                      <a:pt x="450723" y="10795"/>
                    </a:lnTo>
                    <a:lnTo>
                      <a:pt x="450723" y="0"/>
                    </a:lnTo>
                    <a:close/>
                  </a:path>
                  <a:path w="450850" h="403860">
                    <a:moveTo>
                      <a:pt x="287908" y="383794"/>
                    </a:moveTo>
                    <a:lnTo>
                      <a:pt x="210693" y="383794"/>
                    </a:lnTo>
                    <a:lnTo>
                      <a:pt x="210693" y="394589"/>
                    </a:lnTo>
                    <a:lnTo>
                      <a:pt x="287908" y="394589"/>
                    </a:lnTo>
                    <a:lnTo>
                      <a:pt x="287908" y="383794"/>
                    </a:lnTo>
                    <a:close/>
                  </a:path>
                  <a:path w="450850" h="403860">
                    <a:moveTo>
                      <a:pt x="278765" y="10795"/>
                    </a:moveTo>
                    <a:lnTo>
                      <a:pt x="219709" y="10795"/>
                    </a:lnTo>
                    <a:lnTo>
                      <a:pt x="223012" y="12700"/>
                    </a:lnTo>
                    <a:lnTo>
                      <a:pt x="225425" y="16383"/>
                    </a:lnTo>
                    <a:lnTo>
                      <a:pt x="231447" y="53828"/>
                    </a:lnTo>
                    <a:lnTo>
                      <a:pt x="231441" y="340742"/>
                    </a:lnTo>
                    <a:lnTo>
                      <a:pt x="225932" y="377698"/>
                    </a:lnTo>
                    <a:lnTo>
                      <a:pt x="223266" y="381762"/>
                    </a:lnTo>
                    <a:lnTo>
                      <a:pt x="219837" y="383794"/>
                    </a:lnTo>
                    <a:lnTo>
                      <a:pt x="278892" y="383794"/>
                    </a:lnTo>
                    <a:lnTo>
                      <a:pt x="275590" y="381889"/>
                    </a:lnTo>
                    <a:lnTo>
                      <a:pt x="273176" y="378079"/>
                    </a:lnTo>
                    <a:lnTo>
                      <a:pt x="267152" y="340742"/>
                    </a:lnTo>
                    <a:lnTo>
                      <a:pt x="267158" y="53828"/>
                    </a:lnTo>
                    <a:lnTo>
                      <a:pt x="272669" y="16891"/>
                    </a:lnTo>
                    <a:lnTo>
                      <a:pt x="275335" y="12827"/>
                    </a:lnTo>
                    <a:lnTo>
                      <a:pt x="278765" y="10795"/>
                    </a:lnTo>
                    <a:close/>
                  </a:path>
                  <a:path w="450850" h="403860">
                    <a:moveTo>
                      <a:pt x="287908" y="0"/>
                    </a:moveTo>
                    <a:lnTo>
                      <a:pt x="210693" y="0"/>
                    </a:lnTo>
                    <a:lnTo>
                      <a:pt x="210693" y="10795"/>
                    </a:lnTo>
                    <a:lnTo>
                      <a:pt x="287908" y="10795"/>
                    </a:lnTo>
                    <a:lnTo>
                      <a:pt x="287908" y="0"/>
                    </a:lnTo>
                    <a:close/>
                  </a:path>
                  <a:path w="450850" h="403860">
                    <a:moveTo>
                      <a:pt x="1524" y="383794"/>
                    </a:moveTo>
                    <a:lnTo>
                      <a:pt x="0" y="383794"/>
                    </a:lnTo>
                    <a:lnTo>
                      <a:pt x="0" y="394589"/>
                    </a:lnTo>
                    <a:lnTo>
                      <a:pt x="50673" y="394589"/>
                    </a:lnTo>
                    <a:lnTo>
                      <a:pt x="50673" y="384048"/>
                    </a:lnTo>
                    <a:lnTo>
                      <a:pt x="4825" y="384048"/>
                    </a:lnTo>
                    <a:lnTo>
                      <a:pt x="1524" y="383794"/>
                    </a:lnTo>
                    <a:close/>
                  </a:path>
                  <a:path w="450850" h="403860">
                    <a:moveTo>
                      <a:pt x="66393" y="37211"/>
                    </a:moveTo>
                    <a:lnTo>
                      <a:pt x="29082" y="37211"/>
                    </a:lnTo>
                    <a:lnTo>
                      <a:pt x="86614" y="394589"/>
                    </a:lnTo>
                    <a:lnTo>
                      <a:pt x="89280" y="394589"/>
                    </a:lnTo>
                    <a:lnTo>
                      <a:pt x="110395" y="260096"/>
                    </a:lnTo>
                    <a:lnTo>
                      <a:pt x="101980" y="260096"/>
                    </a:lnTo>
                    <a:lnTo>
                      <a:pt x="66393" y="37211"/>
                    </a:lnTo>
                    <a:close/>
                  </a:path>
                  <a:path w="450850" h="403860">
                    <a:moveTo>
                      <a:pt x="202310" y="383794"/>
                    </a:moveTo>
                    <a:lnTo>
                      <a:pt x="125095" y="383794"/>
                    </a:lnTo>
                    <a:lnTo>
                      <a:pt x="125095" y="394589"/>
                    </a:lnTo>
                    <a:lnTo>
                      <a:pt x="202310" y="394589"/>
                    </a:lnTo>
                    <a:lnTo>
                      <a:pt x="202310" y="383794"/>
                    </a:lnTo>
                    <a:close/>
                  </a:path>
                  <a:path w="450850" h="403860">
                    <a:moveTo>
                      <a:pt x="60451" y="0"/>
                    </a:moveTo>
                    <a:lnTo>
                      <a:pt x="0" y="0"/>
                    </a:lnTo>
                    <a:lnTo>
                      <a:pt x="0" y="10795"/>
                    </a:lnTo>
                    <a:lnTo>
                      <a:pt x="8890" y="10795"/>
                    </a:lnTo>
                    <a:lnTo>
                      <a:pt x="12192" y="12700"/>
                    </a:lnTo>
                    <a:lnTo>
                      <a:pt x="14604" y="16383"/>
                    </a:lnTo>
                    <a:lnTo>
                      <a:pt x="17145" y="20193"/>
                    </a:lnTo>
                    <a:lnTo>
                      <a:pt x="18796" y="24638"/>
                    </a:lnTo>
                    <a:lnTo>
                      <a:pt x="20808" y="327025"/>
                    </a:lnTo>
                    <a:lnTo>
                      <a:pt x="20700" y="340742"/>
                    </a:lnTo>
                    <a:lnTo>
                      <a:pt x="20574" y="346202"/>
                    </a:lnTo>
                    <a:lnTo>
                      <a:pt x="19812" y="355346"/>
                    </a:lnTo>
                    <a:lnTo>
                      <a:pt x="18669" y="362458"/>
                    </a:lnTo>
                    <a:lnTo>
                      <a:pt x="17145" y="367538"/>
                    </a:lnTo>
                    <a:lnTo>
                      <a:pt x="15748" y="372491"/>
                    </a:lnTo>
                    <a:lnTo>
                      <a:pt x="13589" y="376555"/>
                    </a:lnTo>
                    <a:lnTo>
                      <a:pt x="10795" y="379603"/>
                    </a:lnTo>
                    <a:lnTo>
                      <a:pt x="7874" y="382524"/>
                    </a:lnTo>
                    <a:lnTo>
                      <a:pt x="4825" y="384048"/>
                    </a:lnTo>
                    <a:lnTo>
                      <a:pt x="50673" y="384048"/>
                    </a:lnTo>
                    <a:lnTo>
                      <a:pt x="50673" y="383794"/>
                    </a:lnTo>
                    <a:lnTo>
                      <a:pt x="43942" y="383794"/>
                    </a:lnTo>
                    <a:lnTo>
                      <a:pt x="38862" y="380746"/>
                    </a:lnTo>
                    <a:lnTo>
                      <a:pt x="35814" y="374650"/>
                    </a:lnTo>
                    <a:lnTo>
                      <a:pt x="32639" y="368554"/>
                    </a:lnTo>
                    <a:lnTo>
                      <a:pt x="30606" y="360553"/>
                    </a:lnTo>
                    <a:lnTo>
                      <a:pt x="29082" y="37211"/>
                    </a:lnTo>
                    <a:lnTo>
                      <a:pt x="66393" y="37211"/>
                    </a:lnTo>
                    <a:lnTo>
                      <a:pt x="60451" y="0"/>
                    </a:lnTo>
                    <a:close/>
                  </a:path>
                  <a:path w="450850" h="403860">
                    <a:moveTo>
                      <a:pt x="182207" y="34671"/>
                    </a:moveTo>
                    <a:lnTo>
                      <a:pt x="145923" y="34671"/>
                    </a:lnTo>
                    <a:lnTo>
                      <a:pt x="145861" y="338613"/>
                    </a:lnTo>
                    <a:lnTo>
                      <a:pt x="145736" y="346162"/>
                    </a:lnTo>
                    <a:lnTo>
                      <a:pt x="140334" y="377698"/>
                    </a:lnTo>
                    <a:lnTo>
                      <a:pt x="137795" y="381762"/>
                    </a:lnTo>
                    <a:lnTo>
                      <a:pt x="134239" y="383794"/>
                    </a:lnTo>
                    <a:lnTo>
                      <a:pt x="193294" y="383794"/>
                    </a:lnTo>
                    <a:lnTo>
                      <a:pt x="189992" y="381889"/>
                    </a:lnTo>
                    <a:lnTo>
                      <a:pt x="187578" y="378079"/>
                    </a:lnTo>
                    <a:lnTo>
                      <a:pt x="181536" y="337264"/>
                    </a:lnTo>
                    <a:lnTo>
                      <a:pt x="181587" y="52043"/>
                    </a:lnTo>
                    <a:lnTo>
                      <a:pt x="181768" y="43148"/>
                    </a:lnTo>
                    <a:lnTo>
                      <a:pt x="182125" y="35460"/>
                    </a:lnTo>
                    <a:lnTo>
                      <a:pt x="182207" y="34671"/>
                    </a:lnTo>
                    <a:close/>
                  </a:path>
                  <a:path w="450850" h="403860">
                    <a:moveTo>
                      <a:pt x="202310" y="0"/>
                    </a:moveTo>
                    <a:lnTo>
                      <a:pt x="142113" y="0"/>
                    </a:lnTo>
                    <a:lnTo>
                      <a:pt x="133851" y="53645"/>
                    </a:lnTo>
                    <a:lnTo>
                      <a:pt x="101980" y="260096"/>
                    </a:lnTo>
                    <a:lnTo>
                      <a:pt x="110395" y="260096"/>
                    </a:lnTo>
                    <a:lnTo>
                      <a:pt x="145923" y="34671"/>
                    </a:lnTo>
                    <a:lnTo>
                      <a:pt x="182207" y="34671"/>
                    </a:lnTo>
                    <a:lnTo>
                      <a:pt x="182625" y="30607"/>
                    </a:lnTo>
                    <a:lnTo>
                      <a:pt x="183769" y="24130"/>
                    </a:lnTo>
                    <a:lnTo>
                      <a:pt x="185166" y="19558"/>
                    </a:lnTo>
                    <a:lnTo>
                      <a:pt x="187071" y="16891"/>
                    </a:lnTo>
                    <a:lnTo>
                      <a:pt x="189610" y="12827"/>
                    </a:lnTo>
                    <a:lnTo>
                      <a:pt x="193167" y="10795"/>
                    </a:lnTo>
                    <a:lnTo>
                      <a:pt x="202310" y="10795"/>
                    </a:lnTo>
                    <a:lnTo>
                      <a:pt x="202310" y="0"/>
                    </a:lnTo>
                    <a:close/>
                  </a:path>
                </a:pathLst>
              </a:custGeom>
              <a:solidFill>
                <a:srgbClr val="336699"/>
              </a:solidFill>
            </p:spPr>
            <p:txBody>
              <a:bodyPr wrap="square" lIns="0" tIns="0" rIns="0" bIns="0" rtlCol="0"/>
              <a:lstStyle/>
              <a:p>
                <a:endParaRPr/>
              </a:p>
            </p:txBody>
          </p:sp>
        </p:grpSp>
        <p:sp>
          <p:nvSpPr>
            <p:cNvPr id="94" name="object 94"/>
            <p:cNvSpPr txBox="1"/>
            <p:nvPr/>
          </p:nvSpPr>
          <p:spPr>
            <a:xfrm>
              <a:off x="7774051" y="3963161"/>
              <a:ext cx="938530" cy="574040"/>
            </a:xfrm>
            <a:prstGeom prst="rect">
              <a:avLst/>
            </a:prstGeom>
          </p:spPr>
          <p:txBody>
            <a:bodyPr vert="horz" wrap="square" lIns="0" tIns="12700" rIns="0" bIns="0" rtlCol="0">
              <a:spAutoFit/>
            </a:bodyPr>
            <a:lstStyle/>
            <a:p>
              <a:pPr marL="12700" marR="5080" algn="ctr">
                <a:lnSpc>
                  <a:spcPct val="100000"/>
                </a:lnSpc>
                <a:spcBef>
                  <a:spcPts val="100"/>
                </a:spcBef>
              </a:pPr>
              <a:r>
                <a:rPr sz="1200" b="1" spc="-5" dirty="0">
                  <a:latin typeface="Arial"/>
                  <a:cs typeface="Arial"/>
                </a:rPr>
                <a:t>Modèles</a:t>
              </a:r>
              <a:r>
                <a:rPr sz="1200" b="1" spc="-75" dirty="0">
                  <a:latin typeface="Arial"/>
                  <a:cs typeface="Arial"/>
                </a:rPr>
                <a:t> </a:t>
              </a:r>
              <a:r>
                <a:rPr sz="1200" b="1" spc="-5" dirty="0">
                  <a:latin typeface="Arial"/>
                  <a:cs typeface="Arial"/>
                </a:rPr>
                <a:t>des  Interfaces  utilisateurs</a:t>
              </a:r>
              <a:endParaRPr sz="1200">
                <a:latin typeface="Arial"/>
                <a:cs typeface="Arial"/>
              </a:endParaRPr>
            </a:p>
          </p:txBody>
        </p:sp>
        <p:sp>
          <p:nvSpPr>
            <p:cNvPr id="95" name="object 95"/>
            <p:cNvSpPr txBox="1"/>
            <p:nvPr/>
          </p:nvSpPr>
          <p:spPr>
            <a:xfrm>
              <a:off x="6654800" y="2478023"/>
              <a:ext cx="936625" cy="2663825"/>
            </a:xfrm>
            <a:prstGeom prst="rect">
              <a:avLst/>
            </a:prstGeom>
            <a:ln w="9525">
              <a:solidFill>
                <a:srgbClr val="000000"/>
              </a:solidFill>
            </a:ln>
          </p:spPr>
          <p:txBody>
            <a:bodyPr vert="horz" wrap="square" lIns="0" tIns="0" rIns="0" bIns="0" rtlCol="0">
              <a:spAutoFit/>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5"/>
                </a:spcBef>
              </a:pPr>
              <a:endParaRPr sz="1150">
                <a:latin typeface="Times New Roman"/>
                <a:cs typeface="Times New Roman"/>
              </a:endParaRPr>
            </a:p>
            <a:p>
              <a:pPr marL="227329">
                <a:lnSpc>
                  <a:spcPct val="100000"/>
                </a:lnSpc>
                <a:tabLst>
                  <a:tab pos="746760" algn="l"/>
                </a:tabLst>
              </a:pPr>
              <a:r>
                <a:rPr sz="1200" b="1" u="sng" dirty="0">
                  <a:uFill>
                    <a:solidFill>
                      <a:srgbClr val="1F1A17"/>
                    </a:solidFill>
                  </a:uFill>
                  <a:latin typeface="Arial"/>
                  <a:cs typeface="Arial"/>
                </a:rPr>
                <a:t> 	</a:t>
              </a:r>
              <a:endParaRPr sz="1200">
                <a:latin typeface="Arial"/>
                <a:cs typeface="Arial"/>
              </a:endParaRPr>
            </a:p>
          </p:txBody>
        </p:sp>
        <p:sp>
          <p:nvSpPr>
            <p:cNvPr id="96" name="object 96"/>
            <p:cNvSpPr txBox="1"/>
            <p:nvPr/>
          </p:nvSpPr>
          <p:spPr>
            <a:xfrm>
              <a:off x="6883654" y="2088007"/>
              <a:ext cx="41783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990000"/>
                  </a:solidFill>
                  <a:latin typeface="Arial"/>
                  <a:cs typeface="Arial"/>
                </a:rPr>
                <a:t>CUI</a:t>
              </a:r>
              <a:endParaRPr sz="1800">
                <a:latin typeface="Arial"/>
                <a:cs typeface="Arial"/>
              </a:endParaRPr>
            </a:p>
          </p:txBody>
        </p:sp>
        <p:sp>
          <p:nvSpPr>
            <p:cNvPr id="97" name="object 97"/>
            <p:cNvSpPr txBox="1"/>
            <p:nvPr/>
          </p:nvSpPr>
          <p:spPr>
            <a:xfrm>
              <a:off x="6450838" y="5257291"/>
              <a:ext cx="1397000" cy="452755"/>
            </a:xfrm>
            <a:prstGeom prst="rect">
              <a:avLst/>
            </a:prstGeom>
          </p:spPr>
          <p:txBody>
            <a:bodyPr vert="horz" wrap="square" lIns="0" tIns="12700" rIns="0" bIns="0" rtlCol="0">
              <a:spAutoFit/>
            </a:bodyPr>
            <a:lstStyle/>
            <a:p>
              <a:pPr marL="195580" marR="5080" indent="-182880">
                <a:lnSpc>
                  <a:spcPct val="100000"/>
                </a:lnSpc>
                <a:spcBef>
                  <a:spcPts val="100"/>
                </a:spcBef>
              </a:pPr>
              <a:r>
                <a:rPr sz="1400" b="1" spc="-5" dirty="0">
                  <a:solidFill>
                    <a:srgbClr val="990000"/>
                  </a:solidFill>
                  <a:latin typeface="Arial"/>
                  <a:cs typeface="Arial"/>
                </a:rPr>
                <a:t>Cas</a:t>
              </a:r>
              <a:r>
                <a:rPr sz="1400" b="1" spc="-80" dirty="0">
                  <a:solidFill>
                    <a:srgbClr val="990000"/>
                  </a:solidFill>
                  <a:latin typeface="Arial"/>
                  <a:cs typeface="Arial"/>
                </a:rPr>
                <a:t> </a:t>
              </a:r>
              <a:r>
                <a:rPr sz="1400" b="1" spc="-5" dirty="0">
                  <a:solidFill>
                    <a:srgbClr val="990000"/>
                  </a:solidFill>
                  <a:latin typeface="Arial"/>
                  <a:cs typeface="Arial"/>
                </a:rPr>
                <a:t>d’utilisation  </a:t>
              </a:r>
              <a:r>
                <a:rPr sz="1400" b="1" dirty="0">
                  <a:solidFill>
                    <a:srgbClr val="990000"/>
                  </a:solidFill>
                  <a:latin typeface="Arial"/>
                  <a:cs typeface="Arial"/>
                </a:rPr>
                <a:t>et</a:t>
              </a:r>
              <a:r>
                <a:rPr sz="1400" b="1" spc="-35" dirty="0">
                  <a:solidFill>
                    <a:srgbClr val="990000"/>
                  </a:solidFill>
                  <a:latin typeface="Arial"/>
                  <a:cs typeface="Arial"/>
                </a:rPr>
                <a:t> </a:t>
              </a:r>
              <a:r>
                <a:rPr sz="1400" b="1" dirty="0">
                  <a:solidFill>
                    <a:srgbClr val="990000"/>
                  </a:solidFill>
                  <a:latin typeface="Arial"/>
                  <a:cs typeface="Arial"/>
                </a:rPr>
                <a:t>interfaces</a:t>
              </a:r>
              <a:endParaRPr sz="1400">
                <a:latin typeface="Arial"/>
                <a:cs typeface="Arial"/>
              </a:endParaRPr>
            </a:p>
          </p:txBody>
        </p:sp>
        <p:sp>
          <p:nvSpPr>
            <p:cNvPr id="98" name="object 98"/>
            <p:cNvSpPr txBox="1"/>
            <p:nvPr/>
          </p:nvSpPr>
          <p:spPr>
            <a:xfrm>
              <a:off x="3297173" y="4609338"/>
              <a:ext cx="89408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CUI</a:t>
              </a:r>
              <a:r>
                <a:rPr sz="1400" b="1" spc="-70" dirty="0">
                  <a:latin typeface="Arial"/>
                  <a:cs typeface="Arial"/>
                </a:rPr>
                <a:t> </a:t>
              </a:r>
              <a:r>
                <a:rPr sz="1400" b="1" spc="-5" dirty="0">
                  <a:latin typeface="Arial"/>
                  <a:cs typeface="Arial"/>
                </a:rPr>
                <a:t>révisé</a:t>
              </a:r>
              <a:endParaRPr sz="1400">
                <a:latin typeface="Arial"/>
                <a:cs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15439" y="2105025"/>
            <a:ext cx="8009890" cy="2647950"/>
          </a:xfrm>
          <a:prstGeom prst="rect">
            <a:avLst/>
          </a:prstGeom>
        </p:spPr>
        <p:txBody>
          <a:bodyPr vert="horz" wrap="square" lIns="0" tIns="13335" rIns="0" bIns="0" rtlCol="0">
            <a:spAutoFit/>
          </a:bodyPr>
          <a:lstStyle/>
          <a:p>
            <a:pPr marL="355600" indent="-342900">
              <a:lnSpc>
                <a:spcPct val="100000"/>
              </a:lnSpc>
              <a:spcBef>
                <a:spcPts val="105"/>
              </a:spcBef>
              <a:buClr>
                <a:srgbClr val="C00000"/>
              </a:buClr>
              <a:buChar char="•"/>
              <a:tabLst>
                <a:tab pos="354965" algn="l"/>
                <a:tab pos="355600" algn="l"/>
              </a:tabLst>
            </a:pPr>
            <a:r>
              <a:rPr sz="2000" spc="-150" dirty="0">
                <a:latin typeface="Arial"/>
                <a:cs typeface="Arial"/>
              </a:rPr>
              <a:t>Processus</a:t>
            </a:r>
            <a:r>
              <a:rPr sz="2000" spc="-105" dirty="0">
                <a:latin typeface="Arial"/>
                <a:cs typeface="Arial"/>
              </a:rPr>
              <a:t> </a:t>
            </a:r>
            <a:r>
              <a:rPr sz="2000" spc="-40" dirty="0">
                <a:latin typeface="Arial"/>
                <a:cs typeface="Arial"/>
              </a:rPr>
              <a:t>qui</a:t>
            </a:r>
            <a:r>
              <a:rPr sz="2000" spc="-114" dirty="0">
                <a:latin typeface="Arial"/>
                <a:cs typeface="Arial"/>
              </a:rPr>
              <a:t> </a:t>
            </a:r>
            <a:r>
              <a:rPr sz="2000" spc="-155" dirty="0">
                <a:latin typeface="Arial"/>
                <a:cs typeface="Arial"/>
              </a:rPr>
              <a:t>a</a:t>
            </a:r>
            <a:r>
              <a:rPr sz="2000" spc="-100" dirty="0">
                <a:latin typeface="Arial"/>
                <a:cs typeface="Arial"/>
              </a:rPr>
              <a:t> </a:t>
            </a:r>
            <a:r>
              <a:rPr sz="2000" spc="-40" dirty="0">
                <a:latin typeface="Arial"/>
                <a:cs typeface="Arial"/>
              </a:rPr>
              <a:t>pour</a:t>
            </a:r>
            <a:r>
              <a:rPr sz="2000" spc="-125" dirty="0">
                <a:latin typeface="Arial"/>
                <a:cs typeface="Arial"/>
              </a:rPr>
              <a:t> </a:t>
            </a:r>
            <a:r>
              <a:rPr sz="2000" spc="-20" dirty="0">
                <a:latin typeface="Arial"/>
                <a:cs typeface="Arial"/>
              </a:rPr>
              <a:t>objet</a:t>
            </a:r>
            <a:r>
              <a:rPr sz="2000" spc="-100" dirty="0">
                <a:latin typeface="Arial"/>
                <a:cs typeface="Arial"/>
              </a:rPr>
              <a:t> </a:t>
            </a:r>
            <a:r>
              <a:rPr sz="2000" spc="-25" dirty="0">
                <a:latin typeface="Arial"/>
                <a:cs typeface="Arial"/>
              </a:rPr>
              <a:t>d'établir</a:t>
            </a:r>
            <a:r>
              <a:rPr sz="2000" spc="-105" dirty="0">
                <a:latin typeface="Arial"/>
                <a:cs typeface="Arial"/>
              </a:rPr>
              <a:t> </a:t>
            </a:r>
            <a:r>
              <a:rPr sz="2000" dirty="0">
                <a:latin typeface="Arial"/>
                <a:cs typeface="Arial"/>
              </a:rPr>
              <a:t>et</a:t>
            </a:r>
            <a:r>
              <a:rPr sz="2000" spc="-100" dirty="0">
                <a:latin typeface="Arial"/>
                <a:cs typeface="Arial"/>
              </a:rPr>
              <a:t> </a:t>
            </a:r>
            <a:r>
              <a:rPr sz="2000" spc="-90" dirty="0">
                <a:latin typeface="Arial"/>
                <a:cs typeface="Arial"/>
              </a:rPr>
              <a:t>de</a:t>
            </a:r>
            <a:r>
              <a:rPr sz="2000" spc="-105" dirty="0">
                <a:latin typeface="Arial"/>
                <a:cs typeface="Arial"/>
              </a:rPr>
              <a:t> </a:t>
            </a:r>
            <a:r>
              <a:rPr sz="2000" spc="-35" dirty="0">
                <a:latin typeface="Arial"/>
                <a:cs typeface="Arial"/>
              </a:rPr>
              <a:t>maintenir</a:t>
            </a:r>
            <a:r>
              <a:rPr sz="2000" spc="-95" dirty="0">
                <a:latin typeface="Arial"/>
                <a:cs typeface="Arial"/>
              </a:rPr>
              <a:t> </a:t>
            </a:r>
            <a:r>
              <a:rPr sz="2000" spc="-65" dirty="0">
                <a:latin typeface="Arial"/>
                <a:cs typeface="Arial"/>
              </a:rPr>
              <a:t>un</a:t>
            </a:r>
            <a:r>
              <a:rPr sz="2000" spc="-120" dirty="0">
                <a:latin typeface="Arial"/>
                <a:cs typeface="Arial"/>
              </a:rPr>
              <a:t> </a:t>
            </a:r>
            <a:r>
              <a:rPr sz="2000" spc="-95" dirty="0">
                <a:latin typeface="Arial"/>
                <a:cs typeface="Arial"/>
              </a:rPr>
              <a:t>accord</a:t>
            </a:r>
            <a:r>
              <a:rPr sz="2000" spc="-110" dirty="0">
                <a:latin typeface="Arial"/>
                <a:cs typeface="Arial"/>
              </a:rPr>
              <a:t> </a:t>
            </a:r>
            <a:r>
              <a:rPr sz="2000" spc="-135" dirty="0">
                <a:latin typeface="Arial"/>
                <a:cs typeface="Arial"/>
              </a:rPr>
              <a:t>avec</a:t>
            </a:r>
            <a:r>
              <a:rPr sz="2000" spc="-100" dirty="0">
                <a:latin typeface="Arial"/>
                <a:cs typeface="Arial"/>
              </a:rPr>
              <a:t> </a:t>
            </a:r>
            <a:r>
              <a:rPr sz="2000" spc="-110" dirty="0">
                <a:latin typeface="Arial"/>
                <a:cs typeface="Arial"/>
              </a:rPr>
              <a:t>les</a:t>
            </a:r>
            <a:endParaRPr sz="2000" dirty="0">
              <a:latin typeface="Arial"/>
              <a:cs typeface="Arial"/>
            </a:endParaRPr>
          </a:p>
          <a:p>
            <a:pPr>
              <a:lnSpc>
                <a:spcPct val="100000"/>
              </a:lnSpc>
              <a:spcBef>
                <a:spcPts val="40"/>
              </a:spcBef>
              <a:buClr>
                <a:srgbClr val="C00000"/>
              </a:buClr>
              <a:buFont typeface="Arial"/>
              <a:buChar char="•"/>
            </a:pPr>
            <a:endParaRPr sz="2050" dirty="0">
              <a:latin typeface="Arial"/>
              <a:cs typeface="Arial"/>
            </a:endParaRPr>
          </a:p>
          <a:p>
            <a:pPr marL="354965">
              <a:lnSpc>
                <a:spcPct val="100000"/>
              </a:lnSpc>
            </a:pPr>
            <a:r>
              <a:rPr sz="2000" spc="-60" dirty="0">
                <a:latin typeface="Arial"/>
                <a:cs typeface="Arial"/>
              </a:rPr>
              <a:t>parties </a:t>
            </a:r>
            <a:r>
              <a:rPr sz="2000" spc="-70" dirty="0">
                <a:latin typeface="Arial"/>
                <a:cs typeface="Arial"/>
              </a:rPr>
              <a:t>prenantes </a:t>
            </a:r>
            <a:r>
              <a:rPr sz="2000" spc="-85" dirty="0">
                <a:latin typeface="Arial"/>
                <a:cs typeface="Arial"/>
              </a:rPr>
              <a:t>sur </a:t>
            </a:r>
            <a:r>
              <a:rPr sz="2000" spc="-110" dirty="0">
                <a:latin typeface="Arial"/>
                <a:cs typeface="Arial"/>
              </a:rPr>
              <a:t>les </a:t>
            </a:r>
            <a:r>
              <a:rPr sz="2000" spc="-120" dirty="0">
                <a:latin typeface="Arial"/>
                <a:cs typeface="Arial"/>
              </a:rPr>
              <a:t>exigences </a:t>
            </a:r>
            <a:r>
              <a:rPr sz="2000" spc="-65" dirty="0">
                <a:latin typeface="Arial"/>
                <a:cs typeface="Arial"/>
              </a:rPr>
              <a:t>du </a:t>
            </a:r>
            <a:r>
              <a:rPr sz="2000" spc="-110" dirty="0">
                <a:latin typeface="Arial"/>
                <a:cs typeface="Arial"/>
              </a:rPr>
              <a:t>système </a:t>
            </a:r>
            <a:r>
              <a:rPr sz="2000" spc="-155" dirty="0">
                <a:latin typeface="Arial"/>
                <a:cs typeface="Arial"/>
              </a:rPr>
              <a:t>à</a:t>
            </a:r>
            <a:r>
              <a:rPr sz="2000" spc="-204" dirty="0">
                <a:latin typeface="Arial"/>
                <a:cs typeface="Arial"/>
              </a:rPr>
              <a:t> </a:t>
            </a:r>
            <a:r>
              <a:rPr sz="2000" spc="-55" dirty="0">
                <a:latin typeface="Arial"/>
                <a:cs typeface="Arial"/>
              </a:rPr>
              <a:t>construire.</a:t>
            </a:r>
            <a:endParaRPr sz="2000" dirty="0">
              <a:latin typeface="Arial"/>
              <a:cs typeface="Arial"/>
            </a:endParaRPr>
          </a:p>
          <a:p>
            <a:pPr>
              <a:lnSpc>
                <a:spcPct val="100000"/>
              </a:lnSpc>
              <a:spcBef>
                <a:spcPts val="5"/>
              </a:spcBef>
            </a:pPr>
            <a:endParaRPr sz="2500" dirty="0">
              <a:latin typeface="Arial"/>
              <a:cs typeface="Arial"/>
            </a:endParaRPr>
          </a:p>
          <a:p>
            <a:pPr marL="354965" marR="5080" indent="-354965">
              <a:lnSpc>
                <a:spcPct val="220100"/>
              </a:lnSpc>
              <a:buClr>
                <a:srgbClr val="C00000"/>
              </a:buClr>
              <a:buChar char="•"/>
              <a:tabLst>
                <a:tab pos="354965" algn="l"/>
                <a:tab pos="355600" algn="l"/>
              </a:tabLst>
            </a:pPr>
            <a:r>
              <a:rPr sz="2000" spc="-125" dirty="0">
                <a:latin typeface="Arial"/>
                <a:cs typeface="Arial"/>
              </a:rPr>
              <a:t>Bonnes </a:t>
            </a:r>
            <a:r>
              <a:rPr sz="2000" spc="-60" dirty="0">
                <a:latin typeface="Arial"/>
                <a:cs typeface="Arial"/>
              </a:rPr>
              <a:t>pratiques </a:t>
            </a:r>
            <a:r>
              <a:rPr sz="2000" spc="-25" dirty="0">
                <a:latin typeface="Arial"/>
                <a:cs typeface="Arial"/>
              </a:rPr>
              <a:t>permettant </a:t>
            </a:r>
            <a:r>
              <a:rPr sz="2000" spc="-90" dirty="0">
                <a:latin typeface="Arial"/>
                <a:cs typeface="Arial"/>
              </a:rPr>
              <a:t>de </a:t>
            </a:r>
            <a:r>
              <a:rPr sz="2000" spc="-25" dirty="0">
                <a:latin typeface="Arial"/>
                <a:cs typeface="Arial"/>
              </a:rPr>
              <a:t>définir </a:t>
            </a:r>
            <a:r>
              <a:rPr sz="2000" spc="-50" dirty="0">
                <a:latin typeface="Arial"/>
                <a:cs typeface="Arial"/>
              </a:rPr>
              <a:t>le contexte </a:t>
            </a:r>
            <a:r>
              <a:rPr sz="2000" spc="-90" dirty="0">
                <a:latin typeface="Arial"/>
                <a:cs typeface="Arial"/>
              </a:rPr>
              <a:t>de </a:t>
            </a:r>
            <a:r>
              <a:rPr sz="2000" spc="-35" dirty="0">
                <a:latin typeface="Arial"/>
                <a:cs typeface="Arial"/>
              </a:rPr>
              <a:t>travail</a:t>
            </a:r>
            <a:r>
              <a:rPr sz="2000" spc="-415" dirty="0">
                <a:latin typeface="Arial"/>
                <a:cs typeface="Arial"/>
              </a:rPr>
              <a:t> </a:t>
            </a:r>
            <a:r>
              <a:rPr sz="2000" spc="-110" dirty="0">
                <a:latin typeface="Arial"/>
                <a:cs typeface="Arial"/>
              </a:rPr>
              <a:t>au </a:t>
            </a:r>
            <a:r>
              <a:rPr sz="2000" spc="-100" dirty="0">
                <a:latin typeface="Arial"/>
                <a:cs typeface="Arial"/>
              </a:rPr>
              <a:t>sein </a:t>
            </a:r>
            <a:r>
              <a:rPr sz="2000" spc="-35" dirty="0">
                <a:latin typeface="Arial"/>
                <a:cs typeface="Arial"/>
              </a:rPr>
              <a:t>d'un  </a:t>
            </a:r>
            <a:r>
              <a:rPr sz="2000" spc="-20" dirty="0">
                <a:latin typeface="Arial"/>
                <a:cs typeface="Arial"/>
              </a:rPr>
              <a:t>projet,</a:t>
            </a:r>
            <a:r>
              <a:rPr sz="2000" spc="-105" dirty="0">
                <a:latin typeface="Arial"/>
                <a:cs typeface="Arial"/>
              </a:rPr>
              <a:t> </a:t>
            </a:r>
            <a:r>
              <a:rPr sz="2000" spc="-155" dirty="0">
                <a:latin typeface="Arial"/>
                <a:cs typeface="Arial"/>
              </a:rPr>
              <a:t>à</a:t>
            </a:r>
            <a:r>
              <a:rPr sz="2000" spc="-105" dirty="0">
                <a:latin typeface="Arial"/>
                <a:cs typeface="Arial"/>
              </a:rPr>
              <a:t> </a:t>
            </a:r>
            <a:r>
              <a:rPr sz="2000" spc="-75" dirty="0">
                <a:latin typeface="Arial"/>
                <a:cs typeface="Arial"/>
              </a:rPr>
              <a:t>la</a:t>
            </a:r>
            <a:r>
              <a:rPr sz="2000" spc="-105" dirty="0">
                <a:latin typeface="Arial"/>
                <a:cs typeface="Arial"/>
              </a:rPr>
              <a:t> </a:t>
            </a:r>
            <a:r>
              <a:rPr sz="2000" spc="-55" dirty="0">
                <a:latin typeface="Arial"/>
                <a:cs typeface="Arial"/>
              </a:rPr>
              <a:t>fois</a:t>
            </a:r>
            <a:r>
              <a:rPr sz="2000" spc="-105" dirty="0">
                <a:latin typeface="Arial"/>
                <a:cs typeface="Arial"/>
              </a:rPr>
              <a:t> </a:t>
            </a:r>
            <a:r>
              <a:rPr sz="2000" spc="-35" dirty="0">
                <a:latin typeface="Arial"/>
                <a:cs typeface="Arial"/>
              </a:rPr>
              <a:t>d'un</a:t>
            </a:r>
            <a:r>
              <a:rPr sz="2000" spc="-125" dirty="0">
                <a:latin typeface="Arial"/>
                <a:cs typeface="Arial"/>
              </a:rPr>
              <a:t> </a:t>
            </a:r>
            <a:r>
              <a:rPr sz="2000" spc="-15" dirty="0">
                <a:latin typeface="Arial"/>
                <a:cs typeface="Arial"/>
              </a:rPr>
              <a:t>point</a:t>
            </a:r>
            <a:r>
              <a:rPr sz="2000" spc="-105" dirty="0">
                <a:latin typeface="Arial"/>
                <a:cs typeface="Arial"/>
              </a:rPr>
              <a:t> </a:t>
            </a:r>
            <a:r>
              <a:rPr sz="2000" spc="-90" dirty="0">
                <a:latin typeface="Arial"/>
                <a:cs typeface="Arial"/>
              </a:rPr>
              <a:t>de</a:t>
            </a:r>
            <a:r>
              <a:rPr sz="2000" spc="-120" dirty="0">
                <a:latin typeface="Arial"/>
                <a:cs typeface="Arial"/>
              </a:rPr>
              <a:t> </a:t>
            </a:r>
            <a:r>
              <a:rPr sz="2000" spc="-90" dirty="0">
                <a:latin typeface="Arial"/>
                <a:cs typeface="Arial"/>
              </a:rPr>
              <a:t>vue </a:t>
            </a:r>
            <a:r>
              <a:rPr sz="2000" b="1" spc="-5" dirty="0">
                <a:latin typeface="Carlito"/>
                <a:cs typeface="Carlito"/>
              </a:rPr>
              <a:t>contractuel</a:t>
            </a:r>
            <a:r>
              <a:rPr sz="2000" b="1" spc="-25" dirty="0">
                <a:latin typeface="Carlito"/>
                <a:cs typeface="Carlito"/>
              </a:rPr>
              <a:t> </a:t>
            </a:r>
            <a:r>
              <a:rPr sz="2000" dirty="0">
                <a:latin typeface="Arial"/>
                <a:cs typeface="Arial"/>
              </a:rPr>
              <a:t>et</a:t>
            </a:r>
            <a:r>
              <a:rPr sz="2000" spc="-105" dirty="0">
                <a:latin typeface="Arial"/>
                <a:cs typeface="Arial"/>
              </a:rPr>
              <a:t> </a:t>
            </a:r>
            <a:r>
              <a:rPr sz="2000" b="1" spc="-5" dirty="0">
                <a:latin typeface="Carlito"/>
                <a:cs typeface="Carlito"/>
              </a:rPr>
              <a:t>technique</a:t>
            </a:r>
            <a:r>
              <a:rPr sz="2000" spc="-5" dirty="0">
                <a:latin typeface="Arial"/>
                <a:cs typeface="Arial"/>
              </a:rPr>
              <a:t>.</a:t>
            </a:r>
            <a:endParaRPr sz="2000" dirty="0">
              <a:latin typeface="Arial"/>
              <a:cs typeface="Arial"/>
            </a:endParaRPr>
          </a:p>
        </p:txBody>
      </p:sp>
      <p:sp>
        <p:nvSpPr>
          <p:cNvPr id="4" name="object 4"/>
          <p:cNvSpPr txBox="1"/>
          <p:nvPr/>
        </p:nvSpPr>
        <p:spPr>
          <a:xfrm>
            <a:off x="2150491" y="5076571"/>
            <a:ext cx="5256530" cy="330835"/>
          </a:xfrm>
          <a:prstGeom prst="rect">
            <a:avLst/>
          </a:prstGeom>
        </p:spPr>
        <p:txBody>
          <a:bodyPr vert="horz" wrap="square" lIns="0" tIns="12700" rIns="0" bIns="0" rtlCol="0">
            <a:spAutoFit/>
          </a:bodyPr>
          <a:lstStyle/>
          <a:p>
            <a:pPr marL="12700">
              <a:lnSpc>
                <a:spcPct val="100000"/>
              </a:lnSpc>
              <a:spcBef>
                <a:spcPts val="100"/>
              </a:spcBef>
            </a:pPr>
            <a:r>
              <a:rPr sz="2000" b="1" u="heavy" spc="-5" dirty="0">
                <a:solidFill>
                  <a:srgbClr val="FF0000"/>
                </a:solidFill>
                <a:uFill>
                  <a:solidFill>
                    <a:srgbClr val="FF0000"/>
                  </a:solidFill>
                </a:uFill>
                <a:latin typeface="Carlito"/>
                <a:cs typeface="Carlito"/>
              </a:rPr>
              <a:t>But</a:t>
            </a:r>
            <a:r>
              <a:rPr sz="2000" spc="-5" dirty="0">
                <a:solidFill>
                  <a:srgbClr val="FF0000"/>
                </a:solidFill>
                <a:latin typeface="Arial"/>
                <a:cs typeface="Arial"/>
              </a:rPr>
              <a:t>: </a:t>
            </a:r>
            <a:r>
              <a:rPr sz="2000" spc="-114" dirty="0">
                <a:latin typeface="Arial"/>
                <a:cs typeface="Arial"/>
              </a:rPr>
              <a:t>Réaliser </a:t>
            </a:r>
            <a:r>
              <a:rPr sz="2000" spc="-65" dirty="0">
                <a:latin typeface="Arial"/>
                <a:cs typeface="Arial"/>
              </a:rPr>
              <a:t>un </a:t>
            </a:r>
            <a:r>
              <a:rPr sz="2000" spc="-110" dirty="0">
                <a:latin typeface="Arial"/>
                <a:cs typeface="Arial"/>
              </a:rPr>
              <a:t>système </a:t>
            </a:r>
            <a:r>
              <a:rPr sz="2000" spc="-55" dirty="0">
                <a:latin typeface="Arial"/>
                <a:cs typeface="Arial"/>
              </a:rPr>
              <a:t>conforme </a:t>
            </a:r>
            <a:r>
              <a:rPr sz="2000" spc="-110" dirty="0">
                <a:latin typeface="Arial"/>
                <a:cs typeface="Arial"/>
              </a:rPr>
              <a:t>au </a:t>
            </a:r>
            <a:r>
              <a:rPr sz="2000" spc="-55" dirty="0">
                <a:latin typeface="Arial"/>
                <a:cs typeface="Arial"/>
              </a:rPr>
              <a:t>juste</a:t>
            </a:r>
            <a:r>
              <a:rPr sz="2000" spc="-280" dirty="0">
                <a:latin typeface="Arial"/>
                <a:cs typeface="Arial"/>
              </a:rPr>
              <a:t> </a:t>
            </a:r>
            <a:r>
              <a:rPr sz="2000" spc="-90" dirty="0">
                <a:latin typeface="Arial"/>
                <a:cs typeface="Arial"/>
              </a:rPr>
              <a:t>besoin</a:t>
            </a:r>
            <a:endParaRPr sz="2000">
              <a:latin typeface="Arial"/>
              <a:cs typeface="Arial"/>
            </a:endParaRPr>
          </a:p>
        </p:txBody>
      </p:sp>
      <p:sp>
        <p:nvSpPr>
          <p:cNvPr id="6" name="object 6"/>
          <p:cNvSpPr txBox="1"/>
          <p:nvPr/>
        </p:nvSpPr>
        <p:spPr>
          <a:xfrm>
            <a:off x="8599678" y="6486855"/>
            <a:ext cx="205740" cy="239395"/>
          </a:xfrm>
          <a:prstGeom prst="rect">
            <a:avLst/>
          </a:prstGeom>
        </p:spPr>
        <p:txBody>
          <a:bodyPr vert="horz" wrap="square" lIns="0" tIns="12700" rIns="0" bIns="0" rtlCol="0">
            <a:spAutoFit/>
          </a:bodyPr>
          <a:lstStyle/>
          <a:p>
            <a:pPr marL="12700">
              <a:lnSpc>
                <a:spcPct val="100000"/>
              </a:lnSpc>
              <a:spcBef>
                <a:spcPts val="100"/>
              </a:spcBef>
            </a:pPr>
            <a:r>
              <a:rPr sz="1400" b="1" spc="-75" dirty="0">
                <a:latin typeface="Arial"/>
                <a:cs typeface="Arial"/>
              </a:rPr>
              <a:t>11</a:t>
            </a:r>
            <a:endParaRPr sz="1400">
              <a:latin typeface="Arial"/>
              <a:cs typeface="Arial"/>
            </a:endParaRPr>
          </a:p>
        </p:txBody>
      </p:sp>
      <p:sp>
        <p:nvSpPr>
          <p:cNvPr id="10" name="Titre 9">
            <a:extLst>
              <a:ext uri="{FF2B5EF4-FFF2-40B4-BE49-F238E27FC236}">
                <a16:creationId xmlns:a16="http://schemas.microsoft.com/office/drawing/2014/main" id="{A898FEB6-79A3-4A3E-A8F3-B2A09F0B42FC}"/>
              </a:ext>
            </a:extLst>
          </p:cNvPr>
          <p:cNvSpPr>
            <a:spLocks noGrp="1"/>
          </p:cNvSpPr>
          <p:nvPr>
            <p:ph type="title"/>
          </p:nvPr>
        </p:nvSpPr>
        <p:spPr/>
        <p:txBody>
          <a:bodyPr/>
          <a:lstStyle/>
          <a:p>
            <a:r>
              <a:rPr lang="fr-FR" spc="-5" dirty="0"/>
              <a:t>Ingénierie des exigences</a:t>
            </a:r>
            <a:r>
              <a:rPr lang="fr-FR" spc="-65" dirty="0"/>
              <a:t> </a:t>
            </a:r>
            <a:r>
              <a:rPr lang="fr-FR" spc="-5" dirty="0"/>
              <a:t>(I.E.)</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C09EA432-3C9A-4BE8-9429-7466339A23C3}"/>
              </a:ext>
            </a:extLst>
          </p:cNvPr>
          <p:cNvSpPr>
            <a:spLocks noGrp="1"/>
          </p:cNvSpPr>
          <p:nvPr>
            <p:ph type="title"/>
          </p:nvPr>
        </p:nvSpPr>
        <p:spPr/>
        <p:txBody>
          <a:bodyPr/>
          <a:lstStyle/>
          <a:p>
            <a:r>
              <a:rPr lang="fr-FR" spc="-5" dirty="0"/>
              <a:t>Qu’est </a:t>
            </a:r>
            <a:r>
              <a:rPr lang="fr-FR" dirty="0"/>
              <a:t>ce </a:t>
            </a:r>
            <a:r>
              <a:rPr lang="fr-FR" spc="-5" dirty="0"/>
              <a:t>qu’ </a:t>
            </a:r>
            <a:r>
              <a:rPr lang="fr-FR" dirty="0"/>
              <a:t>une </a:t>
            </a:r>
            <a:r>
              <a:rPr lang="fr-FR" spc="-5" dirty="0"/>
              <a:t>partie prenante</a:t>
            </a:r>
            <a:r>
              <a:rPr lang="fr-FR" spc="15" dirty="0"/>
              <a:t> </a:t>
            </a:r>
            <a:r>
              <a:rPr lang="fr-FR" dirty="0"/>
              <a:t>(Stakeholder)</a:t>
            </a:r>
          </a:p>
        </p:txBody>
      </p:sp>
      <p:sp>
        <p:nvSpPr>
          <p:cNvPr id="6" name="Espace réservé du contenu 5">
            <a:extLst>
              <a:ext uri="{FF2B5EF4-FFF2-40B4-BE49-F238E27FC236}">
                <a16:creationId xmlns:a16="http://schemas.microsoft.com/office/drawing/2014/main" id="{DA1B64CD-F57E-476C-ABAA-A19BE6218DAA}"/>
              </a:ext>
            </a:extLst>
          </p:cNvPr>
          <p:cNvSpPr>
            <a:spLocks noGrp="1"/>
          </p:cNvSpPr>
          <p:nvPr>
            <p:ph idx="1"/>
          </p:nvPr>
        </p:nvSpPr>
        <p:spPr/>
        <p:txBody>
          <a:bodyPr>
            <a:normAutofit fontScale="62500" lnSpcReduction="20000"/>
          </a:bodyPr>
          <a:lstStyle/>
          <a:p>
            <a:pPr marL="355600" indent="-343535">
              <a:lnSpc>
                <a:spcPct val="100000"/>
              </a:lnSpc>
              <a:spcBef>
                <a:spcPts val="105"/>
              </a:spcBef>
              <a:buClr>
                <a:srgbClr val="C00000"/>
              </a:buClr>
              <a:buChar char="•"/>
              <a:tabLst>
                <a:tab pos="355600" algn="l"/>
                <a:tab pos="356235" algn="l"/>
              </a:tabLst>
            </a:pPr>
            <a:r>
              <a:rPr lang="fr-FR" spc="-95" dirty="0">
                <a:latin typeface="Arial"/>
                <a:cs typeface="Arial"/>
              </a:rPr>
              <a:t>Clients </a:t>
            </a:r>
            <a:r>
              <a:rPr lang="fr-FR" spc="215" dirty="0">
                <a:latin typeface="Arial"/>
                <a:cs typeface="Arial"/>
              </a:rPr>
              <a:t>/</a:t>
            </a:r>
            <a:r>
              <a:rPr lang="fr-FR" spc="-125" dirty="0">
                <a:latin typeface="Arial"/>
                <a:cs typeface="Arial"/>
              </a:rPr>
              <a:t> </a:t>
            </a:r>
            <a:r>
              <a:rPr lang="fr-FR" spc="-80" dirty="0">
                <a:latin typeface="Arial"/>
                <a:cs typeface="Arial"/>
              </a:rPr>
              <a:t>investisseur</a:t>
            </a:r>
            <a:endParaRPr lang="fr-FR" dirty="0">
              <a:latin typeface="Arial"/>
              <a:cs typeface="Arial"/>
            </a:endParaRPr>
          </a:p>
          <a:p>
            <a:pPr marL="355600" indent="-343535">
              <a:lnSpc>
                <a:spcPct val="100000"/>
              </a:lnSpc>
              <a:spcBef>
                <a:spcPts val="1680"/>
              </a:spcBef>
              <a:buClr>
                <a:srgbClr val="C00000"/>
              </a:buClr>
              <a:buChar char="•"/>
              <a:tabLst>
                <a:tab pos="355600" algn="l"/>
                <a:tab pos="356235" algn="l"/>
              </a:tabLst>
            </a:pPr>
            <a:r>
              <a:rPr lang="fr-FR" spc="-90" dirty="0">
                <a:latin typeface="Arial"/>
                <a:cs typeface="Arial"/>
              </a:rPr>
              <a:t>Acheteurs</a:t>
            </a:r>
            <a:endParaRPr lang="fr-FR" dirty="0">
              <a:latin typeface="Arial"/>
              <a:cs typeface="Arial"/>
            </a:endParaRPr>
          </a:p>
          <a:p>
            <a:pPr marL="355600" indent="-343535">
              <a:lnSpc>
                <a:spcPct val="100000"/>
              </a:lnSpc>
              <a:spcBef>
                <a:spcPts val="1680"/>
              </a:spcBef>
              <a:buClr>
                <a:srgbClr val="C00000"/>
              </a:buClr>
              <a:buChar char="•"/>
              <a:tabLst>
                <a:tab pos="355600" algn="l"/>
                <a:tab pos="356235" algn="l"/>
              </a:tabLst>
            </a:pPr>
            <a:r>
              <a:rPr lang="fr-FR" spc="-40" dirty="0">
                <a:latin typeface="Arial"/>
                <a:cs typeface="Arial"/>
              </a:rPr>
              <a:t>Utilisateur</a:t>
            </a:r>
            <a:r>
              <a:rPr lang="fr-FR" spc="-90" dirty="0">
                <a:latin typeface="Arial"/>
                <a:cs typeface="Arial"/>
              </a:rPr>
              <a:t> </a:t>
            </a:r>
            <a:r>
              <a:rPr lang="fr-FR" spc="-30" dirty="0">
                <a:latin typeface="Arial"/>
                <a:cs typeface="Arial"/>
              </a:rPr>
              <a:t>final</a:t>
            </a:r>
            <a:endParaRPr lang="fr-FR" dirty="0">
              <a:latin typeface="Arial"/>
              <a:cs typeface="Arial"/>
            </a:endParaRPr>
          </a:p>
          <a:p>
            <a:pPr marL="355600" indent="-343535">
              <a:lnSpc>
                <a:spcPct val="100000"/>
              </a:lnSpc>
              <a:spcBef>
                <a:spcPts val="1680"/>
              </a:spcBef>
              <a:buClr>
                <a:srgbClr val="C00000"/>
              </a:buClr>
              <a:buChar char="•"/>
              <a:tabLst>
                <a:tab pos="355600" algn="l"/>
                <a:tab pos="356235" algn="l"/>
              </a:tabLst>
            </a:pPr>
            <a:r>
              <a:rPr lang="fr-FR" spc="-110" dirty="0">
                <a:latin typeface="Arial"/>
                <a:cs typeface="Arial"/>
              </a:rPr>
              <a:t>Experts </a:t>
            </a:r>
            <a:r>
              <a:rPr lang="fr-FR" spc="-65" dirty="0">
                <a:latin typeface="Arial"/>
                <a:cs typeface="Arial"/>
              </a:rPr>
              <a:t>du</a:t>
            </a:r>
            <a:r>
              <a:rPr lang="fr-FR" spc="-135" dirty="0">
                <a:latin typeface="Arial"/>
                <a:cs typeface="Arial"/>
              </a:rPr>
              <a:t> </a:t>
            </a:r>
            <a:r>
              <a:rPr lang="fr-FR" spc="-80" dirty="0">
                <a:latin typeface="Arial"/>
                <a:cs typeface="Arial"/>
              </a:rPr>
              <a:t>domaine</a:t>
            </a:r>
            <a:endParaRPr lang="fr-FR" dirty="0">
              <a:latin typeface="Arial"/>
              <a:cs typeface="Arial"/>
            </a:endParaRPr>
          </a:p>
          <a:p>
            <a:pPr marL="355600" indent="-343535">
              <a:lnSpc>
                <a:spcPct val="100000"/>
              </a:lnSpc>
              <a:spcBef>
                <a:spcPts val="1680"/>
              </a:spcBef>
              <a:buClr>
                <a:srgbClr val="C00000"/>
              </a:buClr>
              <a:buChar char="•"/>
              <a:tabLst>
                <a:tab pos="355600" algn="l"/>
                <a:tab pos="356235" algn="l"/>
              </a:tabLst>
            </a:pPr>
            <a:r>
              <a:rPr lang="fr-FR" spc="-204" dirty="0">
                <a:latin typeface="Arial"/>
                <a:cs typeface="Arial"/>
              </a:rPr>
              <a:t>Les  </a:t>
            </a:r>
            <a:r>
              <a:rPr lang="fr-FR" spc="-80" dirty="0">
                <a:latin typeface="Arial"/>
                <a:cs typeface="Arial"/>
              </a:rPr>
              <a:t>fournisseurs </a:t>
            </a:r>
            <a:r>
              <a:rPr lang="fr-FR" spc="-90" dirty="0">
                <a:latin typeface="Arial"/>
                <a:cs typeface="Arial"/>
              </a:rPr>
              <a:t>de</a:t>
            </a:r>
            <a:r>
              <a:rPr lang="fr-FR" spc="-40" dirty="0">
                <a:latin typeface="Arial"/>
                <a:cs typeface="Arial"/>
              </a:rPr>
              <a:t> </a:t>
            </a:r>
            <a:r>
              <a:rPr lang="fr-FR" spc="-60" dirty="0">
                <a:latin typeface="Arial"/>
                <a:cs typeface="Arial"/>
              </a:rPr>
              <a:t>contenu</a:t>
            </a:r>
            <a:endParaRPr lang="fr-FR" dirty="0">
              <a:latin typeface="Arial"/>
              <a:cs typeface="Arial"/>
            </a:endParaRPr>
          </a:p>
          <a:p>
            <a:pPr marL="355600" indent="-343535">
              <a:lnSpc>
                <a:spcPct val="100000"/>
              </a:lnSpc>
              <a:spcBef>
                <a:spcPts val="1680"/>
              </a:spcBef>
              <a:buClr>
                <a:srgbClr val="C00000"/>
              </a:buClr>
              <a:buChar char="•"/>
              <a:tabLst>
                <a:tab pos="355600" algn="l"/>
                <a:tab pos="356235" algn="l"/>
              </a:tabLst>
            </a:pPr>
            <a:r>
              <a:rPr lang="fr-FR" spc="-90" dirty="0">
                <a:latin typeface="Arial"/>
                <a:cs typeface="Arial"/>
              </a:rPr>
              <a:t>Développeurs, </a:t>
            </a:r>
            <a:r>
              <a:rPr lang="fr-FR" spc="-80" dirty="0">
                <a:latin typeface="Arial"/>
                <a:cs typeface="Arial"/>
              </a:rPr>
              <a:t>Ingénieurs </a:t>
            </a:r>
            <a:r>
              <a:rPr lang="fr-FR" spc="-60" dirty="0">
                <a:latin typeface="Arial"/>
                <a:cs typeface="Arial"/>
              </a:rPr>
              <a:t>logiciel, </a:t>
            </a:r>
            <a:r>
              <a:rPr lang="fr-FR" spc="-80" dirty="0">
                <a:latin typeface="Arial"/>
                <a:cs typeface="Arial"/>
              </a:rPr>
              <a:t>gestionnaires </a:t>
            </a:r>
            <a:r>
              <a:rPr lang="fr-FR" spc="-90" dirty="0">
                <a:latin typeface="Arial"/>
                <a:cs typeface="Arial"/>
              </a:rPr>
              <a:t>de </a:t>
            </a:r>
            <a:r>
              <a:rPr lang="fr-FR" spc="-45" dirty="0">
                <a:latin typeface="Arial"/>
                <a:cs typeface="Arial"/>
              </a:rPr>
              <a:t>projets,</a:t>
            </a:r>
            <a:r>
              <a:rPr lang="fr-FR" spc="-260" dirty="0">
                <a:latin typeface="Arial"/>
                <a:cs typeface="Arial"/>
              </a:rPr>
              <a:t> </a:t>
            </a:r>
            <a:r>
              <a:rPr lang="fr-FR" spc="-620" dirty="0">
                <a:latin typeface="Arial"/>
                <a:cs typeface="Arial"/>
              </a:rPr>
              <a:t>…</a:t>
            </a:r>
            <a:endParaRPr lang="fr-FR" dirty="0">
              <a:latin typeface="Arial"/>
              <a:cs typeface="Arial"/>
            </a:endParaRPr>
          </a:p>
          <a:p>
            <a:pPr marL="355600" indent="-343535">
              <a:lnSpc>
                <a:spcPct val="100000"/>
              </a:lnSpc>
              <a:spcBef>
                <a:spcPts val="1685"/>
              </a:spcBef>
              <a:buClr>
                <a:srgbClr val="C00000"/>
              </a:buClr>
              <a:buChar char="•"/>
              <a:tabLst>
                <a:tab pos="355600" algn="l"/>
                <a:tab pos="356235" algn="l"/>
              </a:tabLst>
            </a:pPr>
            <a:r>
              <a:rPr lang="fr-FR" spc="-85" dirty="0">
                <a:latin typeface="Arial"/>
                <a:cs typeface="Arial"/>
              </a:rPr>
              <a:t>Inspecteurs</a:t>
            </a:r>
            <a:r>
              <a:rPr lang="fr-FR" spc="-120" dirty="0">
                <a:latin typeface="Arial"/>
                <a:cs typeface="Arial"/>
              </a:rPr>
              <a:t> </a:t>
            </a:r>
            <a:r>
              <a:rPr lang="fr-FR" spc="-55" dirty="0">
                <a:latin typeface="Arial"/>
                <a:cs typeface="Arial"/>
              </a:rPr>
              <a:t>(</a:t>
            </a:r>
            <a:r>
              <a:rPr lang="fr-FR" spc="-55" dirty="0" err="1">
                <a:latin typeface="Arial"/>
                <a:cs typeface="Arial"/>
              </a:rPr>
              <a:t>reviewer</a:t>
            </a:r>
            <a:r>
              <a:rPr lang="fr-FR" spc="-55" dirty="0">
                <a:latin typeface="Arial"/>
                <a:cs typeface="Arial"/>
              </a:rPr>
              <a:t>)</a:t>
            </a:r>
            <a:endParaRPr lang="fr-FR" dirty="0">
              <a:latin typeface="Arial"/>
              <a:cs typeface="Arial"/>
            </a:endParaRPr>
          </a:p>
          <a:p>
            <a:pPr marL="355600" indent="-343535">
              <a:lnSpc>
                <a:spcPct val="100000"/>
              </a:lnSpc>
              <a:spcBef>
                <a:spcPts val="1680"/>
              </a:spcBef>
              <a:buClr>
                <a:srgbClr val="C00000"/>
              </a:buClr>
              <a:buChar char="•"/>
              <a:tabLst>
                <a:tab pos="355600" algn="l"/>
                <a:tab pos="356235" algn="l"/>
              </a:tabLst>
            </a:pPr>
            <a:r>
              <a:rPr lang="fr-FR" spc="-110" dirty="0">
                <a:latin typeface="Arial"/>
                <a:cs typeface="Arial"/>
              </a:rPr>
              <a:t>Experts </a:t>
            </a:r>
            <a:r>
              <a:rPr lang="fr-FR" spc="-35" dirty="0">
                <a:latin typeface="Arial"/>
                <a:cs typeface="Arial"/>
              </a:rPr>
              <a:t>d’un </a:t>
            </a:r>
            <a:r>
              <a:rPr lang="fr-FR" spc="-40" dirty="0">
                <a:latin typeface="Arial"/>
                <a:cs typeface="Arial"/>
              </a:rPr>
              <a:t>autre </a:t>
            </a:r>
            <a:r>
              <a:rPr lang="fr-FR" spc="-110" dirty="0">
                <a:latin typeface="Arial"/>
                <a:cs typeface="Arial"/>
              </a:rPr>
              <a:t>système </a:t>
            </a:r>
            <a:r>
              <a:rPr lang="fr-FR" spc="-90" dirty="0">
                <a:latin typeface="Arial"/>
                <a:cs typeface="Arial"/>
              </a:rPr>
              <a:t>en </a:t>
            </a:r>
            <a:r>
              <a:rPr lang="fr-FR" spc="-70" dirty="0">
                <a:latin typeface="Arial"/>
                <a:cs typeface="Arial"/>
              </a:rPr>
              <a:t>liaison </a:t>
            </a:r>
            <a:r>
              <a:rPr lang="fr-FR" spc="-135" dirty="0">
                <a:latin typeface="Arial"/>
                <a:cs typeface="Arial"/>
              </a:rPr>
              <a:t>avec </a:t>
            </a:r>
            <a:r>
              <a:rPr lang="fr-FR" spc="-50" dirty="0">
                <a:latin typeface="Arial"/>
                <a:cs typeface="Arial"/>
              </a:rPr>
              <a:t>le</a:t>
            </a:r>
            <a:r>
              <a:rPr lang="fr-FR" spc="-254" dirty="0">
                <a:latin typeface="Arial"/>
                <a:cs typeface="Arial"/>
              </a:rPr>
              <a:t> </a:t>
            </a:r>
            <a:r>
              <a:rPr lang="fr-FR" spc="-10" dirty="0">
                <a:latin typeface="Arial"/>
                <a:cs typeface="Arial"/>
              </a:rPr>
              <a:t>projet</a:t>
            </a:r>
            <a:endParaRPr lang="fr-FR" dirty="0">
              <a:latin typeface="Arial"/>
              <a:cs typeface="Arial"/>
            </a:endParaRPr>
          </a:p>
          <a:p>
            <a:pPr marL="355600" indent="-343535">
              <a:lnSpc>
                <a:spcPct val="100000"/>
              </a:lnSpc>
              <a:spcBef>
                <a:spcPts val="1680"/>
              </a:spcBef>
              <a:buClr>
                <a:srgbClr val="C00000"/>
              </a:buClr>
              <a:buChar char="•"/>
              <a:tabLst>
                <a:tab pos="355600" algn="l"/>
                <a:tab pos="356235" algn="l"/>
              </a:tabLst>
            </a:pPr>
            <a:r>
              <a:rPr lang="fr-FR" spc="-65" dirty="0">
                <a:latin typeface="Arial"/>
                <a:cs typeface="Arial"/>
              </a:rPr>
              <a:t>Tout</a:t>
            </a:r>
            <a:r>
              <a:rPr lang="fr-FR" spc="-125" dirty="0">
                <a:latin typeface="Arial"/>
                <a:cs typeface="Arial"/>
              </a:rPr>
              <a:t> </a:t>
            </a:r>
            <a:r>
              <a:rPr lang="fr-FR" spc="-40" dirty="0">
                <a:latin typeface="Arial"/>
                <a:cs typeface="Arial"/>
              </a:rPr>
              <a:t>autre</a:t>
            </a:r>
            <a:r>
              <a:rPr lang="fr-FR" spc="-105" dirty="0">
                <a:latin typeface="Arial"/>
                <a:cs typeface="Arial"/>
              </a:rPr>
              <a:t> </a:t>
            </a:r>
            <a:r>
              <a:rPr lang="fr-FR" spc="-85" dirty="0">
                <a:latin typeface="Arial"/>
                <a:cs typeface="Arial"/>
              </a:rPr>
              <a:t>personne</a:t>
            </a:r>
            <a:r>
              <a:rPr lang="fr-FR" spc="-114" dirty="0">
                <a:latin typeface="Arial"/>
                <a:cs typeface="Arial"/>
              </a:rPr>
              <a:t> </a:t>
            </a:r>
            <a:r>
              <a:rPr lang="fr-FR" spc="-35" dirty="0">
                <a:latin typeface="Arial"/>
                <a:cs typeface="Arial"/>
              </a:rPr>
              <a:t>qui</a:t>
            </a:r>
            <a:r>
              <a:rPr lang="fr-FR" spc="-110" dirty="0">
                <a:latin typeface="Arial"/>
                <a:cs typeface="Arial"/>
              </a:rPr>
              <a:t> </a:t>
            </a:r>
            <a:r>
              <a:rPr lang="fr-FR" spc="-45" dirty="0">
                <a:latin typeface="Arial"/>
                <a:cs typeface="Arial"/>
              </a:rPr>
              <a:t>apporte</a:t>
            </a:r>
            <a:r>
              <a:rPr lang="fr-FR" spc="-120" dirty="0">
                <a:latin typeface="Arial"/>
                <a:cs typeface="Arial"/>
              </a:rPr>
              <a:t> </a:t>
            </a:r>
            <a:r>
              <a:rPr lang="fr-FR" spc="-80" dirty="0">
                <a:latin typeface="Arial"/>
                <a:cs typeface="Arial"/>
              </a:rPr>
              <a:t>une</a:t>
            </a:r>
            <a:r>
              <a:rPr lang="fr-FR" spc="-114" dirty="0">
                <a:latin typeface="Arial"/>
                <a:cs typeface="Arial"/>
              </a:rPr>
              <a:t> </a:t>
            </a:r>
            <a:r>
              <a:rPr lang="fr-FR" spc="-65" dirty="0">
                <a:latin typeface="Arial"/>
                <a:cs typeface="Arial"/>
              </a:rPr>
              <a:t>valeur</a:t>
            </a:r>
            <a:r>
              <a:rPr lang="fr-FR" spc="-85" dirty="0">
                <a:latin typeface="Arial"/>
                <a:cs typeface="Arial"/>
              </a:rPr>
              <a:t> </a:t>
            </a:r>
            <a:r>
              <a:rPr lang="fr-FR" spc="-50" dirty="0">
                <a:latin typeface="Arial"/>
                <a:cs typeface="Arial"/>
              </a:rPr>
              <a:t>ajoutée</a:t>
            </a:r>
            <a:r>
              <a:rPr lang="fr-FR" spc="-114" dirty="0">
                <a:latin typeface="Arial"/>
                <a:cs typeface="Arial"/>
              </a:rPr>
              <a:t> </a:t>
            </a:r>
            <a:r>
              <a:rPr lang="fr-FR" spc="-110" dirty="0">
                <a:latin typeface="Arial"/>
                <a:cs typeface="Arial"/>
              </a:rPr>
              <a:t>au</a:t>
            </a:r>
            <a:r>
              <a:rPr lang="fr-FR" spc="-105" dirty="0">
                <a:latin typeface="Arial"/>
                <a:cs typeface="Arial"/>
              </a:rPr>
              <a:t> </a:t>
            </a:r>
            <a:r>
              <a:rPr lang="fr-FR" spc="10" dirty="0">
                <a:latin typeface="Arial"/>
                <a:cs typeface="Arial"/>
              </a:rPr>
              <a:t>futur</a:t>
            </a:r>
            <a:r>
              <a:rPr lang="fr-FR" spc="-114" dirty="0">
                <a:latin typeface="Arial"/>
                <a:cs typeface="Arial"/>
              </a:rPr>
              <a:t> </a:t>
            </a:r>
            <a:r>
              <a:rPr lang="fr-FR" spc="-110" dirty="0">
                <a:latin typeface="Arial"/>
                <a:cs typeface="Arial"/>
              </a:rPr>
              <a:t>système</a:t>
            </a:r>
            <a:endParaRPr lang="fr-FR" dirty="0">
              <a:latin typeface="Arial"/>
              <a:cs typeface="Arial"/>
            </a:endParaRPr>
          </a:p>
          <a:p>
            <a:endParaRPr lang="fr-FR"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798310CD-69E3-4D1E-A144-FE48935241F7}"/>
              </a:ext>
            </a:extLst>
          </p:cNvPr>
          <p:cNvSpPr>
            <a:spLocks noGrp="1"/>
          </p:cNvSpPr>
          <p:nvPr>
            <p:ph type="title"/>
          </p:nvPr>
        </p:nvSpPr>
        <p:spPr/>
        <p:txBody>
          <a:bodyPr>
            <a:normAutofit fontScale="90000"/>
          </a:bodyPr>
          <a:lstStyle/>
          <a:p>
            <a:r>
              <a:rPr lang="fr-FR" sz="6000" spc="-5" dirty="0"/>
              <a:t>Exigence </a:t>
            </a:r>
            <a:r>
              <a:rPr lang="fr-FR" sz="6000" dirty="0"/>
              <a:t>vs </a:t>
            </a:r>
            <a:r>
              <a:rPr lang="fr-FR" sz="6000" spc="-5" dirty="0"/>
              <a:t>Design </a:t>
            </a:r>
            <a:br>
              <a:rPr lang="fr-FR" sz="6000" spc="-5" dirty="0"/>
            </a:br>
            <a:r>
              <a:rPr lang="fr-FR" sz="3100" spc="-5" dirty="0"/>
              <a:t>(Quelle </a:t>
            </a:r>
            <a:r>
              <a:rPr lang="fr-FR" sz="3100" dirty="0"/>
              <a:t>est </a:t>
            </a:r>
            <a:r>
              <a:rPr lang="fr-FR" sz="3100" spc="-5" dirty="0"/>
              <a:t>la différence entre exigence </a:t>
            </a:r>
            <a:r>
              <a:rPr lang="fr-FR" sz="3100" dirty="0"/>
              <a:t>et</a:t>
            </a:r>
            <a:r>
              <a:rPr lang="fr-FR" sz="3100" spc="85" dirty="0"/>
              <a:t> </a:t>
            </a:r>
            <a:r>
              <a:rPr lang="fr-FR" sz="3100" spc="-5" dirty="0"/>
              <a:t>design?)</a:t>
            </a:r>
            <a:endParaRPr lang="fr-FR" sz="3100" dirty="0"/>
          </a:p>
        </p:txBody>
      </p:sp>
      <p:sp>
        <p:nvSpPr>
          <p:cNvPr id="9" name="Espace réservé du contenu 8">
            <a:extLst>
              <a:ext uri="{FF2B5EF4-FFF2-40B4-BE49-F238E27FC236}">
                <a16:creationId xmlns:a16="http://schemas.microsoft.com/office/drawing/2014/main" id="{2F9BF3C1-0413-4848-8C75-4B22F0B7CCD3}"/>
              </a:ext>
            </a:extLst>
          </p:cNvPr>
          <p:cNvSpPr>
            <a:spLocks noGrp="1"/>
          </p:cNvSpPr>
          <p:nvPr>
            <p:ph idx="1"/>
          </p:nvPr>
        </p:nvSpPr>
        <p:spPr>
          <a:xfrm>
            <a:off x="1060908" y="2171700"/>
            <a:ext cx="7200900" cy="4281686"/>
          </a:xfrm>
        </p:spPr>
        <p:txBody>
          <a:bodyPr>
            <a:normAutofit fontScale="92500"/>
          </a:bodyPr>
          <a:lstStyle/>
          <a:p>
            <a:pPr marL="621665" indent="-609600">
              <a:lnSpc>
                <a:spcPct val="200000"/>
              </a:lnSpc>
              <a:spcBef>
                <a:spcPts val="535"/>
              </a:spcBef>
              <a:buClr>
                <a:srgbClr val="C00000"/>
              </a:buClr>
              <a:buChar char="•"/>
              <a:tabLst>
                <a:tab pos="621665" algn="l"/>
                <a:tab pos="622300" algn="l"/>
              </a:tabLst>
            </a:pPr>
            <a:r>
              <a:rPr lang="fr-FR" spc="-155" dirty="0">
                <a:latin typeface="Arial"/>
                <a:cs typeface="Arial"/>
              </a:rPr>
              <a:t>Les </a:t>
            </a:r>
            <a:r>
              <a:rPr lang="fr-FR" spc="-110" dirty="0">
                <a:latin typeface="Arial"/>
                <a:cs typeface="Arial"/>
              </a:rPr>
              <a:t>exigences </a:t>
            </a:r>
            <a:r>
              <a:rPr lang="fr-FR" spc="-55" dirty="0">
                <a:latin typeface="Arial"/>
                <a:cs typeface="Arial"/>
              </a:rPr>
              <a:t>sont le</a:t>
            </a:r>
            <a:r>
              <a:rPr lang="fr-FR" spc="-345" dirty="0">
                <a:latin typeface="Arial"/>
                <a:cs typeface="Arial"/>
              </a:rPr>
              <a:t> </a:t>
            </a:r>
            <a:r>
              <a:rPr lang="fr-FR" spc="-70" dirty="0">
                <a:latin typeface="Arial"/>
                <a:cs typeface="Arial"/>
              </a:rPr>
              <a:t>Quoi </a:t>
            </a:r>
            <a:r>
              <a:rPr lang="fr-FR" spc="-60" dirty="0">
                <a:latin typeface="Arial"/>
                <a:cs typeface="Arial"/>
              </a:rPr>
              <a:t>du</a:t>
            </a:r>
            <a:r>
              <a:rPr lang="fr-FR" spc="-80" dirty="0">
                <a:latin typeface="Arial"/>
                <a:cs typeface="Arial"/>
              </a:rPr>
              <a:t> </a:t>
            </a:r>
            <a:r>
              <a:rPr lang="fr-FR" spc="-85" dirty="0">
                <a:latin typeface="Arial"/>
                <a:cs typeface="Arial"/>
              </a:rPr>
              <a:t>système.</a:t>
            </a:r>
            <a:endParaRPr lang="fr-FR" dirty="0">
              <a:latin typeface="Arial"/>
              <a:cs typeface="Arial"/>
            </a:endParaRPr>
          </a:p>
          <a:p>
            <a:pPr marL="621665" indent="-609600">
              <a:lnSpc>
                <a:spcPct val="170000"/>
              </a:lnSpc>
              <a:spcBef>
                <a:spcPts val="535"/>
              </a:spcBef>
              <a:buClr>
                <a:srgbClr val="C00000"/>
              </a:buClr>
              <a:buChar char="•"/>
              <a:tabLst>
                <a:tab pos="621665" algn="l"/>
                <a:tab pos="622300" algn="l"/>
              </a:tabLst>
            </a:pPr>
            <a:r>
              <a:rPr lang="fr-FR" spc="-150" dirty="0">
                <a:latin typeface="Arial"/>
                <a:cs typeface="Arial"/>
              </a:rPr>
              <a:t>La </a:t>
            </a:r>
            <a:r>
              <a:rPr lang="fr-FR" spc="-60" dirty="0">
                <a:latin typeface="Arial"/>
                <a:cs typeface="Arial"/>
              </a:rPr>
              <a:t>conception </a:t>
            </a:r>
            <a:r>
              <a:rPr lang="fr-FR" spc="-70" dirty="0">
                <a:latin typeface="Arial"/>
                <a:cs typeface="Arial"/>
              </a:rPr>
              <a:t>est </a:t>
            </a:r>
            <a:r>
              <a:rPr lang="fr-FR" spc="-75" dirty="0">
                <a:latin typeface="Arial"/>
                <a:cs typeface="Arial"/>
              </a:rPr>
              <a:t>la  </a:t>
            </a:r>
            <a:r>
              <a:rPr lang="fr-FR" spc="-95" dirty="0">
                <a:latin typeface="Arial"/>
                <a:cs typeface="Arial"/>
              </a:rPr>
              <a:t>couche </a:t>
            </a:r>
            <a:r>
              <a:rPr lang="fr-FR" spc="-60" dirty="0">
                <a:latin typeface="Arial"/>
                <a:cs typeface="Arial"/>
              </a:rPr>
              <a:t>du </a:t>
            </a:r>
            <a:r>
              <a:rPr lang="fr-FR" spc="-35" dirty="0">
                <a:latin typeface="Arial"/>
                <a:cs typeface="Arial"/>
              </a:rPr>
              <a:t>milieu </a:t>
            </a:r>
            <a:r>
              <a:rPr lang="fr-FR" spc="-60" dirty="0">
                <a:latin typeface="Arial"/>
                <a:cs typeface="Arial"/>
              </a:rPr>
              <a:t>du comment </a:t>
            </a:r>
            <a:r>
              <a:rPr lang="fr-FR" spc="-70" dirty="0">
                <a:latin typeface="Arial"/>
                <a:cs typeface="Arial"/>
              </a:rPr>
              <a:t>(la </a:t>
            </a:r>
            <a:r>
              <a:rPr lang="fr-FR" spc="-50" dirty="0">
                <a:latin typeface="Arial"/>
                <a:cs typeface="Arial"/>
              </a:rPr>
              <a:t>première </a:t>
            </a:r>
            <a:r>
              <a:rPr lang="fr-FR" spc="-95" dirty="0">
                <a:latin typeface="Arial"/>
                <a:cs typeface="Arial"/>
              </a:rPr>
              <a:t>couche </a:t>
            </a:r>
            <a:r>
              <a:rPr lang="fr-FR" spc="-70" dirty="0">
                <a:latin typeface="Arial"/>
                <a:cs typeface="Arial"/>
              </a:rPr>
              <a:t>est </a:t>
            </a:r>
            <a:r>
              <a:rPr lang="fr-FR" spc="-35" dirty="0">
                <a:latin typeface="Arial"/>
                <a:cs typeface="Arial"/>
              </a:rPr>
              <a:t>l’architecture, </a:t>
            </a:r>
            <a:r>
              <a:rPr lang="fr-FR" spc="-60" dirty="0">
                <a:latin typeface="Arial"/>
                <a:cs typeface="Arial"/>
              </a:rPr>
              <a:t>la  </a:t>
            </a:r>
            <a:r>
              <a:rPr lang="fr-FR" spc="-45" dirty="0">
                <a:latin typeface="Arial"/>
                <a:cs typeface="Arial"/>
              </a:rPr>
              <a:t>troisième </a:t>
            </a:r>
            <a:r>
              <a:rPr lang="fr-FR" spc="-100" dirty="0">
                <a:latin typeface="Arial"/>
                <a:cs typeface="Arial"/>
              </a:rPr>
              <a:t>couche </a:t>
            </a:r>
            <a:r>
              <a:rPr lang="fr-FR" spc="-70" dirty="0">
                <a:latin typeface="Arial"/>
                <a:cs typeface="Arial"/>
              </a:rPr>
              <a:t>est</a:t>
            </a:r>
            <a:r>
              <a:rPr lang="fr-FR" spc="-120" dirty="0">
                <a:latin typeface="Arial"/>
                <a:cs typeface="Arial"/>
              </a:rPr>
              <a:t> </a:t>
            </a:r>
            <a:r>
              <a:rPr lang="fr-FR" spc="-30" dirty="0">
                <a:latin typeface="Arial"/>
                <a:cs typeface="Arial"/>
              </a:rPr>
              <a:t>l’implémentation).</a:t>
            </a:r>
          </a:p>
          <a:p>
            <a:pPr marL="672465" indent="-609600">
              <a:lnSpc>
                <a:spcPct val="170000"/>
              </a:lnSpc>
              <a:spcBef>
                <a:spcPts val="100"/>
              </a:spcBef>
              <a:buClr>
                <a:srgbClr val="C00000"/>
              </a:buClr>
              <a:buChar char="•"/>
              <a:tabLst>
                <a:tab pos="672465" algn="l"/>
                <a:tab pos="673100" algn="l"/>
              </a:tabLst>
            </a:pPr>
            <a:r>
              <a:rPr lang="fr-FR" sz="1800" spc="-100" dirty="0">
                <a:latin typeface="Arial"/>
                <a:cs typeface="Arial"/>
              </a:rPr>
              <a:t>Exemple : </a:t>
            </a:r>
            <a:r>
              <a:rPr lang="fr-FR" sz="1800" spc="-130" dirty="0">
                <a:latin typeface="Arial"/>
                <a:cs typeface="Arial"/>
              </a:rPr>
              <a:t>Exigence </a:t>
            </a:r>
            <a:r>
              <a:rPr lang="fr-FR" sz="1800" spc="-60" dirty="0">
                <a:latin typeface="Arial"/>
                <a:cs typeface="Arial"/>
              </a:rPr>
              <a:t>ou</a:t>
            </a:r>
            <a:r>
              <a:rPr lang="fr-FR" sz="1800" spc="-45" dirty="0">
                <a:latin typeface="Arial"/>
                <a:cs typeface="Arial"/>
              </a:rPr>
              <a:t> </a:t>
            </a:r>
            <a:r>
              <a:rPr lang="fr-FR" sz="1800" spc="-125" dirty="0">
                <a:latin typeface="Arial"/>
                <a:cs typeface="Arial"/>
              </a:rPr>
              <a:t>Design?</a:t>
            </a:r>
            <a:endParaRPr lang="fr-FR" sz="1800" dirty="0">
              <a:latin typeface="Arial"/>
              <a:cs typeface="Arial"/>
            </a:endParaRPr>
          </a:p>
          <a:p>
            <a:pPr marL="1575435" marR="93980" lvl="1" indent="-597535">
              <a:lnSpc>
                <a:spcPct val="170100"/>
              </a:lnSpc>
              <a:spcBef>
                <a:spcPts val="5"/>
              </a:spcBef>
              <a:buClr>
                <a:srgbClr val="C00000"/>
              </a:buClr>
              <a:buFont typeface="Wingdings"/>
              <a:buChar char=""/>
              <a:tabLst>
                <a:tab pos="1435100" algn="l"/>
                <a:tab pos="1435735" algn="l"/>
              </a:tabLst>
            </a:pPr>
            <a:r>
              <a:rPr lang="fr-FR" sz="1600" spc="-65" dirty="0">
                <a:latin typeface="Arial"/>
                <a:cs typeface="Arial"/>
              </a:rPr>
              <a:t>“Si </a:t>
            </a:r>
            <a:r>
              <a:rPr lang="fr-FR" sz="1600" spc="-45" dirty="0">
                <a:latin typeface="Arial"/>
                <a:cs typeface="Arial"/>
              </a:rPr>
              <a:t>le </a:t>
            </a:r>
            <a:r>
              <a:rPr lang="fr-FR" sz="1600" spc="-90" dirty="0">
                <a:latin typeface="Arial"/>
                <a:cs typeface="Arial"/>
              </a:rPr>
              <a:t>système </a:t>
            </a:r>
            <a:r>
              <a:rPr lang="fr-FR" sz="1600" spc="-50" dirty="0">
                <a:latin typeface="Arial"/>
                <a:cs typeface="Arial"/>
              </a:rPr>
              <a:t>d’alarme </a:t>
            </a:r>
            <a:r>
              <a:rPr lang="fr-FR" sz="1600" spc="-90" dirty="0">
                <a:latin typeface="Arial"/>
                <a:cs typeface="Arial"/>
              </a:rPr>
              <a:t>sonne </a:t>
            </a:r>
            <a:r>
              <a:rPr lang="fr-FR" sz="1600" spc="-65" dirty="0">
                <a:latin typeface="Arial"/>
                <a:cs typeface="Arial"/>
              </a:rPr>
              <a:t>alors </a:t>
            </a:r>
            <a:r>
              <a:rPr lang="fr-FR" sz="1600" spc="-80" dirty="0">
                <a:latin typeface="Arial"/>
                <a:cs typeface="Arial"/>
              </a:rPr>
              <a:t>l’ascenseur </a:t>
            </a:r>
            <a:r>
              <a:rPr lang="fr-FR" sz="1600" spc="-5" dirty="0">
                <a:latin typeface="Arial"/>
                <a:cs typeface="Arial"/>
              </a:rPr>
              <a:t>doit </a:t>
            </a:r>
            <a:r>
              <a:rPr lang="fr-FR" sz="1600" spc="-85" dirty="0">
                <a:latin typeface="Arial"/>
                <a:cs typeface="Arial"/>
              </a:rPr>
              <a:t>descendre </a:t>
            </a:r>
            <a:r>
              <a:rPr lang="fr-FR" sz="1600" spc="-90" dirty="0">
                <a:latin typeface="Arial"/>
                <a:cs typeface="Arial"/>
              </a:rPr>
              <a:t>au </a:t>
            </a:r>
            <a:r>
              <a:rPr lang="fr-FR" sz="1600" spc="-25" dirty="0">
                <a:latin typeface="Arial"/>
                <a:cs typeface="Arial"/>
              </a:rPr>
              <a:t>1</a:t>
            </a:r>
            <a:r>
              <a:rPr lang="fr-FR" sz="1575" spc="-37" baseline="26455" dirty="0">
                <a:latin typeface="Arial"/>
                <a:cs typeface="Arial"/>
              </a:rPr>
              <a:t>er </a:t>
            </a:r>
            <a:r>
              <a:rPr lang="fr-FR" sz="1600" spc="-70" dirty="0">
                <a:latin typeface="Arial"/>
                <a:cs typeface="Arial"/>
              </a:rPr>
              <a:t>étage,  </a:t>
            </a:r>
            <a:r>
              <a:rPr lang="fr-FR" sz="1600" spc="-60" dirty="0">
                <a:latin typeface="Arial"/>
                <a:cs typeface="Arial"/>
              </a:rPr>
              <a:t>ouvre </a:t>
            </a:r>
            <a:r>
              <a:rPr lang="fr-FR" sz="1600" spc="-90" dirty="0">
                <a:latin typeface="Arial"/>
                <a:cs typeface="Arial"/>
              </a:rPr>
              <a:t>les </a:t>
            </a:r>
            <a:r>
              <a:rPr lang="fr-FR" sz="1600" spc="-50" dirty="0">
                <a:latin typeface="Arial"/>
                <a:cs typeface="Arial"/>
              </a:rPr>
              <a:t>portes </a:t>
            </a:r>
            <a:r>
              <a:rPr lang="fr-FR" sz="1600" spc="-5" dirty="0">
                <a:latin typeface="Arial"/>
                <a:cs typeface="Arial"/>
              </a:rPr>
              <a:t>et </a:t>
            </a:r>
            <a:r>
              <a:rPr lang="fr-FR" sz="1600" spc="-100" dirty="0">
                <a:latin typeface="Arial"/>
                <a:cs typeface="Arial"/>
              </a:rPr>
              <a:t>suspend </a:t>
            </a:r>
            <a:r>
              <a:rPr lang="fr-FR" sz="1600" spc="-35" dirty="0">
                <a:latin typeface="Arial"/>
                <a:cs typeface="Arial"/>
              </a:rPr>
              <a:t>toutes </a:t>
            </a:r>
            <a:r>
              <a:rPr lang="fr-FR" sz="1600" spc="-60" dirty="0">
                <a:latin typeface="Arial"/>
                <a:cs typeface="Arial"/>
              </a:rPr>
              <a:t>autres</a:t>
            </a:r>
            <a:r>
              <a:rPr lang="fr-FR" sz="1600" spc="-185" dirty="0">
                <a:latin typeface="Arial"/>
                <a:cs typeface="Arial"/>
              </a:rPr>
              <a:t> </a:t>
            </a:r>
            <a:r>
              <a:rPr lang="fr-FR" sz="1600" spc="-35" dirty="0">
                <a:latin typeface="Arial"/>
                <a:cs typeface="Arial"/>
              </a:rPr>
              <a:t>opérations.”</a:t>
            </a:r>
            <a:endParaRPr lang="fr-FR" sz="2050" dirty="0">
              <a:latin typeface="Arial"/>
              <a:cs typeface="Arial"/>
            </a:endParaRPr>
          </a:p>
          <a:p>
            <a:pPr marL="1435100" lvl="1" indent="-457834">
              <a:lnSpc>
                <a:spcPct val="100000"/>
              </a:lnSpc>
              <a:buClr>
                <a:srgbClr val="C00000"/>
              </a:buClr>
              <a:buFont typeface="Wingdings"/>
              <a:buChar char=""/>
              <a:tabLst>
                <a:tab pos="1435100" algn="l"/>
                <a:tab pos="1435735" algn="l"/>
              </a:tabLst>
            </a:pPr>
            <a:r>
              <a:rPr lang="fr-FR" sz="1600" spc="-65" dirty="0">
                <a:latin typeface="Arial"/>
                <a:cs typeface="Arial"/>
              </a:rPr>
              <a:t>“Le </a:t>
            </a:r>
            <a:r>
              <a:rPr lang="fr-FR" sz="1600" spc="-15" dirty="0">
                <a:latin typeface="Arial"/>
                <a:cs typeface="Arial"/>
              </a:rPr>
              <a:t>projet </a:t>
            </a:r>
            <a:r>
              <a:rPr lang="fr-FR" sz="1600" spc="-5" dirty="0">
                <a:latin typeface="Arial"/>
                <a:cs typeface="Arial"/>
              </a:rPr>
              <a:t>doit </a:t>
            </a:r>
            <a:r>
              <a:rPr lang="fr-FR" sz="1600" spc="-20" dirty="0">
                <a:latin typeface="Arial"/>
                <a:cs typeface="Arial"/>
              </a:rPr>
              <a:t>être </a:t>
            </a:r>
            <a:r>
              <a:rPr lang="fr-FR" sz="1600" spc="-40" dirty="0">
                <a:latin typeface="Arial"/>
                <a:cs typeface="Arial"/>
              </a:rPr>
              <a:t>implémenté </a:t>
            </a:r>
            <a:r>
              <a:rPr lang="fr-FR" sz="1600" spc="-80" dirty="0">
                <a:latin typeface="Arial"/>
                <a:cs typeface="Arial"/>
              </a:rPr>
              <a:t>en</a:t>
            </a:r>
            <a:r>
              <a:rPr lang="fr-FR" sz="1600" spc="-315" dirty="0">
                <a:latin typeface="Arial"/>
                <a:cs typeface="Arial"/>
              </a:rPr>
              <a:t> </a:t>
            </a:r>
            <a:r>
              <a:rPr lang="fr-FR" sz="1600" spc="-85" dirty="0">
                <a:latin typeface="Arial"/>
                <a:cs typeface="Arial"/>
              </a:rPr>
              <a:t>C#.”</a:t>
            </a:r>
            <a:endParaRPr lang="fr-FR" sz="1950" dirty="0">
              <a:latin typeface="Arial"/>
              <a:cs typeface="Arial"/>
            </a:endParaRPr>
          </a:p>
          <a:p>
            <a:pPr marL="1435100" lvl="1" indent="-457834">
              <a:lnSpc>
                <a:spcPct val="100000"/>
              </a:lnSpc>
              <a:buClr>
                <a:srgbClr val="C00000"/>
              </a:buClr>
              <a:buFont typeface="Wingdings"/>
              <a:buChar char=""/>
              <a:tabLst>
                <a:tab pos="1435100" algn="l"/>
                <a:tab pos="1435735" algn="l"/>
              </a:tabLst>
            </a:pPr>
            <a:r>
              <a:rPr lang="fr-FR" sz="1600" spc="-65" dirty="0">
                <a:latin typeface="Arial"/>
                <a:cs typeface="Arial"/>
              </a:rPr>
              <a:t>“Le </a:t>
            </a:r>
            <a:r>
              <a:rPr lang="fr-FR" sz="1600" spc="-90" dirty="0">
                <a:latin typeface="Arial"/>
                <a:cs typeface="Arial"/>
              </a:rPr>
              <a:t>système </a:t>
            </a:r>
            <a:r>
              <a:rPr lang="fr-FR" sz="1600" spc="-5" dirty="0">
                <a:latin typeface="Arial"/>
                <a:cs typeface="Arial"/>
              </a:rPr>
              <a:t>doit </a:t>
            </a:r>
            <a:r>
              <a:rPr lang="fr-FR" sz="1600" spc="-25" dirty="0">
                <a:latin typeface="Arial"/>
                <a:cs typeface="Arial"/>
              </a:rPr>
              <a:t>utiliser </a:t>
            </a:r>
            <a:r>
              <a:rPr lang="fr-FR" sz="1600" spc="-114" dirty="0">
                <a:latin typeface="Arial"/>
                <a:cs typeface="Arial"/>
              </a:rPr>
              <a:t>des </a:t>
            </a:r>
            <a:r>
              <a:rPr lang="fr-FR" sz="1600" spc="-60" dirty="0">
                <a:latin typeface="Arial"/>
                <a:cs typeface="Arial"/>
              </a:rPr>
              <a:t>listes</a:t>
            </a:r>
            <a:r>
              <a:rPr lang="fr-FR" sz="1600" spc="-225" dirty="0">
                <a:latin typeface="Arial"/>
                <a:cs typeface="Arial"/>
              </a:rPr>
              <a:t> </a:t>
            </a:r>
            <a:r>
              <a:rPr lang="fr-FR" sz="1600" spc="-75" dirty="0">
                <a:latin typeface="Arial"/>
                <a:cs typeface="Arial"/>
              </a:rPr>
              <a:t>chaînées.”</a:t>
            </a:r>
            <a:endParaRPr lang="fr-FR" sz="1600" dirty="0">
              <a:latin typeface="Arial"/>
              <a:cs typeface="Arial"/>
            </a:endParaRPr>
          </a:p>
          <a:p>
            <a:pPr marL="621665" marR="5080" algn="just">
              <a:lnSpc>
                <a:spcPct val="100000"/>
              </a:lnSpc>
            </a:pPr>
            <a:endParaRPr lang="fr-FR" dirty="0">
              <a:latin typeface="Arial"/>
              <a:cs typeface="Arial"/>
            </a:endParaRPr>
          </a:p>
          <a:p>
            <a:endParaRPr lang="fr-FR"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21">
            <a:extLst>
              <a:ext uri="{FF2B5EF4-FFF2-40B4-BE49-F238E27FC236}">
                <a16:creationId xmlns:a16="http://schemas.microsoft.com/office/drawing/2014/main" id="{604C0D15-09CA-4CD3-8F2F-982D477B0190}"/>
              </a:ext>
            </a:extLst>
          </p:cNvPr>
          <p:cNvSpPr>
            <a:spLocks noGrp="1"/>
          </p:cNvSpPr>
          <p:nvPr>
            <p:ph type="title"/>
          </p:nvPr>
        </p:nvSpPr>
        <p:spPr>
          <a:xfrm>
            <a:off x="1277747" y="137350"/>
            <a:ext cx="7200900" cy="1485900"/>
          </a:xfrm>
        </p:spPr>
        <p:txBody>
          <a:bodyPr/>
          <a:lstStyle/>
          <a:p>
            <a:r>
              <a:rPr lang="fr-FR" spc="-5" dirty="0"/>
              <a:t>Le processus de gestion des exigences </a:t>
            </a:r>
            <a:r>
              <a:rPr lang="fr-FR" dirty="0"/>
              <a:t>– </a:t>
            </a:r>
            <a:r>
              <a:rPr lang="fr-FR" spc="-5" dirty="0"/>
              <a:t>entrées </a:t>
            </a:r>
            <a:r>
              <a:rPr lang="fr-FR" dirty="0"/>
              <a:t>/</a:t>
            </a:r>
            <a:r>
              <a:rPr lang="fr-FR" spc="120" dirty="0"/>
              <a:t> </a:t>
            </a:r>
            <a:r>
              <a:rPr lang="fr-FR" dirty="0"/>
              <a:t>Sorties</a:t>
            </a:r>
          </a:p>
        </p:txBody>
      </p:sp>
      <p:sp>
        <p:nvSpPr>
          <p:cNvPr id="20" name="object 20"/>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8</a:t>
            </a:fld>
            <a:endParaRPr dirty="0"/>
          </a:p>
        </p:txBody>
      </p:sp>
      <p:grpSp>
        <p:nvGrpSpPr>
          <p:cNvPr id="26" name="Groupe 25">
            <a:extLst>
              <a:ext uri="{FF2B5EF4-FFF2-40B4-BE49-F238E27FC236}">
                <a16:creationId xmlns:a16="http://schemas.microsoft.com/office/drawing/2014/main" id="{AAE198B4-5E33-447F-951F-B04D992324E4}"/>
              </a:ext>
            </a:extLst>
          </p:cNvPr>
          <p:cNvGrpSpPr/>
          <p:nvPr/>
        </p:nvGrpSpPr>
        <p:grpSpPr>
          <a:xfrm>
            <a:off x="1042987" y="1752600"/>
            <a:ext cx="7792910" cy="5029200"/>
            <a:chOff x="1042987" y="1600200"/>
            <a:chExt cx="7792910" cy="5029200"/>
          </a:xfrm>
        </p:grpSpPr>
        <p:grpSp>
          <p:nvGrpSpPr>
            <p:cNvPr id="12" name="object 12"/>
            <p:cNvGrpSpPr/>
            <p:nvPr/>
          </p:nvGrpSpPr>
          <p:grpSpPr>
            <a:xfrm>
              <a:off x="3271837" y="1600200"/>
              <a:ext cx="436880" cy="4546600"/>
              <a:chOff x="3271837" y="1120838"/>
              <a:chExt cx="436880" cy="4546600"/>
            </a:xfrm>
          </p:grpSpPr>
          <p:sp>
            <p:nvSpPr>
              <p:cNvPr id="13" name="object 13"/>
              <p:cNvSpPr/>
              <p:nvPr/>
            </p:nvSpPr>
            <p:spPr>
              <a:xfrm>
                <a:off x="3276600" y="1125600"/>
                <a:ext cx="192405" cy="4537075"/>
              </a:xfrm>
              <a:custGeom>
                <a:avLst/>
                <a:gdLst/>
                <a:ahLst/>
                <a:cxnLst/>
                <a:rect l="l" t="t" r="r" b="b"/>
                <a:pathLst>
                  <a:path w="192404" h="4537075">
                    <a:moveTo>
                      <a:pt x="0" y="0"/>
                    </a:moveTo>
                    <a:lnTo>
                      <a:pt x="192150" y="2173224"/>
                    </a:lnTo>
                    <a:lnTo>
                      <a:pt x="1524" y="4537011"/>
                    </a:lnTo>
                  </a:path>
                </a:pathLst>
              </a:custGeom>
              <a:ln w="9525">
                <a:solidFill>
                  <a:srgbClr val="000000"/>
                </a:solidFill>
              </a:ln>
            </p:spPr>
            <p:txBody>
              <a:bodyPr wrap="square" lIns="0" tIns="0" rIns="0" bIns="0" rtlCol="0"/>
              <a:lstStyle/>
              <a:p>
                <a:endParaRPr/>
              </a:p>
            </p:txBody>
          </p:sp>
          <p:sp>
            <p:nvSpPr>
              <p:cNvPr id="14" name="object 14"/>
              <p:cNvSpPr/>
              <p:nvPr/>
            </p:nvSpPr>
            <p:spPr>
              <a:xfrm>
                <a:off x="3492500" y="3300349"/>
                <a:ext cx="215900" cy="114300"/>
              </a:xfrm>
              <a:prstGeom prst="rect">
                <a:avLst/>
              </a:prstGeom>
              <a:blipFill>
                <a:blip r:embed="rId2" cstate="print"/>
                <a:stretch>
                  <a:fillRect/>
                </a:stretch>
              </a:blipFill>
            </p:spPr>
            <p:txBody>
              <a:bodyPr wrap="square" lIns="0" tIns="0" rIns="0" bIns="0" rtlCol="0"/>
              <a:lstStyle/>
              <a:p>
                <a:endParaRPr/>
              </a:p>
            </p:txBody>
          </p:sp>
        </p:grpSp>
        <p:grpSp>
          <p:nvGrpSpPr>
            <p:cNvPr id="25" name="Groupe 24">
              <a:extLst>
                <a:ext uri="{FF2B5EF4-FFF2-40B4-BE49-F238E27FC236}">
                  <a16:creationId xmlns:a16="http://schemas.microsoft.com/office/drawing/2014/main" id="{AADECE9E-E64C-4108-987B-DA339F7CA5A4}"/>
                </a:ext>
              </a:extLst>
            </p:cNvPr>
            <p:cNvGrpSpPr/>
            <p:nvPr/>
          </p:nvGrpSpPr>
          <p:grpSpPr>
            <a:xfrm>
              <a:off x="1042987" y="1801419"/>
              <a:ext cx="7792910" cy="4827981"/>
              <a:chOff x="1042987" y="1270000"/>
              <a:chExt cx="7792910" cy="4827981"/>
            </a:xfrm>
          </p:grpSpPr>
          <p:sp>
            <p:nvSpPr>
              <p:cNvPr id="9" name="object 9"/>
              <p:cNvSpPr txBox="1"/>
              <p:nvPr/>
            </p:nvSpPr>
            <p:spPr>
              <a:xfrm>
                <a:off x="1042987" y="1270000"/>
                <a:ext cx="2089150" cy="527050"/>
              </a:xfrm>
              <a:prstGeom prst="rect">
                <a:avLst/>
              </a:prstGeom>
              <a:ln w="9525">
                <a:solidFill>
                  <a:srgbClr val="990000"/>
                </a:solidFill>
              </a:ln>
            </p:spPr>
            <p:txBody>
              <a:bodyPr vert="horz" wrap="square" lIns="0" tIns="40640" rIns="0" bIns="0" rtlCol="0">
                <a:spAutoFit/>
              </a:bodyPr>
              <a:lstStyle/>
              <a:p>
                <a:pPr marL="91440" marR="132080">
                  <a:lnSpc>
                    <a:spcPct val="100000"/>
                  </a:lnSpc>
                  <a:spcBef>
                    <a:spcPts val="320"/>
                  </a:spcBef>
                </a:pPr>
                <a:r>
                  <a:rPr sz="1400" b="1" i="1" spc="-5" dirty="0">
                    <a:latin typeface="Arial"/>
                    <a:cs typeface="Arial"/>
                  </a:rPr>
                  <a:t>Le </a:t>
                </a:r>
                <a:r>
                  <a:rPr sz="1400" b="1" i="1" dirty="0">
                    <a:latin typeface="Arial"/>
                    <a:cs typeface="Arial"/>
                  </a:rPr>
                  <a:t>système existant</a:t>
                </a:r>
                <a:r>
                  <a:rPr sz="1400" b="1" i="1" spc="-175" dirty="0">
                    <a:latin typeface="Arial"/>
                    <a:cs typeface="Arial"/>
                  </a:rPr>
                  <a:t> </a:t>
                </a:r>
                <a:r>
                  <a:rPr sz="1400" b="1" i="1" dirty="0">
                    <a:latin typeface="Arial"/>
                    <a:cs typeface="Arial"/>
                  </a:rPr>
                  <a:t>&amp;  </a:t>
                </a:r>
                <a:r>
                  <a:rPr sz="1400" b="1" i="1" spc="-5" dirty="0">
                    <a:latin typeface="Arial"/>
                    <a:cs typeface="Arial"/>
                  </a:rPr>
                  <a:t>processus</a:t>
                </a:r>
                <a:r>
                  <a:rPr sz="1400" b="1" i="1" spc="-65" dirty="0">
                    <a:latin typeface="Arial"/>
                    <a:cs typeface="Arial"/>
                  </a:rPr>
                  <a:t> </a:t>
                </a:r>
                <a:r>
                  <a:rPr sz="1400" b="1" i="1" spc="-5" dirty="0">
                    <a:latin typeface="Arial"/>
                    <a:cs typeface="Arial"/>
                  </a:rPr>
                  <a:t>d’affaires</a:t>
                </a:r>
                <a:endParaRPr sz="1400" dirty="0">
                  <a:latin typeface="Arial"/>
                  <a:cs typeface="Arial"/>
                </a:endParaRPr>
              </a:p>
            </p:txBody>
          </p:sp>
          <p:grpSp>
            <p:nvGrpSpPr>
              <p:cNvPr id="24" name="Groupe 23">
                <a:extLst>
                  <a:ext uri="{FF2B5EF4-FFF2-40B4-BE49-F238E27FC236}">
                    <a16:creationId xmlns:a16="http://schemas.microsoft.com/office/drawing/2014/main" id="{306E6B57-334D-48F3-ACB2-233DBA5E232B}"/>
                  </a:ext>
                </a:extLst>
              </p:cNvPr>
              <p:cNvGrpSpPr/>
              <p:nvPr/>
            </p:nvGrpSpPr>
            <p:grpSpPr>
              <a:xfrm>
                <a:off x="1042987" y="1905000"/>
                <a:ext cx="7792910" cy="4192981"/>
                <a:chOff x="1042987" y="1989201"/>
                <a:chExt cx="7792910" cy="4192981"/>
              </a:xfrm>
            </p:grpSpPr>
            <p:sp>
              <p:nvSpPr>
                <p:cNvPr id="4" name="object 4"/>
                <p:cNvSpPr txBox="1"/>
                <p:nvPr/>
              </p:nvSpPr>
              <p:spPr>
                <a:xfrm>
                  <a:off x="6636257" y="5942787"/>
                  <a:ext cx="2199640" cy="239395"/>
                </a:xfrm>
                <a:prstGeom prst="rect">
                  <a:avLst/>
                </a:prstGeom>
              </p:spPr>
              <p:txBody>
                <a:bodyPr vert="horz" wrap="square" lIns="0" tIns="12700" rIns="0" bIns="0" rtlCol="0">
                  <a:spAutoFit/>
                </a:bodyPr>
                <a:lstStyle/>
                <a:p>
                  <a:pPr marL="12700">
                    <a:lnSpc>
                      <a:spcPct val="100000"/>
                    </a:lnSpc>
                    <a:spcBef>
                      <a:spcPts val="100"/>
                    </a:spcBef>
                  </a:pPr>
                  <a:r>
                    <a:rPr sz="1400" spc="-35" dirty="0">
                      <a:latin typeface="Arial"/>
                      <a:cs typeface="Arial"/>
                    </a:rPr>
                    <a:t>[Leffingwell </a:t>
                  </a:r>
                  <a:r>
                    <a:rPr sz="1400" spc="-70" dirty="0">
                      <a:latin typeface="Arial"/>
                      <a:cs typeface="Arial"/>
                    </a:rPr>
                    <a:t>and </a:t>
                  </a:r>
                  <a:r>
                    <a:rPr sz="1400" spc="-35" dirty="0">
                      <a:latin typeface="Arial"/>
                      <a:cs typeface="Arial"/>
                    </a:rPr>
                    <a:t>Widrig,</a:t>
                  </a:r>
                  <a:r>
                    <a:rPr sz="1400" spc="-160" dirty="0">
                      <a:latin typeface="Arial"/>
                      <a:cs typeface="Arial"/>
                    </a:rPr>
                    <a:t> </a:t>
                  </a:r>
                  <a:r>
                    <a:rPr sz="1400" spc="-50" dirty="0">
                      <a:latin typeface="Arial"/>
                      <a:cs typeface="Arial"/>
                    </a:rPr>
                    <a:t>2003]</a:t>
                  </a:r>
                  <a:endParaRPr sz="1400">
                    <a:latin typeface="Arial"/>
                    <a:cs typeface="Arial"/>
                  </a:endParaRPr>
                </a:p>
              </p:txBody>
            </p:sp>
            <p:grpSp>
              <p:nvGrpSpPr>
                <p:cNvPr id="23" name="Groupe 22">
                  <a:extLst>
                    <a:ext uri="{FF2B5EF4-FFF2-40B4-BE49-F238E27FC236}">
                      <a16:creationId xmlns:a16="http://schemas.microsoft.com/office/drawing/2014/main" id="{F10F73F0-18AF-4E72-882C-EC25A83B0528}"/>
                    </a:ext>
                  </a:extLst>
                </p:cNvPr>
                <p:cNvGrpSpPr/>
                <p:nvPr/>
              </p:nvGrpSpPr>
              <p:grpSpPr>
                <a:xfrm>
                  <a:off x="1042987" y="1989201"/>
                  <a:ext cx="7784529" cy="3765169"/>
                  <a:chOff x="1042987" y="1989201"/>
                  <a:chExt cx="7784529" cy="3765169"/>
                </a:xfrm>
              </p:grpSpPr>
              <p:sp>
                <p:nvSpPr>
                  <p:cNvPr id="3" name="object 3"/>
                  <p:cNvSpPr txBox="1"/>
                  <p:nvPr/>
                </p:nvSpPr>
                <p:spPr>
                  <a:xfrm>
                    <a:off x="4008501" y="4705350"/>
                    <a:ext cx="4819015" cy="1049020"/>
                  </a:xfrm>
                  <a:prstGeom prst="rect">
                    <a:avLst/>
                  </a:prstGeom>
                </p:spPr>
                <p:txBody>
                  <a:bodyPr vert="horz" wrap="square" lIns="0" tIns="60960" rIns="0" bIns="0" rtlCol="0">
                    <a:spAutoFit/>
                  </a:bodyPr>
                  <a:lstStyle/>
                  <a:p>
                    <a:pPr marL="12700" marR="5080">
                      <a:lnSpc>
                        <a:spcPct val="80000"/>
                      </a:lnSpc>
                      <a:spcBef>
                        <a:spcPts val="480"/>
                      </a:spcBef>
                    </a:pPr>
                    <a:r>
                      <a:rPr sz="1600" spc="-5" dirty="0">
                        <a:latin typeface="Arial"/>
                        <a:cs typeface="Arial"/>
                      </a:rPr>
                      <a:t>“A </a:t>
                    </a:r>
                    <a:r>
                      <a:rPr sz="1600" spc="-70" dirty="0">
                        <a:latin typeface="Arial"/>
                        <a:cs typeface="Arial"/>
                      </a:rPr>
                      <a:t>systematic approach </a:t>
                    </a:r>
                    <a:r>
                      <a:rPr sz="1600" spc="20" dirty="0">
                        <a:latin typeface="Arial"/>
                        <a:cs typeface="Arial"/>
                      </a:rPr>
                      <a:t>to </a:t>
                    </a:r>
                    <a:r>
                      <a:rPr sz="1600" b="1" spc="-10" dirty="0">
                        <a:latin typeface="Carlito"/>
                        <a:cs typeface="Carlito"/>
                      </a:rPr>
                      <a:t>eliciting</a:t>
                    </a:r>
                    <a:r>
                      <a:rPr sz="1600" spc="-10" dirty="0">
                        <a:latin typeface="Arial"/>
                        <a:cs typeface="Arial"/>
                      </a:rPr>
                      <a:t>, </a:t>
                    </a:r>
                    <a:r>
                      <a:rPr sz="1600" b="1" spc="-10" dirty="0">
                        <a:latin typeface="Carlito"/>
                        <a:cs typeface="Carlito"/>
                      </a:rPr>
                      <a:t>organizing</a:t>
                    </a:r>
                    <a:r>
                      <a:rPr sz="1600" spc="-10" dirty="0">
                        <a:latin typeface="Arial"/>
                        <a:cs typeface="Arial"/>
                      </a:rPr>
                      <a:t>, </a:t>
                    </a:r>
                    <a:r>
                      <a:rPr sz="1600" spc="-80" dirty="0">
                        <a:latin typeface="Arial"/>
                        <a:cs typeface="Arial"/>
                      </a:rPr>
                      <a:t>and  </a:t>
                    </a:r>
                    <a:r>
                      <a:rPr sz="1600" b="1" spc="-5" dirty="0">
                        <a:latin typeface="Carlito"/>
                        <a:cs typeface="Carlito"/>
                      </a:rPr>
                      <a:t>documenting </a:t>
                    </a:r>
                    <a:r>
                      <a:rPr sz="1600" spc="-25" dirty="0">
                        <a:latin typeface="Arial"/>
                        <a:cs typeface="Arial"/>
                      </a:rPr>
                      <a:t>the </a:t>
                    </a:r>
                    <a:r>
                      <a:rPr sz="1600" spc="-50" dirty="0">
                        <a:latin typeface="Arial"/>
                        <a:cs typeface="Arial"/>
                      </a:rPr>
                      <a:t>requirements </a:t>
                    </a:r>
                    <a:r>
                      <a:rPr sz="1600" spc="-10" dirty="0">
                        <a:latin typeface="Arial"/>
                        <a:cs typeface="Arial"/>
                      </a:rPr>
                      <a:t>of </a:t>
                    </a:r>
                    <a:r>
                      <a:rPr sz="1600" spc="-20" dirty="0">
                        <a:latin typeface="Arial"/>
                        <a:cs typeface="Arial"/>
                      </a:rPr>
                      <a:t>the </a:t>
                    </a:r>
                    <a:r>
                      <a:rPr sz="1600" spc="-85" dirty="0">
                        <a:latin typeface="Arial"/>
                        <a:cs typeface="Arial"/>
                      </a:rPr>
                      <a:t>system, </a:t>
                    </a:r>
                    <a:r>
                      <a:rPr sz="1600" spc="-155" dirty="0">
                        <a:latin typeface="Arial"/>
                        <a:cs typeface="Arial"/>
                      </a:rPr>
                      <a:t>as </a:t>
                    </a:r>
                    <a:r>
                      <a:rPr sz="1600" spc="-25" dirty="0">
                        <a:latin typeface="Arial"/>
                        <a:cs typeface="Arial"/>
                      </a:rPr>
                      <a:t>well </a:t>
                    </a:r>
                    <a:r>
                      <a:rPr sz="1600" spc="-155" dirty="0">
                        <a:latin typeface="Arial"/>
                        <a:cs typeface="Arial"/>
                      </a:rPr>
                      <a:t>as </a:t>
                    </a:r>
                    <a:r>
                      <a:rPr sz="1600" spc="-130" dirty="0">
                        <a:latin typeface="Arial"/>
                        <a:cs typeface="Arial"/>
                      </a:rPr>
                      <a:t>a  </a:t>
                    </a:r>
                    <a:r>
                      <a:rPr sz="1600" b="1" spc="-5" dirty="0">
                        <a:latin typeface="Carlito"/>
                        <a:cs typeface="Carlito"/>
                      </a:rPr>
                      <a:t>process </a:t>
                    </a:r>
                    <a:r>
                      <a:rPr sz="1600" spc="-5" dirty="0">
                        <a:latin typeface="Arial"/>
                        <a:cs typeface="Arial"/>
                      </a:rPr>
                      <a:t>that </a:t>
                    </a:r>
                    <a:r>
                      <a:rPr sz="1600" spc="-80" dirty="0">
                        <a:latin typeface="Arial"/>
                        <a:cs typeface="Arial"/>
                      </a:rPr>
                      <a:t>establishes and </a:t>
                    </a:r>
                    <a:r>
                      <a:rPr sz="1600" b="1" spc="-5" dirty="0">
                        <a:latin typeface="Carlito"/>
                        <a:cs typeface="Carlito"/>
                      </a:rPr>
                      <a:t>maintains agreement  </a:t>
                    </a:r>
                    <a:r>
                      <a:rPr sz="1600" spc="-50" dirty="0">
                        <a:latin typeface="Arial"/>
                        <a:cs typeface="Arial"/>
                      </a:rPr>
                      <a:t>between </a:t>
                    </a:r>
                    <a:r>
                      <a:rPr sz="1600" spc="-25" dirty="0">
                        <a:latin typeface="Arial"/>
                        <a:cs typeface="Arial"/>
                      </a:rPr>
                      <a:t>the </a:t>
                    </a:r>
                    <a:r>
                      <a:rPr sz="1600" spc="-55" dirty="0">
                        <a:latin typeface="Arial"/>
                        <a:cs typeface="Arial"/>
                      </a:rPr>
                      <a:t>customer </a:t>
                    </a:r>
                    <a:r>
                      <a:rPr sz="1600" spc="-80" dirty="0">
                        <a:latin typeface="Arial"/>
                        <a:cs typeface="Arial"/>
                      </a:rPr>
                      <a:t>and </a:t>
                    </a:r>
                    <a:r>
                      <a:rPr sz="1600" spc="-25" dirty="0">
                        <a:latin typeface="Arial"/>
                        <a:cs typeface="Arial"/>
                      </a:rPr>
                      <a:t>the </a:t>
                    </a:r>
                    <a:r>
                      <a:rPr sz="1600" spc="-35" dirty="0">
                        <a:latin typeface="Arial"/>
                        <a:cs typeface="Arial"/>
                      </a:rPr>
                      <a:t>project </a:t>
                    </a:r>
                    <a:r>
                      <a:rPr sz="1600" spc="-50" dirty="0">
                        <a:latin typeface="Arial"/>
                        <a:cs typeface="Arial"/>
                      </a:rPr>
                      <a:t>team </a:t>
                    </a:r>
                    <a:r>
                      <a:rPr sz="1600" spc="-55" dirty="0">
                        <a:latin typeface="Arial"/>
                        <a:cs typeface="Arial"/>
                      </a:rPr>
                      <a:t>on</a:t>
                    </a:r>
                    <a:r>
                      <a:rPr sz="1600" spc="-305" dirty="0">
                        <a:latin typeface="Arial"/>
                        <a:cs typeface="Arial"/>
                      </a:rPr>
                      <a:t> </a:t>
                    </a:r>
                    <a:r>
                      <a:rPr sz="1600" spc="-25" dirty="0">
                        <a:latin typeface="Arial"/>
                        <a:cs typeface="Arial"/>
                      </a:rPr>
                      <a:t>the</a:t>
                    </a:r>
                    <a:endParaRPr sz="1600">
                      <a:latin typeface="Arial"/>
                      <a:cs typeface="Arial"/>
                    </a:endParaRPr>
                  </a:p>
                  <a:p>
                    <a:pPr marL="12700">
                      <a:lnSpc>
                        <a:spcPts val="1535"/>
                      </a:lnSpc>
                    </a:pPr>
                    <a:r>
                      <a:rPr sz="1600" spc="-85" dirty="0">
                        <a:latin typeface="Arial"/>
                        <a:cs typeface="Arial"/>
                      </a:rPr>
                      <a:t>changing </a:t>
                    </a:r>
                    <a:r>
                      <a:rPr sz="1600" spc="-50" dirty="0">
                        <a:latin typeface="Arial"/>
                        <a:cs typeface="Arial"/>
                      </a:rPr>
                      <a:t>requirements </a:t>
                    </a:r>
                    <a:r>
                      <a:rPr sz="1600" spc="-10" dirty="0">
                        <a:latin typeface="Arial"/>
                        <a:cs typeface="Arial"/>
                      </a:rPr>
                      <a:t>of </a:t>
                    </a:r>
                    <a:r>
                      <a:rPr sz="1600" spc="-25" dirty="0">
                        <a:latin typeface="Arial"/>
                        <a:cs typeface="Arial"/>
                      </a:rPr>
                      <a:t>the</a:t>
                    </a:r>
                    <a:r>
                      <a:rPr sz="1600" spc="-200" dirty="0">
                        <a:latin typeface="Arial"/>
                        <a:cs typeface="Arial"/>
                      </a:rPr>
                      <a:t> </a:t>
                    </a:r>
                    <a:r>
                      <a:rPr sz="1600" spc="-55" dirty="0">
                        <a:latin typeface="Arial"/>
                        <a:cs typeface="Arial"/>
                      </a:rPr>
                      <a:t>system.”</a:t>
                    </a:r>
                    <a:endParaRPr sz="1600">
                      <a:latin typeface="Arial"/>
                      <a:cs typeface="Arial"/>
                    </a:endParaRPr>
                  </a:p>
                </p:txBody>
              </p:sp>
              <p:sp>
                <p:nvSpPr>
                  <p:cNvPr id="5" name="object 5"/>
                  <p:cNvSpPr txBox="1"/>
                  <p:nvPr/>
                </p:nvSpPr>
                <p:spPr>
                  <a:xfrm>
                    <a:off x="1042987" y="2182748"/>
                    <a:ext cx="2089150" cy="527050"/>
                  </a:xfrm>
                  <a:prstGeom prst="rect">
                    <a:avLst/>
                  </a:prstGeom>
                  <a:ln w="9525">
                    <a:solidFill>
                      <a:srgbClr val="990000"/>
                    </a:solidFill>
                  </a:ln>
                </p:spPr>
                <p:txBody>
                  <a:bodyPr vert="horz" wrap="square" lIns="0" tIns="40640" rIns="0" bIns="0" rtlCol="0">
                    <a:spAutoFit/>
                  </a:bodyPr>
                  <a:lstStyle/>
                  <a:p>
                    <a:pPr marL="91440" marR="871219">
                      <a:lnSpc>
                        <a:spcPct val="100000"/>
                      </a:lnSpc>
                      <a:spcBef>
                        <a:spcPts val="320"/>
                      </a:spcBef>
                    </a:pPr>
                    <a:r>
                      <a:rPr sz="1400" b="1" i="1" spc="-5" dirty="0">
                        <a:latin typeface="Arial"/>
                        <a:cs typeface="Arial"/>
                      </a:rPr>
                      <a:t>Besoins des  </a:t>
                    </a:r>
                    <a:r>
                      <a:rPr sz="1400" b="1" i="1" dirty="0">
                        <a:latin typeface="Arial"/>
                        <a:cs typeface="Arial"/>
                      </a:rPr>
                      <a:t>Stack</a:t>
                    </a:r>
                    <a:r>
                      <a:rPr sz="1400" b="1" i="1" spc="-10" dirty="0">
                        <a:latin typeface="Arial"/>
                        <a:cs typeface="Arial"/>
                      </a:rPr>
                      <a:t>ho</a:t>
                    </a:r>
                    <a:r>
                      <a:rPr sz="1400" b="1" i="1" dirty="0">
                        <a:latin typeface="Arial"/>
                        <a:cs typeface="Arial"/>
                      </a:rPr>
                      <a:t>l</a:t>
                    </a:r>
                    <a:r>
                      <a:rPr sz="1400" b="1" i="1" spc="-10" dirty="0">
                        <a:latin typeface="Arial"/>
                        <a:cs typeface="Arial"/>
                      </a:rPr>
                      <a:t>d</a:t>
                    </a:r>
                    <a:r>
                      <a:rPr sz="1400" b="1" i="1" dirty="0">
                        <a:latin typeface="Arial"/>
                        <a:cs typeface="Arial"/>
                      </a:rPr>
                      <a:t>ers</a:t>
                    </a:r>
                    <a:endParaRPr sz="1400" dirty="0">
                      <a:latin typeface="Arial"/>
                      <a:cs typeface="Arial"/>
                    </a:endParaRPr>
                  </a:p>
                </p:txBody>
              </p:sp>
              <p:sp>
                <p:nvSpPr>
                  <p:cNvPr id="6" name="object 6"/>
                  <p:cNvSpPr txBox="1"/>
                  <p:nvPr/>
                </p:nvSpPr>
                <p:spPr>
                  <a:xfrm>
                    <a:off x="1042987" y="3119373"/>
                    <a:ext cx="2089150" cy="314325"/>
                  </a:xfrm>
                  <a:prstGeom prst="rect">
                    <a:avLst/>
                  </a:prstGeom>
                  <a:ln w="9525">
                    <a:solidFill>
                      <a:srgbClr val="990000"/>
                    </a:solidFill>
                  </a:ln>
                </p:spPr>
                <p:txBody>
                  <a:bodyPr vert="horz" wrap="square" lIns="0" tIns="40640" rIns="0" bIns="0" rtlCol="0">
                    <a:spAutoFit/>
                  </a:bodyPr>
                  <a:lstStyle/>
                  <a:p>
                    <a:pPr marL="91440">
                      <a:lnSpc>
                        <a:spcPct val="100000"/>
                      </a:lnSpc>
                      <a:spcBef>
                        <a:spcPts val="320"/>
                      </a:spcBef>
                    </a:pPr>
                    <a:r>
                      <a:rPr sz="1400" b="1" i="1" spc="-5" dirty="0">
                        <a:latin typeface="Arial"/>
                        <a:cs typeface="Arial"/>
                      </a:rPr>
                      <a:t>Organisation</a:t>
                    </a:r>
                    <a:endParaRPr sz="1400">
                      <a:latin typeface="Arial"/>
                      <a:cs typeface="Arial"/>
                    </a:endParaRPr>
                  </a:p>
                </p:txBody>
              </p:sp>
              <p:sp>
                <p:nvSpPr>
                  <p:cNvPr id="7" name="object 7"/>
                  <p:cNvSpPr txBox="1"/>
                  <p:nvPr/>
                </p:nvSpPr>
                <p:spPr>
                  <a:xfrm>
                    <a:off x="1042987" y="3982973"/>
                    <a:ext cx="2089150" cy="527050"/>
                  </a:xfrm>
                  <a:prstGeom prst="rect">
                    <a:avLst/>
                  </a:prstGeom>
                  <a:ln w="9525">
                    <a:solidFill>
                      <a:srgbClr val="990000"/>
                    </a:solidFill>
                  </a:ln>
                </p:spPr>
                <p:txBody>
                  <a:bodyPr vert="horz" wrap="square" lIns="0" tIns="40640" rIns="0" bIns="0" rtlCol="0">
                    <a:spAutoFit/>
                  </a:bodyPr>
                  <a:lstStyle/>
                  <a:p>
                    <a:pPr marL="91440">
                      <a:lnSpc>
                        <a:spcPct val="100000"/>
                      </a:lnSpc>
                      <a:spcBef>
                        <a:spcPts val="320"/>
                      </a:spcBef>
                    </a:pPr>
                    <a:r>
                      <a:rPr sz="1400" b="1" i="1" spc="-5" dirty="0">
                        <a:latin typeface="Arial"/>
                        <a:cs typeface="Arial"/>
                      </a:rPr>
                      <a:t>Règles de gestion</a:t>
                    </a:r>
                    <a:r>
                      <a:rPr sz="1400" b="1" i="1" spc="-90" dirty="0">
                        <a:latin typeface="Arial"/>
                        <a:cs typeface="Arial"/>
                      </a:rPr>
                      <a:t> </a:t>
                    </a:r>
                    <a:r>
                      <a:rPr sz="1400" b="1" i="1" dirty="0">
                        <a:latin typeface="Arial"/>
                        <a:cs typeface="Arial"/>
                      </a:rPr>
                      <a:t>et</a:t>
                    </a:r>
                    <a:endParaRPr sz="1400">
                      <a:latin typeface="Arial"/>
                      <a:cs typeface="Arial"/>
                    </a:endParaRPr>
                  </a:p>
                  <a:p>
                    <a:pPr marL="91440">
                      <a:lnSpc>
                        <a:spcPct val="100000"/>
                      </a:lnSpc>
                      <a:spcBef>
                        <a:spcPts val="5"/>
                      </a:spcBef>
                    </a:pPr>
                    <a:r>
                      <a:rPr sz="1400" b="1" i="1" dirty="0">
                        <a:latin typeface="Arial"/>
                        <a:cs typeface="Arial"/>
                      </a:rPr>
                      <a:t>lois</a:t>
                    </a:r>
                    <a:endParaRPr sz="1400">
                      <a:latin typeface="Arial"/>
                      <a:cs typeface="Arial"/>
                    </a:endParaRPr>
                  </a:p>
                </p:txBody>
              </p:sp>
              <p:sp>
                <p:nvSpPr>
                  <p:cNvPr id="8" name="object 8"/>
                  <p:cNvSpPr txBox="1"/>
                  <p:nvPr/>
                </p:nvSpPr>
                <p:spPr>
                  <a:xfrm>
                    <a:off x="1042987" y="4991100"/>
                    <a:ext cx="2089150" cy="527050"/>
                  </a:xfrm>
                  <a:prstGeom prst="rect">
                    <a:avLst/>
                  </a:prstGeom>
                  <a:ln w="9525">
                    <a:solidFill>
                      <a:srgbClr val="990000"/>
                    </a:solidFill>
                  </a:ln>
                </p:spPr>
                <p:txBody>
                  <a:bodyPr vert="horz" wrap="square" lIns="0" tIns="40640" rIns="0" bIns="0" rtlCol="0">
                    <a:spAutoFit/>
                  </a:bodyPr>
                  <a:lstStyle/>
                  <a:p>
                    <a:pPr marL="91440" marR="394970">
                      <a:lnSpc>
                        <a:spcPct val="100000"/>
                      </a:lnSpc>
                      <a:spcBef>
                        <a:spcPts val="320"/>
                      </a:spcBef>
                    </a:pPr>
                    <a:r>
                      <a:rPr sz="1400" b="1" i="1" spc="-5" dirty="0">
                        <a:latin typeface="Arial"/>
                        <a:cs typeface="Arial"/>
                      </a:rPr>
                      <a:t>Informations sur</a:t>
                    </a:r>
                    <a:r>
                      <a:rPr sz="1400" b="1" i="1" spc="-105" dirty="0">
                        <a:latin typeface="Arial"/>
                        <a:cs typeface="Arial"/>
                      </a:rPr>
                      <a:t> </a:t>
                    </a:r>
                    <a:r>
                      <a:rPr sz="1400" b="1" i="1" dirty="0">
                        <a:latin typeface="Arial"/>
                        <a:cs typeface="Arial"/>
                      </a:rPr>
                      <a:t>le  </a:t>
                    </a:r>
                    <a:r>
                      <a:rPr sz="1400" b="1" i="1" spc="-5" dirty="0">
                        <a:latin typeface="Arial"/>
                        <a:cs typeface="Arial"/>
                      </a:rPr>
                      <a:t>domaine</a:t>
                    </a:r>
                    <a:endParaRPr sz="1400">
                      <a:latin typeface="Arial"/>
                      <a:cs typeface="Arial"/>
                    </a:endParaRPr>
                  </a:p>
                </p:txBody>
              </p:sp>
              <p:sp>
                <p:nvSpPr>
                  <p:cNvPr id="10" name="object 10"/>
                  <p:cNvSpPr/>
                  <p:nvPr/>
                </p:nvSpPr>
                <p:spPr>
                  <a:xfrm>
                    <a:off x="3903726" y="2714625"/>
                    <a:ext cx="2252980" cy="1219200"/>
                  </a:xfrm>
                  <a:custGeom>
                    <a:avLst/>
                    <a:gdLst/>
                    <a:ahLst/>
                    <a:cxnLst/>
                    <a:rect l="l" t="t" r="r" b="b"/>
                    <a:pathLst>
                      <a:path w="2252979" h="1219200">
                        <a:moveTo>
                          <a:pt x="0" y="304800"/>
                        </a:moveTo>
                        <a:lnTo>
                          <a:pt x="304800" y="0"/>
                        </a:lnTo>
                        <a:lnTo>
                          <a:pt x="2252599" y="0"/>
                        </a:lnTo>
                        <a:lnTo>
                          <a:pt x="2252599" y="914400"/>
                        </a:lnTo>
                        <a:lnTo>
                          <a:pt x="1947799" y="1219200"/>
                        </a:lnTo>
                        <a:lnTo>
                          <a:pt x="0" y="1219200"/>
                        </a:lnTo>
                        <a:lnTo>
                          <a:pt x="0" y="304800"/>
                        </a:lnTo>
                        <a:close/>
                      </a:path>
                      <a:path w="2252979" h="1219200">
                        <a:moveTo>
                          <a:pt x="0" y="304800"/>
                        </a:moveTo>
                        <a:lnTo>
                          <a:pt x="1947799" y="304800"/>
                        </a:lnTo>
                        <a:lnTo>
                          <a:pt x="2252599" y="0"/>
                        </a:lnTo>
                      </a:path>
                      <a:path w="2252979" h="1219200">
                        <a:moveTo>
                          <a:pt x="1947799" y="304800"/>
                        </a:moveTo>
                        <a:lnTo>
                          <a:pt x="1947799" y="1219200"/>
                        </a:lnTo>
                      </a:path>
                    </a:pathLst>
                  </a:custGeom>
                  <a:ln w="28575">
                    <a:solidFill>
                      <a:srgbClr val="333399"/>
                    </a:solidFill>
                  </a:ln>
                </p:spPr>
                <p:txBody>
                  <a:bodyPr wrap="square" lIns="0" tIns="0" rIns="0" bIns="0" rtlCol="0"/>
                  <a:lstStyle/>
                  <a:p>
                    <a:endParaRPr/>
                  </a:p>
                </p:txBody>
              </p:sp>
              <p:sp>
                <p:nvSpPr>
                  <p:cNvPr id="11" name="object 11"/>
                  <p:cNvSpPr txBox="1"/>
                  <p:nvPr/>
                </p:nvSpPr>
                <p:spPr>
                  <a:xfrm>
                    <a:off x="4173982" y="3046857"/>
                    <a:ext cx="1408430" cy="848994"/>
                  </a:xfrm>
                  <a:prstGeom prst="rect">
                    <a:avLst/>
                  </a:prstGeom>
                </p:spPr>
                <p:txBody>
                  <a:bodyPr vert="horz" wrap="square" lIns="0" tIns="12700" rIns="0" bIns="0" rtlCol="0">
                    <a:spAutoFit/>
                  </a:bodyPr>
                  <a:lstStyle/>
                  <a:p>
                    <a:pPr marL="12700" marR="5080" algn="ctr">
                      <a:lnSpc>
                        <a:spcPct val="100000"/>
                      </a:lnSpc>
                      <a:spcBef>
                        <a:spcPts val="100"/>
                      </a:spcBef>
                    </a:pPr>
                    <a:r>
                      <a:rPr sz="1800" spc="-5" dirty="0">
                        <a:latin typeface="Arial"/>
                        <a:cs typeface="Arial"/>
                      </a:rPr>
                      <a:t>Processus</a:t>
                    </a:r>
                    <a:r>
                      <a:rPr sz="1800" spc="-60" dirty="0">
                        <a:latin typeface="Arial"/>
                        <a:cs typeface="Arial"/>
                      </a:rPr>
                      <a:t> </a:t>
                    </a:r>
                    <a:r>
                      <a:rPr sz="1800" spc="-10" dirty="0">
                        <a:latin typeface="Arial"/>
                        <a:cs typeface="Arial"/>
                      </a:rPr>
                      <a:t>de </a:t>
                    </a:r>
                    <a:r>
                      <a:rPr sz="1800" spc="-5" dirty="0">
                        <a:latin typeface="Arial"/>
                        <a:cs typeface="Arial"/>
                      </a:rPr>
                      <a:t> gestion des  exigences</a:t>
                    </a:r>
                    <a:endParaRPr sz="1800" dirty="0">
                      <a:latin typeface="Arial"/>
                      <a:cs typeface="Arial"/>
                    </a:endParaRPr>
                  </a:p>
                </p:txBody>
              </p:sp>
              <p:sp>
                <p:nvSpPr>
                  <p:cNvPr id="15" name="object 15"/>
                  <p:cNvSpPr txBox="1"/>
                  <p:nvPr/>
                </p:nvSpPr>
                <p:spPr>
                  <a:xfrm>
                    <a:off x="7092950" y="2997200"/>
                    <a:ext cx="1513205" cy="527050"/>
                  </a:xfrm>
                  <a:prstGeom prst="rect">
                    <a:avLst/>
                  </a:prstGeom>
                  <a:ln w="9525">
                    <a:solidFill>
                      <a:srgbClr val="009999"/>
                    </a:solidFill>
                  </a:ln>
                </p:spPr>
                <p:txBody>
                  <a:bodyPr vert="horz" wrap="square" lIns="0" tIns="40640" rIns="0" bIns="0" rtlCol="0">
                    <a:spAutoFit/>
                  </a:bodyPr>
                  <a:lstStyle/>
                  <a:p>
                    <a:pPr marL="92075">
                      <a:lnSpc>
                        <a:spcPct val="100000"/>
                      </a:lnSpc>
                      <a:spcBef>
                        <a:spcPts val="320"/>
                      </a:spcBef>
                    </a:pPr>
                    <a:r>
                      <a:rPr sz="1400" b="1" i="1" spc="-5" dirty="0">
                        <a:latin typeface="Arial"/>
                        <a:cs typeface="Arial"/>
                      </a:rPr>
                      <a:t>Spécifications</a:t>
                    </a:r>
                    <a:endParaRPr sz="1400">
                      <a:latin typeface="Arial"/>
                      <a:cs typeface="Arial"/>
                    </a:endParaRPr>
                  </a:p>
                  <a:p>
                    <a:pPr marL="92075">
                      <a:lnSpc>
                        <a:spcPct val="100000"/>
                      </a:lnSpc>
                    </a:pPr>
                    <a:r>
                      <a:rPr sz="1400" b="1" i="1" spc="-5" dirty="0">
                        <a:latin typeface="Arial"/>
                        <a:cs typeface="Arial"/>
                      </a:rPr>
                      <a:t>du</a:t>
                    </a:r>
                    <a:r>
                      <a:rPr sz="1400" b="1" i="1" spc="-35" dirty="0">
                        <a:latin typeface="Arial"/>
                        <a:cs typeface="Arial"/>
                      </a:rPr>
                      <a:t> </a:t>
                    </a:r>
                    <a:r>
                      <a:rPr sz="1400" b="1" i="1" dirty="0">
                        <a:latin typeface="Arial"/>
                        <a:cs typeface="Arial"/>
                      </a:rPr>
                      <a:t>système</a:t>
                    </a:r>
                    <a:endParaRPr sz="1400">
                      <a:latin typeface="Arial"/>
                      <a:cs typeface="Arial"/>
                    </a:endParaRPr>
                  </a:p>
                </p:txBody>
              </p:sp>
              <p:sp>
                <p:nvSpPr>
                  <p:cNvPr id="16" name="object 16"/>
                  <p:cNvSpPr txBox="1"/>
                  <p:nvPr/>
                </p:nvSpPr>
                <p:spPr>
                  <a:xfrm>
                    <a:off x="7092950" y="2109851"/>
                    <a:ext cx="1513205" cy="527050"/>
                  </a:xfrm>
                  <a:prstGeom prst="rect">
                    <a:avLst/>
                  </a:prstGeom>
                  <a:ln w="9525">
                    <a:solidFill>
                      <a:srgbClr val="009999"/>
                    </a:solidFill>
                  </a:ln>
                </p:spPr>
                <p:txBody>
                  <a:bodyPr vert="horz" wrap="square" lIns="0" tIns="40005" rIns="0" bIns="0" rtlCol="0">
                    <a:spAutoFit/>
                  </a:bodyPr>
                  <a:lstStyle/>
                  <a:p>
                    <a:pPr marL="92075" marR="114935">
                      <a:lnSpc>
                        <a:spcPct val="100000"/>
                      </a:lnSpc>
                      <a:spcBef>
                        <a:spcPts val="315"/>
                      </a:spcBef>
                    </a:pPr>
                    <a:r>
                      <a:rPr sz="1400" b="1" i="1" spc="-5" dirty="0">
                        <a:latin typeface="Arial"/>
                        <a:cs typeface="Arial"/>
                      </a:rPr>
                      <a:t>Convention</a:t>
                    </a:r>
                    <a:r>
                      <a:rPr sz="1400" b="1" i="1" spc="-110" dirty="0">
                        <a:latin typeface="Arial"/>
                        <a:cs typeface="Arial"/>
                      </a:rPr>
                      <a:t> </a:t>
                    </a:r>
                    <a:r>
                      <a:rPr sz="1400" b="1" i="1" spc="-5" dirty="0">
                        <a:latin typeface="Arial"/>
                        <a:cs typeface="Arial"/>
                      </a:rPr>
                      <a:t>sur  </a:t>
                    </a:r>
                    <a:r>
                      <a:rPr sz="1400" b="1" i="1" dirty="0">
                        <a:latin typeface="Arial"/>
                        <a:cs typeface="Arial"/>
                      </a:rPr>
                      <a:t>les</a:t>
                    </a:r>
                    <a:r>
                      <a:rPr sz="1400" b="1" i="1" spc="-45" dirty="0">
                        <a:latin typeface="Arial"/>
                        <a:cs typeface="Arial"/>
                      </a:rPr>
                      <a:t> </a:t>
                    </a:r>
                    <a:r>
                      <a:rPr sz="1400" b="1" i="1" spc="-5" dirty="0">
                        <a:latin typeface="Arial"/>
                        <a:cs typeface="Arial"/>
                      </a:rPr>
                      <a:t>exigences</a:t>
                    </a:r>
                    <a:endParaRPr sz="1400">
                      <a:latin typeface="Arial"/>
                      <a:cs typeface="Arial"/>
                    </a:endParaRPr>
                  </a:p>
                </p:txBody>
              </p:sp>
              <p:sp>
                <p:nvSpPr>
                  <p:cNvPr id="17" name="object 17"/>
                  <p:cNvSpPr txBox="1"/>
                  <p:nvPr/>
                </p:nvSpPr>
                <p:spPr>
                  <a:xfrm>
                    <a:off x="7092950" y="3860800"/>
                    <a:ext cx="1513205" cy="314325"/>
                  </a:xfrm>
                  <a:prstGeom prst="rect">
                    <a:avLst/>
                  </a:prstGeom>
                  <a:ln w="9525">
                    <a:solidFill>
                      <a:srgbClr val="009999"/>
                    </a:solidFill>
                  </a:ln>
                </p:spPr>
                <p:txBody>
                  <a:bodyPr vert="horz" wrap="square" lIns="0" tIns="40640" rIns="0" bIns="0" rtlCol="0">
                    <a:spAutoFit/>
                  </a:bodyPr>
                  <a:lstStyle/>
                  <a:p>
                    <a:pPr marL="92075">
                      <a:lnSpc>
                        <a:spcPct val="100000"/>
                      </a:lnSpc>
                      <a:spcBef>
                        <a:spcPts val="320"/>
                      </a:spcBef>
                    </a:pPr>
                    <a:r>
                      <a:rPr sz="1400" b="1" i="1" spc="-5" dirty="0">
                        <a:latin typeface="Arial"/>
                        <a:cs typeface="Arial"/>
                      </a:rPr>
                      <a:t>Modèles</a:t>
                    </a:r>
                    <a:endParaRPr sz="1400">
                      <a:latin typeface="Arial"/>
                      <a:cs typeface="Arial"/>
                    </a:endParaRPr>
                  </a:p>
                </p:txBody>
              </p:sp>
              <p:sp>
                <p:nvSpPr>
                  <p:cNvPr id="18" name="object 18"/>
                  <p:cNvSpPr/>
                  <p:nvPr/>
                </p:nvSpPr>
                <p:spPr>
                  <a:xfrm>
                    <a:off x="6300723" y="3155950"/>
                    <a:ext cx="431800" cy="114300"/>
                  </a:xfrm>
                  <a:custGeom>
                    <a:avLst/>
                    <a:gdLst/>
                    <a:ahLst/>
                    <a:cxnLst/>
                    <a:rect l="l" t="t" r="r" b="b"/>
                    <a:pathLst>
                      <a:path w="431800" h="114300">
                        <a:moveTo>
                          <a:pt x="317500" y="0"/>
                        </a:moveTo>
                        <a:lnTo>
                          <a:pt x="317500" y="114300"/>
                        </a:lnTo>
                        <a:lnTo>
                          <a:pt x="393700" y="76200"/>
                        </a:lnTo>
                        <a:lnTo>
                          <a:pt x="336550" y="76200"/>
                        </a:lnTo>
                        <a:lnTo>
                          <a:pt x="336550" y="38100"/>
                        </a:lnTo>
                        <a:lnTo>
                          <a:pt x="393700" y="38100"/>
                        </a:lnTo>
                        <a:lnTo>
                          <a:pt x="317500" y="0"/>
                        </a:lnTo>
                        <a:close/>
                      </a:path>
                      <a:path w="431800" h="114300">
                        <a:moveTo>
                          <a:pt x="317500" y="38100"/>
                        </a:moveTo>
                        <a:lnTo>
                          <a:pt x="0" y="38100"/>
                        </a:lnTo>
                        <a:lnTo>
                          <a:pt x="0" y="76200"/>
                        </a:lnTo>
                        <a:lnTo>
                          <a:pt x="317500" y="76200"/>
                        </a:lnTo>
                        <a:lnTo>
                          <a:pt x="317500" y="38100"/>
                        </a:lnTo>
                        <a:close/>
                      </a:path>
                      <a:path w="431800" h="114300">
                        <a:moveTo>
                          <a:pt x="393700" y="38100"/>
                        </a:moveTo>
                        <a:lnTo>
                          <a:pt x="336550" y="38100"/>
                        </a:lnTo>
                        <a:lnTo>
                          <a:pt x="336550" y="76200"/>
                        </a:lnTo>
                        <a:lnTo>
                          <a:pt x="393700" y="76200"/>
                        </a:lnTo>
                        <a:lnTo>
                          <a:pt x="431800" y="57150"/>
                        </a:lnTo>
                        <a:lnTo>
                          <a:pt x="393700" y="38100"/>
                        </a:lnTo>
                        <a:close/>
                      </a:path>
                    </a:pathLst>
                  </a:custGeom>
                  <a:solidFill>
                    <a:srgbClr val="000000"/>
                  </a:solidFill>
                </p:spPr>
                <p:txBody>
                  <a:bodyPr wrap="square" lIns="0" tIns="0" rIns="0" bIns="0" rtlCol="0"/>
                  <a:lstStyle/>
                  <a:p>
                    <a:endParaRPr/>
                  </a:p>
                </p:txBody>
              </p:sp>
              <p:sp>
                <p:nvSpPr>
                  <p:cNvPr id="19" name="object 19"/>
                  <p:cNvSpPr/>
                  <p:nvPr/>
                </p:nvSpPr>
                <p:spPr>
                  <a:xfrm>
                    <a:off x="6815201" y="1989201"/>
                    <a:ext cx="63500" cy="2447925"/>
                  </a:xfrm>
                  <a:custGeom>
                    <a:avLst/>
                    <a:gdLst/>
                    <a:ahLst/>
                    <a:cxnLst/>
                    <a:rect l="l" t="t" r="r" b="b"/>
                    <a:pathLst>
                      <a:path w="63500" h="2447925">
                        <a:moveTo>
                          <a:pt x="61849" y="0"/>
                        </a:moveTo>
                        <a:lnTo>
                          <a:pt x="0" y="1231773"/>
                        </a:lnTo>
                        <a:lnTo>
                          <a:pt x="63500" y="2447798"/>
                        </a:lnTo>
                      </a:path>
                    </a:pathLst>
                  </a:custGeom>
                  <a:ln w="9525">
                    <a:solidFill>
                      <a:srgbClr val="000000"/>
                    </a:solidFill>
                  </a:ln>
                </p:spPr>
                <p:txBody>
                  <a:bodyPr wrap="square" lIns="0" tIns="0" rIns="0" bIns="0" rtlCol="0"/>
                  <a:lstStyle/>
                  <a:p>
                    <a:endParaRPr/>
                  </a:p>
                </p:txBody>
              </p:sp>
            </p:gr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BA8F226C-A58C-47E5-B502-8FD17073D672}"/>
              </a:ext>
            </a:extLst>
          </p:cNvPr>
          <p:cNvSpPr>
            <a:spLocks noGrp="1"/>
          </p:cNvSpPr>
          <p:nvPr>
            <p:ph type="title"/>
          </p:nvPr>
        </p:nvSpPr>
        <p:spPr/>
        <p:txBody>
          <a:bodyPr/>
          <a:lstStyle/>
          <a:p>
            <a:r>
              <a:rPr lang="fr-FR" spc="-5" dirty="0"/>
              <a:t>processus des</a:t>
            </a:r>
            <a:r>
              <a:rPr lang="fr-FR" spc="40" dirty="0"/>
              <a:t> </a:t>
            </a:r>
            <a:r>
              <a:rPr lang="fr-FR" spc="-5" dirty="0"/>
              <a:t>exigences</a:t>
            </a:r>
            <a:endParaRPr lang="fr-FR" dirty="0"/>
          </a:p>
        </p:txBody>
      </p:sp>
      <p:sp>
        <p:nvSpPr>
          <p:cNvPr id="9" name="Espace réservé du contenu 8">
            <a:extLst>
              <a:ext uri="{FF2B5EF4-FFF2-40B4-BE49-F238E27FC236}">
                <a16:creationId xmlns:a16="http://schemas.microsoft.com/office/drawing/2014/main" id="{CD706D3D-15F9-4917-B80B-B17095B7B9F6}"/>
              </a:ext>
            </a:extLst>
          </p:cNvPr>
          <p:cNvSpPr>
            <a:spLocks noGrp="1"/>
          </p:cNvSpPr>
          <p:nvPr>
            <p:ph idx="1"/>
          </p:nvPr>
        </p:nvSpPr>
        <p:spPr>
          <a:xfrm>
            <a:off x="1028700" y="1524000"/>
            <a:ext cx="7200900" cy="4929386"/>
          </a:xfrm>
        </p:spPr>
        <p:txBody>
          <a:bodyPr>
            <a:normAutofit fontScale="85000" lnSpcReduction="20000"/>
          </a:bodyPr>
          <a:lstStyle/>
          <a:p>
            <a:pPr marL="355600" indent="-342900">
              <a:lnSpc>
                <a:spcPct val="120000"/>
              </a:lnSpc>
              <a:spcBef>
                <a:spcPts val="530"/>
              </a:spcBef>
              <a:buClr>
                <a:srgbClr val="C00000"/>
              </a:buClr>
              <a:buFont typeface="Arial"/>
              <a:buChar char="•"/>
              <a:tabLst>
                <a:tab pos="354965" algn="l"/>
                <a:tab pos="355600" algn="l"/>
              </a:tabLst>
            </a:pPr>
            <a:r>
              <a:rPr lang="fr-FR" b="1" dirty="0">
                <a:latin typeface="Carlito"/>
                <a:cs typeface="Carlito"/>
              </a:rPr>
              <a:t>Phase de</a:t>
            </a:r>
            <a:r>
              <a:rPr lang="fr-FR" b="1" spc="-45" dirty="0">
                <a:latin typeface="Carlito"/>
                <a:cs typeface="Carlito"/>
              </a:rPr>
              <a:t> </a:t>
            </a:r>
            <a:r>
              <a:rPr lang="fr-FR" b="1" spc="-5" dirty="0">
                <a:latin typeface="Carlito"/>
                <a:cs typeface="Carlito"/>
              </a:rPr>
              <a:t>création</a:t>
            </a:r>
            <a:endParaRPr lang="fr-FR" dirty="0">
              <a:latin typeface="Carlito"/>
              <a:cs typeface="Carlito"/>
            </a:endParaRPr>
          </a:p>
          <a:p>
            <a:pPr marL="756285" marR="5080" lvl="1" indent="-287020">
              <a:lnSpc>
                <a:spcPct val="120000"/>
              </a:lnSpc>
              <a:spcBef>
                <a:spcPts val="434"/>
              </a:spcBef>
              <a:buClr>
                <a:srgbClr val="C00000"/>
              </a:buClr>
              <a:buChar char="•"/>
              <a:tabLst>
                <a:tab pos="756285" algn="l"/>
                <a:tab pos="756920" algn="l"/>
              </a:tabLst>
            </a:pPr>
            <a:r>
              <a:rPr lang="fr-FR" spc="-75" dirty="0">
                <a:latin typeface="Arial"/>
                <a:cs typeface="Arial"/>
              </a:rPr>
              <a:t>Débute </a:t>
            </a:r>
            <a:r>
              <a:rPr lang="fr-FR" spc="-50" dirty="0">
                <a:latin typeface="Arial"/>
                <a:cs typeface="Arial"/>
              </a:rPr>
              <a:t>le </a:t>
            </a:r>
            <a:r>
              <a:rPr lang="fr-FR" spc="-110" dirty="0">
                <a:latin typeface="Arial"/>
                <a:cs typeface="Arial"/>
              </a:rPr>
              <a:t>processus </a:t>
            </a:r>
            <a:r>
              <a:rPr lang="fr-FR" spc="-65" dirty="0">
                <a:latin typeface="Arial"/>
                <a:cs typeface="Arial"/>
              </a:rPr>
              <a:t>(vision, </a:t>
            </a:r>
            <a:r>
              <a:rPr lang="fr-FR" spc="-80" dirty="0">
                <a:latin typeface="Arial"/>
                <a:cs typeface="Arial"/>
              </a:rPr>
              <a:t>besoin </a:t>
            </a:r>
            <a:r>
              <a:rPr lang="fr-FR" spc="-60" dirty="0">
                <a:latin typeface="Arial"/>
                <a:cs typeface="Arial"/>
              </a:rPr>
              <a:t>ou </a:t>
            </a:r>
            <a:r>
              <a:rPr lang="fr-FR" spc="-25" dirty="0">
                <a:latin typeface="Arial"/>
                <a:cs typeface="Arial"/>
              </a:rPr>
              <a:t>opportunité </a:t>
            </a:r>
            <a:r>
              <a:rPr lang="fr-FR" spc="-35" dirty="0">
                <a:latin typeface="Arial"/>
                <a:cs typeface="Arial"/>
              </a:rPr>
              <a:t>d’affaire, </a:t>
            </a:r>
            <a:r>
              <a:rPr lang="fr-FR" spc="-70" dirty="0">
                <a:latin typeface="Arial"/>
                <a:cs typeface="Arial"/>
              </a:rPr>
              <a:t>bonne </a:t>
            </a:r>
            <a:r>
              <a:rPr lang="fr-FR" spc="-135" dirty="0">
                <a:latin typeface="Arial"/>
                <a:cs typeface="Arial"/>
              </a:rPr>
              <a:t>idée…).  </a:t>
            </a:r>
            <a:r>
              <a:rPr lang="fr-FR" spc="-105" dirty="0">
                <a:latin typeface="Arial"/>
                <a:cs typeface="Arial"/>
              </a:rPr>
              <a:t>Dossier </a:t>
            </a:r>
            <a:r>
              <a:rPr lang="fr-FR" spc="-70" dirty="0">
                <a:latin typeface="Arial"/>
                <a:cs typeface="Arial"/>
              </a:rPr>
              <a:t>commercial, </a:t>
            </a:r>
            <a:r>
              <a:rPr lang="fr-FR" spc="-45" dirty="0">
                <a:latin typeface="Arial"/>
                <a:cs typeface="Arial"/>
              </a:rPr>
              <a:t>étude </a:t>
            </a:r>
            <a:r>
              <a:rPr lang="fr-FR" spc="-85" dirty="0">
                <a:latin typeface="Arial"/>
                <a:cs typeface="Arial"/>
              </a:rPr>
              <a:t>de </a:t>
            </a:r>
            <a:r>
              <a:rPr lang="fr-FR" spc="-45" dirty="0">
                <a:latin typeface="Arial"/>
                <a:cs typeface="Arial"/>
              </a:rPr>
              <a:t>faisabilité, </a:t>
            </a:r>
            <a:r>
              <a:rPr lang="fr-FR" spc="-55" dirty="0">
                <a:latin typeface="Arial"/>
                <a:cs typeface="Arial"/>
              </a:rPr>
              <a:t>étendue </a:t>
            </a:r>
            <a:r>
              <a:rPr lang="fr-FR" spc="-60" dirty="0">
                <a:latin typeface="Arial"/>
                <a:cs typeface="Arial"/>
              </a:rPr>
              <a:t>du </a:t>
            </a:r>
            <a:r>
              <a:rPr lang="fr-FR" spc="-90" dirty="0">
                <a:latin typeface="Arial"/>
                <a:cs typeface="Arial"/>
              </a:rPr>
              <a:t>système, </a:t>
            </a:r>
            <a:r>
              <a:rPr lang="fr-FR" spc="-85" dirty="0">
                <a:latin typeface="Arial"/>
                <a:cs typeface="Arial"/>
              </a:rPr>
              <a:t>risques,</a:t>
            </a:r>
            <a:r>
              <a:rPr lang="fr-FR" spc="-220" dirty="0">
                <a:latin typeface="Arial"/>
                <a:cs typeface="Arial"/>
              </a:rPr>
              <a:t> </a:t>
            </a:r>
            <a:r>
              <a:rPr lang="fr-FR" spc="-50" dirty="0">
                <a:latin typeface="Arial"/>
                <a:cs typeface="Arial"/>
              </a:rPr>
              <a:t>etc.</a:t>
            </a:r>
            <a:endParaRPr lang="fr-FR" dirty="0">
              <a:latin typeface="Arial"/>
              <a:cs typeface="Arial"/>
            </a:endParaRPr>
          </a:p>
          <a:p>
            <a:pPr marL="355600" indent="-342900">
              <a:lnSpc>
                <a:spcPct val="120000"/>
              </a:lnSpc>
              <a:spcBef>
                <a:spcPts val="430"/>
              </a:spcBef>
              <a:buClr>
                <a:srgbClr val="C00000"/>
              </a:buClr>
              <a:buFont typeface="Arial"/>
              <a:buChar char="•"/>
              <a:tabLst>
                <a:tab pos="354965" algn="l"/>
                <a:tab pos="355600" algn="l"/>
              </a:tabLst>
            </a:pPr>
            <a:r>
              <a:rPr lang="fr-FR" b="1" dirty="0">
                <a:latin typeface="Carlito"/>
                <a:cs typeface="Carlito"/>
              </a:rPr>
              <a:t>Élicitation des</a:t>
            </a:r>
            <a:r>
              <a:rPr lang="fr-FR" b="1" spc="-80" dirty="0">
                <a:latin typeface="Carlito"/>
                <a:cs typeface="Carlito"/>
              </a:rPr>
              <a:t> </a:t>
            </a:r>
            <a:r>
              <a:rPr lang="fr-FR" b="1" spc="-5" dirty="0">
                <a:latin typeface="Carlito"/>
                <a:cs typeface="Carlito"/>
              </a:rPr>
              <a:t>exigences</a:t>
            </a:r>
            <a:endParaRPr lang="fr-FR" dirty="0">
              <a:latin typeface="Carlito"/>
              <a:cs typeface="Carlito"/>
            </a:endParaRPr>
          </a:p>
          <a:p>
            <a:pPr marL="756285" marR="5080" indent="-287020">
              <a:lnSpc>
                <a:spcPct val="120000"/>
              </a:lnSpc>
              <a:spcBef>
                <a:spcPts val="100"/>
              </a:spcBef>
              <a:buClr>
                <a:srgbClr val="C00000"/>
              </a:buClr>
              <a:buFontTx/>
              <a:buChar char="•"/>
              <a:tabLst>
                <a:tab pos="756285" algn="l"/>
                <a:tab pos="756920" algn="l"/>
                <a:tab pos="1233170" algn="l"/>
                <a:tab pos="2318385" algn="l"/>
                <a:tab pos="2902585" algn="l"/>
                <a:tab pos="4228465" algn="l"/>
                <a:tab pos="4639945" algn="l"/>
              </a:tabLst>
            </a:pPr>
            <a:r>
              <a:rPr lang="fr-FR" spc="-195" dirty="0">
                <a:latin typeface="Arial"/>
                <a:cs typeface="Arial"/>
              </a:rPr>
              <a:t>Le</a:t>
            </a:r>
            <a:r>
              <a:rPr lang="fr-FR" spc="-170" dirty="0">
                <a:latin typeface="Arial"/>
                <a:cs typeface="Arial"/>
              </a:rPr>
              <a:t>s</a:t>
            </a:r>
            <a:r>
              <a:rPr lang="fr-FR" dirty="0">
                <a:latin typeface="Arial"/>
                <a:cs typeface="Arial"/>
              </a:rPr>
              <a:t>	</a:t>
            </a:r>
            <a:r>
              <a:rPr lang="fr-FR" spc="-95" dirty="0">
                <a:latin typeface="Arial"/>
                <a:cs typeface="Arial"/>
              </a:rPr>
              <a:t>exige</a:t>
            </a:r>
            <a:r>
              <a:rPr lang="fr-FR" spc="-135" dirty="0">
                <a:latin typeface="Arial"/>
                <a:cs typeface="Arial"/>
              </a:rPr>
              <a:t>nce</a:t>
            </a:r>
            <a:r>
              <a:rPr lang="fr-FR" spc="-120" dirty="0">
                <a:latin typeface="Arial"/>
                <a:cs typeface="Arial"/>
              </a:rPr>
              <a:t>s</a:t>
            </a:r>
            <a:r>
              <a:rPr lang="fr-FR" dirty="0">
                <a:latin typeface="Arial"/>
                <a:cs typeface="Arial"/>
              </a:rPr>
              <a:t>	</a:t>
            </a:r>
            <a:r>
              <a:rPr lang="fr-FR" spc="-105" dirty="0">
                <a:latin typeface="Arial"/>
                <a:cs typeface="Arial"/>
              </a:rPr>
              <a:t>so</a:t>
            </a:r>
            <a:r>
              <a:rPr lang="fr-FR" spc="-100" dirty="0">
                <a:latin typeface="Arial"/>
                <a:cs typeface="Arial"/>
              </a:rPr>
              <a:t>n</a:t>
            </a:r>
            <a:r>
              <a:rPr lang="fr-FR" spc="100" dirty="0">
                <a:latin typeface="Arial"/>
                <a:cs typeface="Arial"/>
              </a:rPr>
              <a:t>t</a:t>
            </a:r>
            <a:r>
              <a:rPr lang="fr-FR" dirty="0">
                <a:latin typeface="Arial"/>
                <a:cs typeface="Arial"/>
              </a:rPr>
              <a:t>	</a:t>
            </a:r>
            <a:r>
              <a:rPr lang="fr-FR" spc="-90" dirty="0">
                <a:latin typeface="Arial"/>
                <a:cs typeface="Arial"/>
              </a:rPr>
              <a:t>d</a:t>
            </a:r>
            <a:r>
              <a:rPr lang="fr-FR" spc="-85" dirty="0">
                <a:latin typeface="Arial"/>
                <a:cs typeface="Arial"/>
              </a:rPr>
              <a:t>é</a:t>
            </a:r>
            <a:r>
              <a:rPr lang="fr-FR" spc="-150" dirty="0">
                <a:latin typeface="Arial"/>
                <a:cs typeface="Arial"/>
              </a:rPr>
              <a:t>c</a:t>
            </a:r>
            <a:r>
              <a:rPr lang="fr-FR" spc="-80" dirty="0">
                <a:latin typeface="Arial"/>
                <a:cs typeface="Arial"/>
              </a:rPr>
              <a:t>ouv</a:t>
            </a:r>
            <a:r>
              <a:rPr lang="fr-FR" spc="-75" dirty="0">
                <a:latin typeface="Arial"/>
                <a:cs typeface="Arial"/>
              </a:rPr>
              <a:t>e</a:t>
            </a:r>
            <a:r>
              <a:rPr lang="fr-FR" spc="70" dirty="0">
                <a:latin typeface="Arial"/>
                <a:cs typeface="Arial"/>
              </a:rPr>
              <a:t>r</a:t>
            </a:r>
            <a:r>
              <a:rPr lang="fr-FR" spc="45" dirty="0">
                <a:latin typeface="Arial"/>
                <a:cs typeface="Arial"/>
              </a:rPr>
              <a:t>t</a:t>
            </a:r>
            <a:r>
              <a:rPr lang="fr-FR" spc="-155" dirty="0">
                <a:latin typeface="Arial"/>
                <a:cs typeface="Arial"/>
              </a:rPr>
              <a:t>es </a:t>
            </a:r>
            <a:r>
              <a:rPr lang="fr-FR" spc="-85" dirty="0">
                <a:latin typeface="Arial"/>
                <a:cs typeface="Arial"/>
              </a:rPr>
              <a:t>en </a:t>
            </a:r>
            <a:r>
              <a:rPr lang="fr-FR" spc="-150" dirty="0">
                <a:latin typeface="Arial"/>
                <a:cs typeface="Arial"/>
              </a:rPr>
              <a:t>c</a:t>
            </a:r>
            <a:r>
              <a:rPr lang="fr-FR" spc="-110" dirty="0">
                <a:latin typeface="Arial"/>
                <a:cs typeface="Arial"/>
              </a:rPr>
              <a:t>on</a:t>
            </a:r>
            <a:r>
              <a:rPr lang="fr-FR" spc="-95" dirty="0">
                <a:latin typeface="Arial"/>
                <a:cs typeface="Arial"/>
              </a:rPr>
              <a:t>s</a:t>
            </a:r>
            <a:r>
              <a:rPr lang="fr-FR" spc="15" dirty="0">
                <a:latin typeface="Arial"/>
                <a:cs typeface="Arial"/>
              </a:rPr>
              <a:t>ul</a:t>
            </a:r>
            <a:r>
              <a:rPr lang="fr-FR" spc="5" dirty="0">
                <a:latin typeface="Arial"/>
                <a:cs typeface="Arial"/>
              </a:rPr>
              <a:t>t</a:t>
            </a:r>
            <a:r>
              <a:rPr lang="fr-FR" spc="-30" dirty="0">
                <a:latin typeface="Arial"/>
                <a:cs typeface="Arial"/>
              </a:rPr>
              <a:t>ant (e</a:t>
            </a:r>
            <a:r>
              <a:rPr lang="fr-FR" spc="-15" dirty="0">
                <a:latin typeface="Arial"/>
                <a:cs typeface="Arial"/>
              </a:rPr>
              <a:t>t </a:t>
            </a:r>
            <a:r>
              <a:rPr lang="fr-FR" spc="-35" dirty="0">
                <a:latin typeface="Arial"/>
                <a:cs typeface="Arial"/>
              </a:rPr>
              <a:t>parfo</a:t>
            </a:r>
            <a:r>
              <a:rPr lang="fr-FR" spc="-10" dirty="0">
                <a:latin typeface="Arial"/>
                <a:cs typeface="Arial"/>
              </a:rPr>
              <a:t>i</a:t>
            </a:r>
            <a:r>
              <a:rPr lang="fr-FR" spc="-200" dirty="0">
                <a:latin typeface="Arial"/>
                <a:cs typeface="Arial"/>
              </a:rPr>
              <a:t>s   </a:t>
            </a:r>
            <a:r>
              <a:rPr lang="fr-FR" spc="-75" dirty="0">
                <a:latin typeface="Arial"/>
                <a:cs typeface="Arial"/>
              </a:rPr>
              <a:t>mê</a:t>
            </a:r>
            <a:r>
              <a:rPr lang="fr-FR" spc="-85" dirty="0">
                <a:latin typeface="Arial"/>
                <a:cs typeface="Arial"/>
              </a:rPr>
              <a:t>m</a:t>
            </a:r>
            <a:r>
              <a:rPr lang="fr-FR" spc="-110" dirty="0">
                <a:latin typeface="Arial"/>
                <a:cs typeface="Arial"/>
              </a:rPr>
              <a:t>e </a:t>
            </a:r>
            <a:r>
              <a:rPr lang="fr-FR" spc="-85" dirty="0">
                <a:latin typeface="Arial"/>
                <a:cs typeface="Arial"/>
              </a:rPr>
              <a:t>en</a:t>
            </a:r>
            <a:r>
              <a:rPr lang="fr-FR" spc="-30" dirty="0">
                <a:latin typeface="Arial"/>
                <a:cs typeface="Arial"/>
              </a:rPr>
              <a:t> </a:t>
            </a:r>
            <a:r>
              <a:rPr lang="fr-FR" spc="-50" dirty="0">
                <a:latin typeface="Arial"/>
                <a:cs typeface="Arial"/>
              </a:rPr>
              <a:t>provoquant) </a:t>
            </a:r>
            <a:r>
              <a:rPr lang="fr-FR" spc="-100" dirty="0">
                <a:latin typeface="Arial"/>
                <a:cs typeface="Arial"/>
              </a:rPr>
              <a:t>les </a:t>
            </a:r>
            <a:r>
              <a:rPr lang="fr-FR" spc="-95" dirty="0">
                <a:latin typeface="Arial"/>
                <a:cs typeface="Arial"/>
              </a:rPr>
              <a:t>diverses </a:t>
            </a:r>
            <a:r>
              <a:rPr lang="fr-FR" spc="-55" dirty="0">
                <a:latin typeface="Arial"/>
                <a:cs typeface="Arial"/>
              </a:rPr>
              <a:t>parties</a:t>
            </a:r>
            <a:r>
              <a:rPr lang="fr-FR" spc="-90" dirty="0">
                <a:latin typeface="Arial"/>
                <a:cs typeface="Arial"/>
              </a:rPr>
              <a:t> </a:t>
            </a:r>
            <a:r>
              <a:rPr lang="fr-FR" spc="-65" dirty="0">
                <a:latin typeface="Arial"/>
                <a:cs typeface="Arial"/>
              </a:rPr>
              <a:t>prenantes.</a:t>
            </a:r>
            <a:endParaRPr lang="fr-FR" dirty="0">
              <a:latin typeface="Arial"/>
              <a:cs typeface="Arial"/>
            </a:endParaRPr>
          </a:p>
          <a:p>
            <a:pPr marL="355600" indent="-342900">
              <a:lnSpc>
                <a:spcPct val="120000"/>
              </a:lnSpc>
              <a:spcBef>
                <a:spcPts val="430"/>
              </a:spcBef>
              <a:buClr>
                <a:srgbClr val="C00000"/>
              </a:buClr>
              <a:buFont typeface="Arial"/>
              <a:buChar char="•"/>
              <a:tabLst>
                <a:tab pos="354965" algn="l"/>
                <a:tab pos="355600" algn="l"/>
              </a:tabLst>
            </a:pPr>
            <a:r>
              <a:rPr lang="fr-FR" b="1" dirty="0">
                <a:latin typeface="Carlito"/>
                <a:cs typeface="Carlito"/>
              </a:rPr>
              <a:t>Analyse des </a:t>
            </a:r>
            <a:r>
              <a:rPr lang="fr-FR" b="1" spc="-10" dirty="0">
                <a:latin typeface="Carlito"/>
                <a:cs typeface="Carlito"/>
              </a:rPr>
              <a:t>exigences </a:t>
            </a:r>
            <a:r>
              <a:rPr lang="fr-FR" b="1" dirty="0">
                <a:latin typeface="Carlito"/>
                <a:cs typeface="Carlito"/>
              </a:rPr>
              <a:t>et</a:t>
            </a:r>
            <a:r>
              <a:rPr lang="fr-FR" b="1" spc="-75" dirty="0">
                <a:latin typeface="Carlito"/>
                <a:cs typeface="Carlito"/>
              </a:rPr>
              <a:t> </a:t>
            </a:r>
            <a:r>
              <a:rPr lang="fr-FR" b="1" spc="-5" dirty="0">
                <a:latin typeface="Carlito"/>
                <a:cs typeface="Carlito"/>
              </a:rPr>
              <a:t>négociation</a:t>
            </a:r>
            <a:endParaRPr lang="fr-FR" sz="1800" spc="-190" dirty="0">
              <a:latin typeface="Arial"/>
              <a:cs typeface="Arial"/>
            </a:endParaRPr>
          </a:p>
          <a:p>
            <a:pPr marL="756285" indent="-287020">
              <a:lnSpc>
                <a:spcPct val="120000"/>
              </a:lnSpc>
              <a:spcBef>
                <a:spcPts val="535"/>
              </a:spcBef>
              <a:buClr>
                <a:srgbClr val="C00000"/>
              </a:buClr>
              <a:buChar char="•"/>
              <a:tabLst>
                <a:tab pos="756285" algn="l"/>
                <a:tab pos="756920" algn="l"/>
              </a:tabLst>
            </a:pPr>
            <a:r>
              <a:rPr lang="fr-FR" sz="1800" spc="-190" dirty="0">
                <a:latin typeface="Arial"/>
                <a:cs typeface="Arial"/>
              </a:rPr>
              <a:t>Les </a:t>
            </a:r>
            <a:r>
              <a:rPr lang="fr-FR" sz="1800" spc="-110" dirty="0">
                <a:latin typeface="Arial"/>
                <a:cs typeface="Arial"/>
              </a:rPr>
              <a:t>exigences </a:t>
            </a:r>
            <a:r>
              <a:rPr lang="fr-FR" sz="1800" spc="-55" dirty="0">
                <a:latin typeface="Arial"/>
                <a:cs typeface="Arial"/>
              </a:rPr>
              <a:t>sont </a:t>
            </a:r>
            <a:r>
              <a:rPr lang="fr-FR" sz="1800" spc="-114" dirty="0">
                <a:latin typeface="Arial"/>
                <a:cs typeface="Arial"/>
              </a:rPr>
              <a:t>analysées </a:t>
            </a:r>
            <a:r>
              <a:rPr lang="fr-FR" sz="1800" spc="-5" dirty="0">
                <a:latin typeface="Arial"/>
                <a:cs typeface="Arial"/>
              </a:rPr>
              <a:t>et </a:t>
            </a:r>
            <a:r>
              <a:rPr lang="fr-FR" sz="1800" spc="-100" dirty="0">
                <a:latin typeface="Arial"/>
                <a:cs typeface="Arial"/>
              </a:rPr>
              <a:t>les </a:t>
            </a:r>
            <a:r>
              <a:rPr lang="fr-FR" sz="1800" spc="-35" dirty="0">
                <a:latin typeface="Arial"/>
                <a:cs typeface="Arial"/>
              </a:rPr>
              <a:t>conflits </a:t>
            </a:r>
            <a:r>
              <a:rPr lang="fr-FR" sz="1800" spc="-80" dirty="0">
                <a:latin typeface="Arial"/>
                <a:cs typeface="Arial"/>
              </a:rPr>
              <a:t>résolus, </a:t>
            </a:r>
            <a:r>
              <a:rPr lang="fr-FR" sz="1800" spc="-70" dirty="0">
                <a:latin typeface="Arial"/>
                <a:cs typeface="Arial"/>
              </a:rPr>
              <a:t>souvent </a:t>
            </a:r>
            <a:r>
              <a:rPr lang="fr-FR" sz="1800" spc="-60" dirty="0">
                <a:latin typeface="Arial"/>
                <a:cs typeface="Arial"/>
              </a:rPr>
              <a:t>par</a:t>
            </a:r>
            <a:r>
              <a:rPr lang="fr-FR" sz="1800" spc="-120" dirty="0">
                <a:latin typeface="Arial"/>
                <a:cs typeface="Arial"/>
              </a:rPr>
              <a:t> </a:t>
            </a:r>
            <a:r>
              <a:rPr lang="fr-FR" sz="1800" spc="-60" dirty="0">
                <a:latin typeface="Arial"/>
                <a:cs typeface="Arial"/>
              </a:rPr>
              <a:t>négociation.</a:t>
            </a:r>
            <a:endParaRPr lang="fr-FR" sz="1800" dirty="0">
              <a:latin typeface="Arial"/>
              <a:cs typeface="Arial"/>
            </a:endParaRPr>
          </a:p>
          <a:p>
            <a:pPr marL="355600" indent="-342900">
              <a:lnSpc>
                <a:spcPct val="120000"/>
              </a:lnSpc>
              <a:spcBef>
                <a:spcPts val="434"/>
              </a:spcBef>
              <a:buClr>
                <a:srgbClr val="C00000"/>
              </a:buClr>
              <a:buFont typeface="Arial"/>
              <a:buChar char="•"/>
              <a:tabLst>
                <a:tab pos="354965" algn="l"/>
                <a:tab pos="355600" algn="l"/>
              </a:tabLst>
            </a:pPr>
            <a:r>
              <a:rPr lang="fr-FR" sz="1800" b="1" spc="-5" dirty="0">
                <a:latin typeface="Carlito"/>
                <a:cs typeface="Carlito"/>
              </a:rPr>
              <a:t>Spécification </a:t>
            </a:r>
            <a:r>
              <a:rPr lang="fr-FR" sz="1800" b="1" dirty="0">
                <a:latin typeface="Carlito"/>
                <a:cs typeface="Carlito"/>
              </a:rPr>
              <a:t>des</a:t>
            </a:r>
            <a:r>
              <a:rPr lang="fr-FR" sz="1800" b="1" spc="-75" dirty="0">
                <a:latin typeface="Carlito"/>
                <a:cs typeface="Carlito"/>
              </a:rPr>
              <a:t> </a:t>
            </a:r>
            <a:r>
              <a:rPr lang="fr-FR" sz="1800" b="1" spc="-5" dirty="0">
                <a:latin typeface="Carlito"/>
                <a:cs typeface="Carlito"/>
              </a:rPr>
              <a:t>exigences</a:t>
            </a:r>
            <a:endParaRPr lang="fr-FR" sz="1800" dirty="0">
              <a:latin typeface="Carlito"/>
              <a:cs typeface="Carlito"/>
            </a:endParaRPr>
          </a:p>
          <a:p>
            <a:pPr marL="756285" lvl="1" indent="-287020">
              <a:lnSpc>
                <a:spcPct val="120000"/>
              </a:lnSpc>
              <a:spcBef>
                <a:spcPts val="430"/>
              </a:spcBef>
              <a:buClr>
                <a:srgbClr val="C00000"/>
              </a:buClr>
              <a:buChar char="•"/>
              <a:tabLst>
                <a:tab pos="756285" algn="l"/>
                <a:tab pos="756920" algn="l"/>
              </a:tabLst>
            </a:pPr>
            <a:r>
              <a:rPr lang="fr-FR" sz="1800" spc="-105" dirty="0">
                <a:latin typeface="Arial"/>
                <a:cs typeface="Arial"/>
              </a:rPr>
              <a:t>Un </a:t>
            </a:r>
            <a:r>
              <a:rPr lang="fr-FR" sz="1800" spc="-60" dirty="0">
                <a:latin typeface="Arial"/>
                <a:cs typeface="Arial"/>
              </a:rPr>
              <a:t>document </a:t>
            </a:r>
            <a:r>
              <a:rPr lang="fr-FR" sz="1800" spc="-85" dirty="0">
                <a:latin typeface="Arial"/>
                <a:cs typeface="Arial"/>
              </a:rPr>
              <a:t>précis </a:t>
            </a:r>
            <a:r>
              <a:rPr lang="fr-FR" sz="1800" spc="-55" dirty="0">
                <a:latin typeface="Arial"/>
                <a:cs typeface="Arial"/>
              </a:rPr>
              <a:t>décrivant </a:t>
            </a:r>
            <a:r>
              <a:rPr lang="fr-FR" sz="1800" spc="-100" dirty="0">
                <a:latin typeface="Arial"/>
                <a:cs typeface="Arial"/>
              </a:rPr>
              <a:t>les </a:t>
            </a:r>
            <a:r>
              <a:rPr lang="fr-FR" sz="1800" spc="-110" dirty="0">
                <a:latin typeface="Arial"/>
                <a:cs typeface="Arial"/>
              </a:rPr>
              <a:t>exigences </a:t>
            </a:r>
            <a:r>
              <a:rPr lang="fr-FR" sz="1800" spc="-65" dirty="0">
                <a:latin typeface="Arial"/>
                <a:cs typeface="Arial"/>
              </a:rPr>
              <a:t>est</a:t>
            </a:r>
            <a:r>
              <a:rPr lang="fr-FR" sz="1800" spc="-110" dirty="0">
                <a:latin typeface="Arial"/>
                <a:cs typeface="Arial"/>
              </a:rPr>
              <a:t> </a:t>
            </a:r>
            <a:r>
              <a:rPr lang="fr-FR" sz="1800" spc="-20" dirty="0">
                <a:latin typeface="Arial"/>
                <a:cs typeface="Arial"/>
              </a:rPr>
              <a:t>produit.</a:t>
            </a:r>
            <a:endParaRPr lang="fr-FR" sz="1800" dirty="0">
              <a:latin typeface="Arial"/>
              <a:cs typeface="Arial"/>
            </a:endParaRPr>
          </a:p>
          <a:p>
            <a:pPr marL="355600" indent="-342900">
              <a:lnSpc>
                <a:spcPct val="120000"/>
              </a:lnSpc>
              <a:spcBef>
                <a:spcPts val="430"/>
              </a:spcBef>
              <a:buClr>
                <a:srgbClr val="C00000"/>
              </a:buClr>
              <a:buFont typeface="Arial"/>
              <a:buChar char="•"/>
              <a:tabLst>
                <a:tab pos="354965" algn="l"/>
                <a:tab pos="355600" algn="l"/>
              </a:tabLst>
            </a:pPr>
            <a:r>
              <a:rPr lang="fr-FR" sz="1800" b="1" spc="-5" dirty="0">
                <a:latin typeface="Carlito"/>
                <a:cs typeface="Carlito"/>
              </a:rPr>
              <a:t>Validation </a:t>
            </a:r>
            <a:r>
              <a:rPr lang="fr-FR" sz="1800" b="1" dirty="0">
                <a:latin typeface="Carlito"/>
                <a:cs typeface="Carlito"/>
              </a:rPr>
              <a:t>des</a:t>
            </a:r>
            <a:r>
              <a:rPr lang="fr-FR" sz="1800" b="1" spc="-70" dirty="0">
                <a:latin typeface="Carlito"/>
                <a:cs typeface="Carlito"/>
              </a:rPr>
              <a:t> </a:t>
            </a:r>
            <a:r>
              <a:rPr lang="fr-FR" sz="1800" b="1" spc="-5" dirty="0">
                <a:latin typeface="Carlito"/>
                <a:cs typeface="Carlito"/>
              </a:rPr>
              <a:t>exigences</a:t>
            </a:r>
            <a:endParaRPr lang="fr-FR" sz="1800" dirty="0">
              <a:latin typeface="Carlito"/>
              <a:cs typeface="Carlito"/>
            </a:endParaRPr>
          </a:p>
          <a:p>
            <a:pPr marL="756285" lvl="1" indent="-287020">
              <a:lnSpc>
                <a:spcPct val="120000"/>
              </a:lnSpc>
              <a:spcBef>
                <a:spcPts val="434"/>
              </a:spcBef>
              <a:buClr>
                <a:srgbClr val="C00000"/>
              </a:buClr>
              <a:buChar char="•"/>
              <a:tabLst>
                <a:tab pos="756285" algn="l"/>
                <a:tab pos="756920" algn="l"/>
              </a:tabLst>
            </a:pPr>
            <a:r>
              <a:rPr lang="fr-FR" sz="1800" spc="-195" dirty="0">
                <a:latin typeface="Arial"/>
                <a:cs typeface="Arial"/>
              </a:rPr>
              <a:t>La </a:t>
            </a:r>
            <a:r>
              <a:rPr lang="fr-FR" sz="1800" spc="-60" dirty="0">
                <a:latin typeface="Arial"/>
                <a:cs typeface="Arial"/>
              </a:rPr>
              <a:t>spécification </a:t>
            </a:r>
            <a:r>
              <a:rPr lang="fr-FR" sz="1800" spc="-125" dirty="0">
                <a:latin typeface="Arial"/>
                <a:cs typeface="Arial"/>
              </a:rPr>
              <a:t>des </a:t>
            </a:r>
            <a:r>
              <a:rPr lang="fr-FR" sz="1800" spc="-110" dirty="0">
                <a:latin typeface="Arial"/>
                <a:cs typeface="Arial"/>
              </a:rPr>
              <a:t>exigences </a:t>
            </a:r>
            <a:r>
              <a:rPr lang="fr-FR" sz="1800" spc="-65" dirty="0">
                <a:latin typeface="Arial"/>
                <a:cs typeface="Arial"/>
              </a:rPr>
              <a:t>est </a:t>
            </a:r>
            <a:r>
              <a:rPr lang="fr-FR" sz="1800" spc="-40" dirty="0">
                <a:latin typeface="Arial"/>
                <a:cs typeface="Arial"/>
              </a:rPr>
              <a:t>vérifiée </a:t>
            </a:r>
            <a:r>
              <a:rPr lang="fr-FR" sz="1800" spc="-85" dirty="0">
                <a:latin typeface="Arial"/>
                <a:cs typeface="Arial"/>
              </a:rPr>
              <a:t>en </a:t>
            </a:r>
            <a:r>
              <a:rPr lang="fr-FR" sz="1800" spc="-60" dirty="0">
                <a:latin typeface="Arial"/>
                <a:cs typeface="Arial"/>
              </a:rPr>
              <a:t>termes </a:t>
            </a:r>
            <a:r>
              <a:rPr lang="fr-FR" sz="1800" spc="-85" dirty="0">
                <a:latin typeface="Arial"/>
                <a:cs typeface="Arial"/>
              </a:rPr>
              <a:t>de cohérence </a:t>
            </a:r>
            <a:r>
              <a:rPr lang="fr-FR" sz="1800" spc="-5" dirty="0">
                <a:latin typeface="Arial"/>
                <a:cs typeface="Arial"/>
              </a:rPr>
              <a:t>et</a:t>
            </a:r>
            <a:r>
              <a:rPr lang="fr-FR" sz="1800" spc="-15" dirty="0">
                <a:latin typeface="Arial"/>
                <a:cs typeface="Arial"/>
              </a:rPr>
              <a:t> </a:t>
            </a:r>
            <a:r>
              <a:rPr lang="fr-FR" sz="1800" spc="-90" dirty="0">
                <a:latin typeface="Arial"/>
                <a:cs typeface="Arial"/>
              </a:rPr>
              <a:t>de </a:t>
            </a:r>
            <a:r>
              <a:rPr lang="fr-FR" sz="1800" spc="-55" dirty="0">
                <a:latin typeface="Arial"/>
                <a:cs typeface="Arial"/>
              </a:rPr>
              <a:t>complétude.</a:t>
            </a:r>
            <a:endParaRPr lang="fr-FR" sz="1800" dirty="0">
              <a:latin typeface="Arial"/>
              <a:cs typeface="Arial"/>
            </a:endParaRPr>
          </a:p>
          <a:p>
            <a:pPr marL="355600" indent="-342900">
              <a:lnSpc>
                <a:spcPct val="120000"/>
              </a:lnSpc>
              <a:spcBef>
                <a:spcPts val="434"/>
              </a:spcBef>
              <a:buClr>
                <a:srgbClr val="C00000"/>
              </a:buClr>
              <a:buFont typeface="Arial"/>
              <a:buChar char="•"/>
              <a:tabLst>
                <a:tab pos="354965" algn="l"/>
                <a:tab pos="355600" algn="l"/>
              </a:tabLst>
            </a:pPr>
            <a:r>
              <a:rPr lang="fr-FR" sz="1800" b="1" dirty="0">
                <a:latin typeface="Carlito"/>
                <a:cs typeface="Carlito"/>
              </a:rPr>
              <a:t>Gestion </a:t>
            </a:r>
            <a:r>
              <a:rPr lang="fr-FR" sz="1800" b="1" spc="-5" dirty="0">
                <a:latin typeface="Carlito"/>
                <a:cs typeface="Carlito"/>
              </a:rPr>
              <a:t>des</a:t>
            </a:r>
            <a:r>
              <a:rPr lang="fr-FR" sz="1800" b="1" spc="-75" dirty="0">
                <a:latin typeface="Carlito"/>
                <a:cs typeface="Carlito"/>
              </a:rPr>
              <a:t> </a:t>
            </a:r>
            <a:r>
              <a:rPr lang="fr-FR" sz="1800" b="1" spc="-5" dirty="0">
                <a:latin typeface="Carlito"/>
                <a:cs typeface="Carlito"/>
              </a:rPr>
              <a:t>exigences</a:t>
            </a:r>
            <a:endParaRPr lang="fr-FR" sz="1800" dirty="0">
              <a:latin typeface="Carlito"/>
              <a:cs typeface="Carlito"/>
            </a:endParaRPr>
          </a:p>
          <a:p>
            <a:pPr marL="756285" lvl="1" indent="-287020">
              <a:lnSpc>
                <a:spcPct val="120000"/>
              </a:lnSpc>
              <a:spcBef>
                <a:spcPts val="430"/>
              </a:spcBef>
              <a:buClr>
                <a:srgbClr val="C00000"/>
              </a:buClr>
              <a:buChar char="•"/>
              <a:tabLst>
                <a:tab pos="756285" algn="l"/>
                <a:tab pos="756920" algn="l"/>
              </a:tabLst>
            </a:pPr>
            <a:r>
              <a:rPr lang="fr-FR" sz="1800" spc="-190" dirty="0">
                <a:latin typeface="Arial"/>
                <a:cs typeface="Arial"/>
              </a:rPr>
              <a:t>Les </a:t>
            </a:r>
            <a:r>
              <a:rPr lang="fr-FR" sz="1800" spc="-100" dirty="0">
                <a:latin typeface="Arial"/>
                <a:cs typeface="Arial"/>
              </a:rPr>
              <a:t>besoins </a:t>
            </a:r>
            <a:r>
              <a:rPr lang="fr-FR" sz="1800" spc="-50" dirty="0">
                <a:latin typeface="Arial"/>
                <a:cs typeface="Arial"/>
              </a:rPr>
              <a:t>évoluent, </a:t>
            </a:r>
            <a:r>
              <a:rPr lang="fr-FR" sz="1800" spc="-100" dirty="0">
                <a:latin typeface="Arial"/>
                <a:cs typeface="Arial"/>
              </a:rPr>
              <a:t>les </a:t>
            </a:r>
            <a:r>
              <a:rPr lang="fr-FR" sz="1800" spc="-110" dirty="0">
                <a:latin typeface="Arial"/>
                <a:cs typeface="Arial"/>
              </a:rPr>
              <a:t>exigences </a:t>
            </a:r>
            <a:r>
              <a:rPr lang="fr-FR" sz="1800" spc="-114" dirty="0">
                <a:latin typeface="Arial"/>
                <a:cs typeface="Arial"/>
              </a:rPr>
              <a:t>aussi</a:t>
            </a:r>
            <a:r>
              <a:rPr lang="fr-FR" sz="1800" spc="-25" dirty="0">
                <a:latin typeface="Arial"/>
                <a:cs typeface="Arial"/>
              </a:rPr>
              <a:t> </a:t>
            </a:r>
            <a:r>
              <a:rPr lang="fr-FR" sz="1800" spc="85" dirty="0">
                <a:latin typeface="Arial"/>
                <a:cs typeface="Arial"/>
              </a:rPr>
              <a:t>!!!</a:t>
            </a:r>
            <a:endParaRPr lang="fr-FR"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2562</Words>
  <Application>Microsoft Office PowerPoint</Application>
  <PresentationFormat>Affichage à l'écran (4:3)</PresentationFormat>
  <Paragraphs>451</Paragraphs>
  <Slides>46</Slides>
  <Notes>1</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46</vt:i4>
      </vt:variant>
    </vt:vector>
  </HeadingPairs>
  <TitlesOfParts>
    <vt:vector size="58" baseType="lpstr">
      <vt:lpstr>Arial</vt:lpstr>
      <vt:lpstr>Calibri</vt:lpstr>
      <vt:lpstr>Carlito</vt:lpstr>
      <vt:lpstr>Franklin Gothic Book</vt:lpstr>
      <vt:lpstr>Liberation Sans Narrow</vt:lpstr>
      <vt:lpstr>Symbol</vt:lpstr>
      <vt:lpstr>Tahoma</vt:lpstr>
      <vt:lpstr>Times New Roman</vt:lpstr>
      <vt:lpstr>Trebuchet MS</vt:lpstr>
      <vt:lpstr>Verdana</vt:lpstr>
      <vt:lpstr>Wingdings</vt:lpstr>
      <vt:lpstr>Cadrage</vt:lpstr>
      <vt:lpstr>Fondements de l’ingénierie des exigences</vt:lpstr>
      <vt:lpstr> Introduction </vt:lpstr>
      <vt:lpstr>Définition du terme «exigence» (requis)?</vt:lpstr>
      <vt:lpstr>Selon la norme IEEE 830-1993</vt:lpstr>
      <vt:lpstr>Ingénierie des exigences (I.E.)</vt:lpstr>
      <vt:lpstr>Qu’est ce qu’ une partie prenante (Stakeholder)</vt:lpstr>
      <vt:lpstr>Exigence vs Design  (Quelle est la différence entre exigence et design?)</vt:lpstr>
      <vt:lpstr>Le processus de gestion des exigences – entrées / Sorties</vt:lpstr>
      <vt:lpstr>processus des exigences</vt:lpstr>
      <vt:lpstr>Ingénierie des exigences</vt:lpstr>
      <vt:lpstr>Gestion des exigences</vt:lpstr>
      <vt:lpstr>Classification des exigences</vt:lpstr>
      <vt:lpstr>Catégories d’exigences</vt:lpstr>
      <vt:lpstr>Exemples d’exigences fonctionnelles</vt:lpstr>
      <vt:lpstr>Buts</vt:lpstr>
      <vt:lpstr>Exigences: système vs logiciel</vt:lpstr>
      <vt:lpstr>Test des exigences</vt:lpstr>
      <vt:lpstr>Exemple de but</vt:lpstr>
      <vt:lpstr>Exigences différentes pour des systèmes différents</vt:lpstr>
      <vt:lpstr>Systèmes interactifs</vt:lpstr>
      <vt:lpstr>Systèmes transformationnels</vt:lpstr>
      <vt:lpstr>Systèmes d’information</vt:lpstr>
      <vt:lpstr>Systèmes temps réel</vt:lpstr>
      <vt:lpstr>Systèmes réactifs</vt:lpstr>
      <vt:lpstr>Systèmes embarqués</vt:lpstr>
      <vt:lpstr>Plus d’exigences pour les systèmes critiques</vt:lpstr>
      <vt:lpstr>Le début est la partie la plus  importante du travail</vt:lpstr>
      <vt:lpstr>Pourquoi spécifier les exigences ?</vt:lpstr>
      <vt:lpstr>Symptômes des projets réalisés avec des défis</vt:lpstr>
      <vt:lpstr>Observations</vt:lpstr>
      <vt:lpstr>Des chiffres empiriques</vt:lpstr>
      <vt:lpstr>Problèmes généraux de l’ingénierie des exigences</vt:lpstr>
      <vt:lpstr>Airbus A380 – Trop d’ordinateurs et trop de logiciels</vt:lpstr>
      <vt:lpstr>La taille des logiciels</vt:lpstr>
      <vt:lpstr>La sonde sur Mars </vt:lpstr>
      <vt:lpstr>GIRES, le plus grand projet du Québec</vt:lpstr>
      <vt:lpstr>Impact prévu de GIRES</vt:lpstr>
      <vt:lpstr>Suite GIRS, le gouffre …</vt:lpstr>
      <vt:lpstr>Progression des dépenses…</vt:lpstr>
      <vt:lpstr>Facteurs de succès</vt:lpstr>
      <vt:lpstr>Causes des problèmes</vt:lpstr>
      <vt:lpstr>Gestion des exigences en évolution</vt:lpstr>
      <vt:lpstr>Outils commerciaux </vt:lpstr>
      <vt:lpstr>... Outils commerciaux</vt:lpstr>
      <vt:lpstr>Annexe: Spécification des exigences système</vt:lpstr>
      <vt:lpstr>Exigences (modélisation des besoins)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Fondements de l’ingénierie des exigences</dc:title>
  <dc:creator>leylas7 leylas7</dc:creator>
  <cp:lastModifiedBy>leylas7 leylas7</cp:lastModifiedBy>
  <cp:revision>48</cp:revision>
  <dcterms:created xsi:type="dcterms:W3CDTF">2020-06-27T13:16:20Z</dcterms:created>
  <dcterms:modified xsi:type="dcterms:W3CDTF">2020-06-27T19:51:33Z</dcterms:modified>
</cp:coreProperties>
</file>