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76" autoAdjust="0"/>
  </p:normalViewPr>
  <p:slideViewPr>
    <p:cSldViewPr>
      <p:cViewPr varScale="1">
        <p:scale>
          <a:sx n="68" d="100"/>
          <a:sy n="68" d="100"/>
        </p:scale>
        <p:origin x="155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727" y="1970611"/>
            <a:ext cx="7333495" cy="2311934"/>
          </a:xfrm>
        </p:spPr>
        <p:txBody>
          <a:bodyPr anchor="b">
            <a:noAutofit/>
          </a:bodyPr>
          <a:lstStyle>
            <a:lvl1pPr algn="ctr">
              <a:defRPr sz="6611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502" y="4359235"/>
            <a:ext cx="5991947" cy="119687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3"/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320" y="7110675"/>
            <a:ext cx="1410301" cy="4458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432" y="7110675"/>
            <a:ext cx="6160087" cy="445825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2329" y="7110675"/>
            <a:ext cx="1400081" cy="4458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660319" y="820295"/>
            <a:ext cx="9362092" cy="5894545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59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007" y="2529330"/>
            <a:ext cx="8421053" cy="39356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0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6710" y="687728"/>
            <a:ext cx="1743583" cy="577727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008" y="687728"/>
            <a:ext cx="6694514" cy="577727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07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52689" y="1358856"/>
            <a:ext cx="3817620" cy="468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heavy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24687" y="1401254"/>
            <a:ext cx="3836034" cy="436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heavy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6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01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3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91" y="1433907"/>
            <a:ext cx="8431376" cy="3143294"/>
          </a:xfrm>
        </p:spPr>
        <p:txBody>
          <a:bodyPr anchor="b">
            <a:normAutofit/>
          </a:bodyPr>
          <a:lstStyle>
            <a:lvl1pPr algn="r">
              <a:defRPr sz="6611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991" y="4645769"/>
            <a:ext cx="8431376" cy="125977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3">
                <a:solidFill>
                  <a:schemeClr val="tx2"/>
                </a:solidFill>
              </a:defRPr>
            </a:lvl1pPr>
            <a:lvl2pPr marL="37784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8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525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66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208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7049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9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732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8085" y="7110675"/>
            <a:ext cx="1422988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658" y="7110675"/>
            <a:ext cx="6160087" cy="445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2329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7149950" y="1857339"/>
            <a:ext cx="2872460" cy="485750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7149950" y="1857339"/>
            <a:ext cx="2872460" cy="485750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058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007" y="2518834"/>
            <a:ext cx="3901080" cy="394617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3322" y="2518834"/>
            <a:ext cx="3901080" cy="394617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06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007" y="755650"/>
            <a:ext cx="8421053" cy="16372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007" y="2578587"/>
            <a:ext cx="3901080" cy="90782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5" b="0" baseline="0">
                <a:solidFill>
                  <a:schemeClr val="tx2"/>
                </a:soli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008" y="3641850"/>
            <a:ext cx="3901078" cy="28231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22980" y="2589081"/>
            <a:ext cx="3901080" cy="90782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5" b="0" baseline="0">
                <a:solidFill>
                  <a:schemeClr val="tx2"/>
                </a:soli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2980" y="3641850"/>
            <a:ext cx="3901080" cy="28231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94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2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36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651629" cy="7556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1" y="755650"/>
            <a:ext cx="3381788" cy="237766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8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051" y="755651"/>
            <a:ext cx="4571429" cy="5702359"/>
          </a:xfrm>
        </p:spPr>
        <p:txBody>
          <a:bodyPr/>
          <a:lstStyle>
            <a:lvl1pPr>
              <a:defRPr sz="1653"/>
            </a:lvl1pPr>
            <a:lvl2pPr>
              <a:defRPr sz="1653"/>
            </a:lvl2pPr>
            <a:lvl3pPr>
              <a:defRPr sz="1488"/>
            </a:lvl3pPr>
            <a:lvl4pPr>
              <a:defRPr sz="1488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21" y="3147268"/>
            <a:ext cx="3381788" cy="3317738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921" y="7110675"/>
            <a:ext cx="10565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4798" y="7110675"/>
            <a:ext cx="20819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8338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0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651629" cy="7556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1" y="755650"/>
            <a:ext cx="3381788" cy="237766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8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2130" y="2"/>
            <a:ext cx="5841270" cy="7556499"/>
          </a:xfrm>
        </p:spPr>
        <p:txBody>
          <a:bodyPr anchor="t">
            <a:normAutofit/>
          </a:bodyPr>
          <a:lstStyle>
            <a:lvl1pPr marL="0" indent="0">
              <a:buNone/>
              <a:defRPr sz="1653"/>
            </a:lvl1pPr>
            <a:lvl2pPr marL="377842" indent="0">
              <a:buNone/>
              <a:defRPr sz="1653"/>
            </a:lvl2pPr>
            <a:lvl3pPr marL="755683" indent="0">
              <a:buNone/>
              <a:defRPr sz="165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21" y="3146854"/>
            <a:ext cx="3381788" cy="331815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921" y="7110675"/>
            <a:ext cx="10565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4798" y="7110675"/>
            <a:ext cx="20819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8338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114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007" y="755650"/>
            <a:ext cx="8421053" cy="1637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007" y="2518833"/>
            <a:ext cx="8421053" cy="3946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716" y="7110675"/>
            <a:ext cx="1056510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7897" y="7110675"/>
            <a:ext cx="5508812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8380" y="7110675"/>
            <a:ext cx="1400081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193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4193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755683" rtl="0" eaLnBrk="1" latinLnBrk="0" hangingPunct="1">
        <a:lnSpc>
          <a:spcPct val="89000"/>
        </a:lnSpc>
        <a:spcBef>
          <a:spcPct val="0"/>
        </a:spcBef>
        <a:buNone/>
        <a:defRPr sz="4848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3182" indent="-423182" algn="l" defTabSz="755683" rtl="0" eaLnBrk="1" latinLnBrk="0" hangingPunct="1">
        <a:lnSpc>
          <a:spcPct val="94000"/>
        </a:lnSpc>
        <a:spcBef>
          <a:spcPts val="1102"/>
        </a:spcBef>
        <a:spcAft>
          <a:spcPts val="220"/>
        </a:spcAft>
        <a:buFont typeface="Franklin Gothic Book" panose="020B0503020102020204" pitchFamily="34" charset="0"/>
        <a:buChar char="■"/>
        <a:defRPr sz="2204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7577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2204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11366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983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5155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983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8943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76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22732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763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6521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30309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54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34098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4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83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25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66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208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49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91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73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461889" y="662126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5179BF9B-2C2F-4E96-B0B3-FBDE3B45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52" y="2711450"/>
            <a:ext cx="7333495" cy="2311934"/>
          </a:xfrm>
        </p:spPr>
        <p:txBody>
          <a:bodyPr/>
          <a:lstStyle/>
          <a:p>
            <a:r>
              <a:rPr lang="fr-FR" sz="5400" spc="-5" dirty="0">
                <a:latin typeface="Carlito"/>
                <a:cs typeface="Carlito"/>
              </a:rPr>
              <a:t>Analyse du </a:t>
            </a:r>
            <a:r>
              <a:rPr lang="fr-FR" sz="5400" spc="-10" dirty="0">
                <a:latin typeface="Carlito"/>
                <a:cs typeface="Carlito"/>
              </a:rPr>
              <a:t>problème </a:t>
            </a:r>
            <a:r>
              <a:rPr lang="fr-FR" sz="5400" spc="-5" dirty="0">
                <a:latin typeface="Carlito"/>
                <a:cs typeface="Carlito"/>
              </a:rPr>
              <a:t>et élicitation </a:t>
            </a:r>
            <a:r>
              <a:rPr lang="fr-FR" sz="5400" dirty="0">
                <a:latin typeface="Carlito"/>
                <a:cs typeface="Carlito"/>
              </a:rPr>
              <a:t>des</a:t>
            </a:r>
            <a:r>
              <a:rPr lang="fr-FR" sz="5400" spc="-105" dirty="0">
                <a:latin typeface="Carlito"/>
                <a:cs typeface="Carlito"/>
              </a:rPr>
              <a:t> </a:t>
            </a:r>
            <a:r>
              <a:rPr lang="fr-FR" sz="5400" spc="-5" dirty="0">
                <a:latin typeface="Carlito"/>
                <a:cs typeface="Carlito"/>
              </a:rPr>
              <a:t>exigences</a:t>
            </a:r>
            <a:endParaRPr lang="fr-FR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Cinq étapes pour analyser </a:t>
            </a:r>
            <a:r>
              <a:rPr spc="-10" dirty="0"/>
              <a:t>le</a:t>
            </a:r>
            <a:r>
              <a:rPr spc="-65" dirty="0"/>
              <a:t> </a:t>
            </a:r>
            <a:r>
              <a:rPr spc="-5" dirty="0"/>
              <a:t>problème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48775922-FC0A-4D1B-A391-77880694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fr-FR" sz="2300" dirty="0">
                <a:latin typeface="Carlito"/>
                <a:cs typeface="Carlito"/>
              </a:rPr>
              <a:t>Établir </a:t>
            </a:r>
            <a:r>
              <a:rPr lang="fr-FR" sz="2300" spc="-5" dirty="0">
                <a:latin typeface="Carlito"/>
                <a:cs typeface="Carlito"/>
              </a:rPr>
              <a:t>l'accord </a:t>
            </a:r>
            <a:r>
              <a:rPr lang="fr-FR" sz="2300" dirty="0">
                <a:latin typeface="Carlito"/>
                <a:cs typeface="Carlito"/>
              </a:rPr>
              <a:t>sur </a:t>
            </a:r>
            <a:r>
              <a:rPr lang="fr-FR" sz="2300" spc="-5" dirty="0">
                <a:latin typeface="Carlito"/>
                <a:cs typeface="Carlito"/>
              </a:rPr>
              <a:t>la définition </a:t>
            </a:r>
            <a:r>
              <a:rPr lang="fr-FR" sz="2300" dirty="0">
                <a:latin typeface="Carlito"/>
                <a:cs typeface="Carlito"/>
              </a:rPr>
              <a:t>du</a:t>
            </a:r>
            <a:r>
              <a:rPr lang="fr-FR" sz="2300" spc="-25" dirty="0">
                <a:latin typeface="Carlito"/>
                <a:cs typeface="Carlito"/>
              </a:rPr>
              <a:t> </a:t>
            </a:r>
            <a:r>
              <a:rPr lang="fr-FR" sz="2300" spc="-5" dirty="0">
                <a:latin typeface="Carlito"/>
                <a:cs typeface="Carlito"/>
              </a:rPr>
              <a:t>problème.</a:t>
            </a:r>
            <a:endParaRPr lang="fr-FR"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rlito"/>
              <a:buAutoNum type="arabicPeriod"/>
            </a:pPr>
            <a:endParaRPr lang="fr-FR" sz="230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fr-FR" sz="2300" spc="-5" dirty="0">
                <a:latin typeface="Carlito"/>
                <a:cs typeface="Carlito"/>
              </a:rPr>
              <a:t>Comprendre les causes; le problème derrière le</a:t>
            </a:r>
            <a:r>
              <a:rPr lang="fr-FR" sz="2300" spc="90" dirty="0">
                <a:latin typeface="Carlito"/>
                <a:cs typeface="Carlito"/>
              </a:rPr>
              <a:t> </a:t>
            </a:r>
            <a:r>
              <a:rPr lang="fr-FR" sz="2300" spc="-5" dirty="0">
                <a:latin typeface="Carlito"/>
                <a:cs typeface="Carlito"/>
              </a:rPr>
              <a:t>problème.</a:t>
            </a:r>
            <a:endParaRPr lang="fr-FR"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rlito"/>
              <a:buAutoNum type="arabicPeriod"/>
            </a:pPr>
            <a:endParaRPr lang="fr-FR" sz="230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fr-FR" sz="2300" spc="-5" dirty="0">
                <a:latin typeface="Carlito"/>
                <a:cs typeface="Carlito"/>
              </a:rPr>
              <a:t>Identifier les “Stakeholders”, spécialement les</a:t>
            </a:r>
            <a:r>
              <a:rPr lang="fr-FR" sz="2300" spc="110" dirty="0">
                <a:latin typeface="Carlito"/>
                <a:cs typeface="Carlito"/>
              </a:rPr>
              <a:t> </a:t>
            </a:r>
            <a:r>
              <a:rPr lang="fr-FR" sz="2300" spc="-5" dirty="0">
                <a:latin typeface="Carlito"/>
                <a:cs typeface="Carlito"/>
              </a:rPr>
              <a:t>utilisateurs.</a:t>
            </a:r>
            <a:endParaRPr lang="fr-FR"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rlito"/>
              <a:buAutoNum type="arabicPeriod"/>
            </a:pPr>
            <a:endParaRPr lang="fr-FR" sz="230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fr-FR" sz="2300" spc="-5" dirty="0">
                <a:latin typeface="Carlito"/>
                <a:cs typeface="Carlito"/>
              </a:rPr>
              <a:t>Définir les limites </a:t>
            </a:r>
            <a:r>
              <a:rPr lang="fr-FR" sz="2300" dirty="0">
                <a:latin typeface="Carlito"/>
                <a:cs typeface="Carlito"/>
              </a:rPr>
              <a:t>du</a:t>
            </a:r>
            <a:r>
              <a:rPr lang="fr-FR" sz="2300" spc="25" dirty="0">
                <a:latin typeface="Carlito"/>
                <a:cs typeface="Carlito"/>
              </a:rPr>
              <a:t> </a:t>
            </a:r>
            <a:r>
              <a:rPr lang="fr-FR" sz="2300" spc="-5" dirty="0">
                <a:latin typeface="Carlito"/>
                <a:cs typeface="Carlito"/>
              </a:rPr>
              <a:t>système.</a:t>
            </a:r>
            <a:endParaRPr lang="fr-FR"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rlito"/>
              <a:buAutoNum type="arabicPeriod"/>
            </a:pPr>
            <a:endParaRPr lang="fr-FR" sz="230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fr-FR" sz="2300" spc="-5" dirty="0">
                <a:latin typeface="Carlito"/>
                <a:cs typeface="Carlito"/>
              </a:rPr>
              <a:t>Identifier les contraintes imposées </a:t>
            </a:r>
            <a:r>
              <a:rPr lang="fr-FR" sz="2300" dirty="0">
                <a:latin typeface="Carlito"/>
                <a:cs typeface="Carlito"/>
              </a:rPr>
              <a:t>pour </a:t>
            </a:r>
            <a:r>
              <a:rPr lang="fr-FR" sz="2300" spc="-5" dirty="0">
                <a:latin typeface="Carlito"/>
                <a:cs typeface="Carlito"/>
              </a:rPr>
              <a:t>la</a:t>
            </a:r>
            <a:r>
              <a:rPr lang="fr-FR" sz="2300" spc="35" dirty="0">
                <a:latin typeface="Carlito"/>
                <a:cs typeface="Carlito"/>
              </a:rPr>
              <a:t> </a:t>
            </a:r>
            <a:r>
              <a:rPr lang="fr-FR" sz="2300" spc="-5" dirty="0">
                <a:latin typeface="Carlito"/>
                <a:cs typeface="Carlito"/>
              </a:rPr>
              <a:t>solution.</a:t>
            </a:r>
            <a:endParaRPr lang="fr-FR"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Carlito"/>
              <a:buAutoNum type="arabicPeriod"/>
            </a:pPr>
            <a:endParaRPr lang="fr-FR" sz="2300" dirty="0">
              <a:latin typeface="Carlito"/>
              <a:cs typeface="Carlito"/>
            </a:endParaRPr>
          </a:p>
          <a:p>
            <a:pPr marL="3782695" lvl="1" indent="-343535">
              <a:lnSpc>
                <a:spcPct val="100000"/>
              </a:lnSpc>
              <a:buClr>
                <a:srgbClr val="7F0000"/>
              </a:buClr>
              <a:buChar char="o"/>
              <a:tabLst>
                <a:tab pos="3782695" algn="l"/>
                <a:tab pos="3783329" algn="l"/>
              </a:tabLst>
            </a:pPr>
            <a:r>
              <a:rPr lang="fr-FR" sz="2300" spc="-50" dirty="0">
                <a:solidFill>
                  <a:srgbClr val="323299"/>
                </a:solidFill>
                <a:latin typeface="Carlito"/>
                <a:cs typeface="Carlito"/>
              </a:rPr>
              <a:t>L’ordre </a:t>
            </a:r>
            <a:r>
              <a:rPr lang="fr-FR" sz="2300" spc="-5" dirty="0">
                <a:solidFill>
                  <a:srgbClr val="323299"/>
                </a:solidFill>
                <a:latin typeface="Carlito"/>
                <a:cs typeface="Carlito"/>
              </a:rPr>
              <a:t>des </a:t>
            </a:r>
            <a:r>
              <a:rPr lang="fr-FR" sz="2300" spc="-10" dirty="0">
                <a:solidFill>
                  <a:srgbClr val="323299"/>
                </a:solidFill>
                <a:latin typeface="Carlito"/>
                <a:cs typeface="Carlito"/>
              </a:rPr>
              <a:t>étapes </a:t>
            </a:r>
            <a:r>
              <a:rPr lang="fr-FR" sz="2300" spc="-30" dirty="0">
                <a:solidFill>
                  <a:srgbClr val="323299"/>
                </a:solidFill>
                <a:latin typeface="Carlito"/>
                <a:cs typeface="Carlito"/>
              </a:rPr>
              <a:t>n’est </a:t>
            </a:r>
            <a:r>
              <a:rPr lang="fr-FR" sz="2300" spc="-5" dirty="0">
                <a:solidFill>
                  <a:srgbClr val="323299"/>
                </a:solidFill>
                <a:latin typeface="Carlito"/>
                <a:cs typeface="Carlito"/>
              </a:rPr>
              <a:t>pas</a:t>
            </a:r>
            <a:r>
              <a:rPr lang="fr-FR" sz="2300" spc="130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lang="fr-FR" sz="2300" spc="-5" dirty="0">
                <a:solidFill>
                  <a:srgbClr val="323299"/>
                </a:solidFill>
                <a:latin typeface="Carlito"/>
                <a:cs typeface="Carlito"/>
              </a:rPr>
              <a:t>crucial.</a:t>
            </a:r>
            <a:endParaRPr lang="fr-FR" sz="2300" dirty="0">
              <a:latin typeface="Carlito"/>
              <a:cs typeface="Carlito"/>
            </a:endParaRPr>
          </a:p>
          <a:p>
            <a:pPr marL="3782695" lvl="1" indent="-343535">
              <a:lnSpc>
                <a:spcPct val="100000"/>
              </a:lnSpc>
              <a:spcBef>
                <a:spcPts val="960"/>
              </a:spcBef>
              <a:buClr>
                <a:srgbClr val="7F0000"/>
              </a:buClr>
              <a:buChar char="o"/>
              <a:tabLst>
                <a:tab pos="3782695" algn="l"/>
                <a:tab pos="3783329" algn="l"/>
              </a:tabLst>
            </a:pPr>
            <a:r>
              <a:rPr lang="fr-FR" sz="2300" spc="-30" dirty="0">
                <a:solidFill>
                  <a:srgbClr val="323299"/>
                </a:solidFill>
                <a:latin typeface="Carlito"/>
                <a:cs typeface="Carlito"/>
              </a:rPr>
              <a:t>Toutes </a:t>
            </a:r>
            <a:r>
              <a:rPr lang="fr-FR" sz="2300" spc="-5" dirty="0">
                <a:solidFill>
                  <a:srgbClr val="323299"/>
                </a:solidFill>
                <a:latin typeface="Carlito"/>
                <a:cs typeface="Carlito"/>
              </a:rPr>
              <a:t>les </a:t>
            </a:r>
            <a:r>
              <a:rPr lang="fr-FR" sz="2300" spc="-10" dirty="0">
                <a:solidFill>
                  <a:srgbClr val="323299"/>
                </a:solidFill>
                <a:latin typeface="Carlito"/>
                <a:cs typeface="Carlito"/>
              </a:rPr>
              <a:t>étapes doivent </a:t>
            </a:r>
            <a:r>
              <a:rPr lang="fr-FR" sz="2300" spc="-15" dirty="0">
                <a:solidFill>
                  <a:srgbClr val="323299"/>
                </a:solidFill>
                <a:latin typeface="Carlito"/>
                <a:cs typeface="Carlito"/>
              </a:rPr>
              <a:t>être</a:t>
            </a:r>
            <a:r>
              <a:rPr lang="fr-FR" sz="2300" spc="60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lang="fr-FR" sz="2300" spc="-10" dirty="0">
                <a:solidFill>
                  <a:srgbClr val="323299"/>
                </a:solidFill>
                <a:latin typeface="Carlito"/>
                <a:cs typeface="Carlito"/>
              </a:rPr>
              <a:t>réalisées.</a:t>
            </a:r>
            <a:endParaRPr lang="fr-FR" sz="2300" dirty="0">
              <a:latin typeface="Carlito"/>
              <a:cs typeface="Carlito"/>
            </a:endParaRPr>
          </a:p>
          <a:p>
            <a:pPr marL="3782695" lvl="1" indent="-343535">
              <a:lnSpc>
                <a:spcPct val="100000"/>
              </a:lnSpc>
              <a:spcBef>
                <a:spcPts val="960"/>
              </a:spcBef>
              <a:buClr>
                <a:srgbClr val="7F0000"/>
              </a:buClr>
              <a:buChar char="o"/>
              <a:tabLst>
                <a:tab pos="3782695" algn="l"/>
                <a:tab pos="3783329" algn="l"/>
              </a:tabLst>
            </a:pPr>
            <a:r>
              <a:rPr lang="fr-FR" sz="2300" spc="-15" dirty="0">
                <a:solidFill>
                  <a:srgbClr val="323299"/>
                </a:solidFill>
                <a:latin typeface="Carlito"/>
                <a:cs typeface="Carlito"/>
              </a:rPr>
              <a:t>C’est </a:t>
            </a:r>
            <a:r>
              <a:rPr lang="fr-FR" sz="2300" spc="-5" dirty="0">
                <a:solidFill>
                  <a:srgbClr val="323299"/>
                </a:solidFill>
                <a:latin typeface="Carlito"/>
                <a:cs typeface="Carlito"/>
              </a:rPr>
              <a:t>une </a:t>
            </a:r>
            <a:r>
              <a:rPr lang="fr-FR" sz="2300" spc="-10" dirty="0">
                <a:solidFill>
                  <a:srgbClr val="323299"/>
                </a:solidFill>
                <a:latin typeface="Carlito"/>
                <a:cs typeface="Carlito"/>
              </a:rPr>
              <a:t>approche</a:t>
            </a:r>
            <a:r>
              <a:rPr lang="fr-FR" sz="2300" spc="15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lang="fr-FR" sz="2300" spc="-10" dirty="0">
                <a:solidFill>
                  <a:srgbClr val="323299"/>
                </a:solidFill>
                <a:latin typeface="Carlito"/>
                <a:cs typeface="Carlito"/>
              </a:rPr>
              <a:t>Itérative.</a:t>
            </a:r>
            <a:endParaRPr lang="fr-FR" sz="2300" dirty="0">
              <a:latin typeface="Carlito"/>
              <a:cs typeface="Carlito"/>
            </a:endParaRPr>
          </a:p>
          <a:p>
            <a:endParaRPr lang="fr-FR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489700" y="2562636"/>
            <a:ext cx="539496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13700" y="2940050"/>
            <a:ext cx="434340" cy="39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7976" y="3604514"/>
            <a:ext cx="388619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755" y="4114955"/>
            <a:ext cx="437387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Étape </a:t>
            </a:r>
            <a:r>
              <a:rPr spc="-5" dirty="0"/>
              <a:t>1: Établir l'accord </a:t>
            </a:r>
            <a:r>
              <a:rPr dirty="0"/>
              <a:t>sur </a:t>
            </a:r>
            <a:r>
              <a:rPr spc="-10" dirty="0"/>
              <a:t>la </a:t>
            </a:r>
            <a:r>
              <a:rPr spc="-5" dirty="0"/>
              <a:t>définition </a:t>
            </a:r>
            <a:r>
              <a:rPr dirty="0"/>
              <a:t>du</a:t>
            </a:r>
            <a:r>
              <a:rPr spc="-100" dirty="0"/>
              <a:t> </a:t>
            </a:r>
            <a:r>
              <a:rPr spc="-5" dirty="0"/>
              <a:t>problème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746381" y="4709159"/>
            <a:ext cx="7560945" cy="439420"/>
            <a:chOff x="1746381" y="4709159"/>
            <a:chExt cx="7560945" cy="439420"/>
          </a:xfrm>
        </p:grpSpPr>
        <p:sp>
          <p:nvSpPr>
            <p:cNvPr id="5" name="object 5"/>
            <p:cNvSpPr/>
            <p:nvPr/>
          </p:nvSpPr>
          <p:spPr>
            <a:xfrm>
              <a:off x="1746377" y="4715255"/>
              <a:ext cx="7560945" cy="433070"/>
            </a:xfrm>
            <a:custGeom>
              <a:avLst/>
              <a:gdLst/>
              <a:ahLst/>
              <a:cxnLst/>
              <a:rect l="l" t="t" r="r" b="b"/>
              <a:pathLst>
                <a:path w="7560945" h="433070">
                  <a:moveTo>
                    <a:pt x="7560564" y="0"/>
                  </a:moveTo>
                  <a:lnTo>
                    <a:pt x="2429256" y="0"/>
                  </a:lnTo>
                  <a:lnTo>
                    <a:pt x="0" y="0"/>
                  </a:lnTo>
                  <a:lnTo>
                    <a:pt x="0" y="432816"/>
                  </a:lnTo>
                  <a:lnTo>
                    <a:pt x="2429256" y="432816"/>
                  </a:lnTo>
                  <a:lnTo>
                    <a:pt x="7560564" y="432816"/>
                  </a:lnTo>
                  <a:lnTo>
                    <a:pt x="7560564" y="0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6381" y="4709159"/>
              <a:ext cx="7560945" cy="12700"/>
            </a:xfrm>
            <a:custGeom>
              <a:avLst/>
              <a:gdLst/>
              <a:ahLst/>
              <a:cxnLst/>
              <a:rect l="l" t="t" r="r" b="b"/>
              <a:pathLst>
                <a:path w="7560945" h="12700">
                  <a:moveTo>
                    <a:pt x="7560563" y="12191"/>
                  </a:moveTo>
                  <a:lnTo>
                    <a:pt x="7560563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7560563" y="1219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6381" y="4276344"/>
            <a:ext cx="7560945" cy="12700"/>
          </a:xfrm>
          <a:custGeom>
            <a:avLst/>
            <a:gdLst/>
            <a:ahLst/>
            <a:cxnLst/>
            <a:rect l="l" t="t" r="r" b="b"/>
            <a:pathLst>
              <a:path w="7560945" h="12700">
                <a:moveTo>
                  <a:pt x="7560563" y="12191"/>
                </a:moveTo>
                <a:lnTo>
                  <a:pt x="7560563" y="0"/>
                </a:lnTo>
                <a:lnTo>
                  <a:pt x="0" y="0"/>
                </a:lnTo>
                <a:lnTo>
                  <a:pt x="0" y="12191"/>
                </a:lnTo>
                <a:lnTo>
                  <a:pt x="7560563" y="12191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3039" y="2297394"/>
            <a:ext cx="7560945" cy="318805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9890" indent="-343535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Font typeface="Courier New"/>
              <a:buChar char="o"/>
              <a:tabLst>
                <a:tab pos="390525" algn="l"/>
              </a:tabLst>
            </a:pPr>
            <a:r>
              <a:rPr sz="2000" dirty="0">
                <a:latin typeface="Carlito"/>
                <a:cs typeface="Carlito"/>
              </a:rPr>
              <a:t>Rédiger une </a:t>
            </a:r>
            <a:r>
              <a:rPr sz="2000" spc="-5" dirty="0">
                <a:latin typeface="Carlito"/>
                <a:cs typeface="Carlito"/>
              </a:rPr>
              <a:t>vision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problème.</a:t>
            </a:r>
            <a:endParaRPr sz="2000" dirty="0">
              <a:latin typeface="Carlito"/>
              <a:cs typeface="Carlito"/>
            </a:endParaRPr>
          </a:p>
          <a:p>
            <a:pPr marL="389890" indent="-34353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90525" algn="l"/>
              </a:tabLst>
            </a:pPr>
            <a:r>
              <a:rPr sz="2000" dirty="0">
                <a:latin typeface="Carlito"/>
                <a:cs typeface="Carlito"/>
              </a:rPr>
              <a:t>S’assurer que tous </a:t>
            </a: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dirty="0">
                <a:latin typeface="Carlito"/>
                <a:cs typeface="Carlito"/>
              </a:rPr>
              <a:t>acteurs </a:t>
            </a:r>
            <a:r>
              <a:rPr sz="2000" spc="-5" dirty="0">
                <a:latin typeface="Carlito"/>
                <a:cs typeface="Carlito"/>
              </a:rPr>
              <a:t>sont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 err="1">
                <a:latin typeface="Carlito"/>
                <a:cs typeface="Carlito"/>
              </a:rPr>
              <a:t>d’accord</a:t>
            </a:r>
            <a:r>
              <a:rPr sz="2000" dirty="0">
                <a:latin typeface="Carlito"/>
                <a:cs typeface="Carlito"/>
              </a:rPr>
              <a:t>.</a:t>
            </a:r>
            <a:endParaRPr sz="2750" dirty="0">
              <a:latin typeface="Carlito"/>
              <a:cs typeface="Carlito"/>
            </a:endParaRPr>
          </a:p>
          <a:p>
            <a:pPr marL="389890" indent="-343535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90525" algn="l"/>
              </a:tabLst>
            </a:pPr>
            <a:r>
              <a:rPr sz="2000" dirty="0">
                <a:latin typeface="Carlito"/>
                <a:cs typeface="Carlito"/>
              </a:rPr>
              <a:t>Ne pas </a:t>
            </a:r>
            <a:r>
              <a:rPr sz="2000" spc="-5" dirty="0">
                <a:latin typeface="Carlito"/>
                <a:cs typeface="Carlito"/>
              </a:rPr>
              <a:t>cibler la perfection </a:t>
            </a:r>
            <a:r>
              <a:rPr sz="2000" dirty="0">
                <a:latin typeface="Carlito"/>
                <a:cs typeface="Carlito"/>
              </a:rPr>
              <a:t>dans </a:t>
            </a:r>
            <a:r>
              <a:rPr sz="2000" spc="-5" dirty="0">
                <a:latin typeface="Carlito"/>
                <a:cs typeface="Carlito"/>
              </a:rPr>
              <a:t>la définition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problème.</a:t>
            </a:r>
          </a:p>
          <a:p>
            <a:pPr marL="790575" lvl="1" indent="-28702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90575" algn="l"/>
                <a:tab pos="791210" algn="l"/>
              </a:tabLst>
            </a:pPr>
            <a:r>
              <a:rPr sz="2000" dirty="0">
                <a:latin typeface="Carlito"/>
                <a:cs typeface="Carlito"/>
              </a:rPr>
              <a:t>L’objectif </a:t>
            </a:r>
            <a:r>
              <a:rPr sz="2000" spc="-5" dirty="0">
                <a:latin typeface="Carlito"/>
                <a:cs typeface="Carlito"/>
              </a:rPr>
              <a:t>est </a:t>
            </a:r>
            <a:r>
              <a:rPr sz="2000" dirty="0">
                <a:latin typeface="Carlito"/>
                <a:cs typeface="Carlito"/>
              </a:rPr>
              <a:t>de capturer </a:t>
            </a:r>
            <a:r>
              <a:rPr sz="2000" spc="-5" dirty="0">
                <a:latin typeface="Carlito"/>
                <a:cs typeface="Carlito"/>
              </a:rPr>
              <a:t>l’essentiel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problème.</a:t>
            </a:r>
            <a:endParaRPr sz="2000" dirty="0">
              <a:latin typeface="Carlito"/>
              <a:cs typeface="Carlito"/>
            </a:endParaRPr>
          </a:p>
          <a:p>
            <a:pPr marL="790575" lvl="1" indent="-28702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90575" algn="l"/>
                <a:tab pos="791210" algn="l"/>
              </a:tabLst>
            </a:pPr>
            <a:r>
              <a:rPr sz="2000" spc="-5" dirty="0">
                <a:latin typeface="Carlito"/>
                <a:cs typeface="Carlito"/>
              </a:rPr>
              <a:t>Cette définition </a:t>
            </a:r>
            <a:r>
              <a:rPr sz="2000" dirty="0">
                <a:latin typeface="Carlito"/>
                <a:cs typeface="Carlito"/>
              </a:rPr>
              <a:t>peut </a:t>
            </a:r>
            <a:r>
              <a:rPr sz="2000" spc="-5" dirty="0">
                <a:latin typeface="Carlito"/>
                <a:cs typeface="Carlito"/>
              </a:rPr>
              <a:t>être révisée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ultérieurement.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Carlito"/>
              <a:cs typeface="Carlito"/>
            </a:endParaRPr>
          </a:p>
          <a:p>
            <a:pPr marL="53340">
              <a:lnSpc>
                <a:spcPct val="100000"/>
              </a:lnSpc>
              <a:tabLst>
                <a:tab pos="2482215" algn="l"/>
              </a:tabLst>
            </a:pPr>
            <a:r>
              <a:rPr sz="1400" b="1" dirty="0">
                <a:solidFill>
                  <a:srgbClr val="C00000"/>
                </a:solidFill>
                <a:latin typeface="Carlito"/>
                <a:cs typeface="Carlito"/>
              </a:rPr>
              <a:t>Elements	Description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Carlito"/>
              <a:cs typeface="Carlito"/>
            </a:endParaRPr>
          </a:p>
          <a:p>
            <a:pPr marL="53340">
              <a:lnSpc>
                <a:spcPct val="100000"/>
              </a:lnSpc>
              <a:tabLst>
                <a:tab pos="2482215" algn="l"/>
              </a:tabLst>
            </a:pPr>
            <a:r>
              <a:rPr sz="1400" b="1" spc="-5" dirty="0">
                <a:latin typeface="Carlito"/>
                <a:cs typeface="Carlito"/>
              </a:rPr>
              <a:t>Le </a:t>
            </a:r>
            <a:r>
              <a:rPr sz="1400" b="1" dirty="0">
                <a:latin typeface="Carlito"/>
                <a:cs typeface="Carlito"/>
              </a:rPr>
              <a:t>problem</a:t>
            </a:r>
            <a:r>
              <a:rPr sz="1400" b="1" spc="-7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de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…	</a:t>
            </a:r>
            <a:r>
              <a:rPr sz="1400" spc="-5" dirty="0">
                <a:latin typeface="Carlito"/>
                <a:cs typeface="Carlito"/>
              </a:rPr>
              <a:t>Décrire </a:t>
            </a:r>
            <a:r>
              <a:rPr sz="1400" dirty="0">
                <a:latin typeface="Carlito"/>
                <a:cs typeface="Carlito"/>
              </a:rPr>
              <a:t>le</a:t>
            </a:r>
            <a:r>
              <a:rPr sz="1400" spc="-10" dirty="0">
                <a:latin typeface="Carlito"/>
                <a:cs typeface="Carlito"/>
              </a:rPr>
              <a:t> problème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Carlito"/>
              <a:cs typeface="Carlito"/>
            </a:endParaRPr>
          </a:p>
          <a:p>
            <a:pPr marL="53340">
              <a:lnSpc>
                <a:spcPct val="100000"/>
              </a:lnSpc>
              <a:tabLst>
                <a:tab pos="2482215" algn="l"/>
              </a:tabLst>
            </a:pPr>
            <a:r>
              <a:rPr sz="1400" b="1" spc="-5" dirty="0">
                <a:latin typeface="Carlito"/>
                <a:cs typeface="Carlito"/>
              </a:rPr>
              <a:t>Affecte</a:t>
            </a:r>
            <a:r>
              <a:rPr sz="1400" b="1" spc="-5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…	</a:t>
            </a:r>
            <a:r>
              <a:rPr sz="1400" spc="-5" dirty="0">
                <a:latin typeface="Carlito"/>
                <a:cs typeface="Carlito"/>
              </a:rPr>
              <a:t>Identifier les </a:t>
            </a:r>
            <a:r>
              <a:rPr sz="1400" spc="-10" dirty="0">
                <a:latin typeface="Carlito"/>
                <a:cs typeface="Carlito"/>
              </a:rPr>
              <a:t>acteurs </a:t>
            </a:r>
            <a:r>
              <a:rPr sz="1400" spc="-15" dirty="0">
                <a:latin typeface="Carlito"/>
                <a:cs typeface="Carlito"/>
              </a:rPr>
              <a:t>affectés </a:t>
            </a:r>
            <a:r>
              <a:rPr sz="1400" spc="-5" dirty="0">
                <a:latin typeface="Carlito"/>
                <a:cs typeface="Carlito"/>
              </a:rPr>
              <a:t>par </a:t>
            </a:r>
            <a:r>
              <a:rPr sz="1400" dirty="0">
                <a:latin typeface="Carlito"/>
                <a:cs typeface="Carlito"/>
              </a:rPr>
              <a:t>le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problème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6381" y="6437375"/>
            <a:ext cx="7560945" cy="12700"/>
          </a:xfrm>
          <a:custGeom>
            <a:avLst/>
            <a:gdLst/>
            <a:ahLst/>
            <a:cxnLst/>
            <a:rect l="l" t="t" r="r" b="b"/>
            <a:pathLst>
              <a:path w="7560945" h="12700">
                <a:moveTo>
                  <a:pt x="7560563" y="12191"/>
                </a:moveTo>
                <a:lnTo>
                  <a:pt x="7560563" y="0"/>
                </a:lnTo>
                <a:lnTo>
                  <a:pt x="0" y="0"/>
                </a:lnTo>
                <a:lnTo>
                  <a:pt x="0" y="12191"/>
                </a:lnTo>
                <a:lnTo>
                  <a:pt x="7560563" y="12191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6381" y="5577839"/>
            <a:ext cx="7560945" cy="433070"/>
          </a:xfrm>
          <a:prstGeom prst="rect">
            <a:avLst/>
          </a:prstGeom>
          <a:solidFill>
            <a:srgbClr val="EFD3D2"/>
          </a:solidFill>
        </p:spPr>
        <p:txBody>
          <a:bodyPr vert="horz" wrap="square" lIns="0" tIns="1524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20"/>
              </a:spcBef>
              <a:tabLst>
                <a:tab pos="2482215" algn="l"/>
              </a:tabLst>
            </a:pPr>
            <a:r>
              <a:rPr sz="1400" b="1" spc="-15" dirty="0">
                <a:latin typeface="Carlito"/>
                <a:cs typeface="Carlito"/>
              </a:rPr>
              <a:t>Et </a:t>
            </a:r>
            <a:r>
              <a:rPr sz="1400" b="1" spc="-5" dirty="0">
                <a:latin typeface="Carlito"/>
                <a:cs typeface="Carlito"/>
              </a:rPr>
              <a:t>résulte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de</a:t>
            </a:r>
            <a:r>
              <a:rPr sz="1400" b="1" spc="-1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…	</a:t>
            </a:r>
            <a:r>
              <a:rPr sz="1400" spc="-5" dirty="0">
                <a:latin typeface="Carlito"/>
                <a:cs typeface="Carlito"/>
              </a:rPr>
              <a:t>Décrire l’impact de ce </a:t>
            </a:r>
            <a:r>
              <a:rPr sz="1400" spc="-10" dirty="0">
                <a:latin typeface="Carlito"/>
                <a:cs typeface="Carlito"/>
              </a:rPr>
              <a:t>problème </a:t>
            </a:r>
            <a:r>
              <a:rPr sz="1400" spc="-5" dirty="0">
                <a:latin typeface="Carlito"/>
                <a:cs typeface="Carlito"/>
              </a:rPr>
              <a:t>sur les </a:t>
            </a:r>
            <a:r>
              <a:rPr sz="1400" spc="-10" dirty="0">
                <a:latin typeface="Carlito"/>
                <a:cs typeface="Carlito"/>
              </a:rPr>
              <a:t>acteurs et </a:t>
            </a:r>
            <a:r>
              <a:rPr sz="1400" spc="-5" dirty="0">
                <a:latin typeface="Carlito"/>
                <a:cs typeface="Carlito"/>
              </a:rPr>
              <a:t>les</a:t>
            </a:r>
            <a:r>
              <a:rPr sz="1400" spc="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activités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7028" y="6013193"/>
            <a:ext cx="66617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1575" algn="l"/>
              </a:tabLst>
            </a:pPr>
            <a:r>
              <a:rPr sz="1400" b="1" spc="-5" dirty="0">
                <a:latin typeface="Carlito"/>
                <a:cs typeface="Carlito"/>
              </a:rPr>
              <a:t>Les bénéfices </a:t>
            </a:r>
            <a:r>
              <a:rPr sz="1400" b="1" dirty="0">
                <a:latin typeface="Carlito"/>
                <a:cs typeface="Carlito"/>
              </a:rPr>
              <a:t>de la</a:t>
            </a:r>
            <a:r>
              <a:rPr sz="1400" b="1" spc="-5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solution</a:t>
            </a:r>
            <a:r>
              <a:rPr sz="1400" b="1" spc="-2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…	</a:t>
            </a:r>
            <a:r>
              <a:rPr sz="1400" spc="-10" dirty="0">
                <a:latin typeface="Carlito"/>
                <a:cs typeface="Carlito"/>
              </a:rPr>
              <a:t>Enumérer </a:t>
            </a:r>
            <a:r>
              <a:rPr sz="1400" spc="-5" dirty="0">
                <a:latin typeface="Carlito"/>
                <a:cs typeface="Carlito"/>
              </a:rPr>
              <a:t>certains bénéfices clés de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solution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fructueuse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8791" y="1484385"/>
            <a:ext cx="7309484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Plus </a:t>
            </a:r>
            <a:r>
              <a:rPr sz="2000" dirty="0">
                <a:latin typeface="Carlito"/>
                <a:cs typeface="Carlito"/>
              </a:rPr>
              <a:t>d’attention aux </a:t>
            </a:r>
            <a:r>
              <a:rPr sz="2000" spc="-5" dirty="0">
                <a:latin typeface="Carlito"/>
                <a:cs typeface="Carlito"/>
              </a:rPr>
              <a:t>symptômes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problème.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Distinction entre le problème et ses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symptômes.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Les experts </a:t>
            </a:r>
            <a:r>
              <a:rPr sz="2000" dirty="0">
                <a:latin typeface="Carlito"/>
                <a:cs typeface="Carlito"/>
              </a:rPr>
              <a:t>du </a:t>
            </a:r>
            <a:r>
              <a:rPr sz="2000" spc="-5" dirty="0">
                <a:latin typeface="Carlito"/>
                <a:cs typeface="Carlito"/>
              </a:rPr>
              <a:t>domaine peuvent contribuer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efficacement.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Qu'est-ce </a:t>
            </a:r>
            <a:r>
              <a:rPr sz="2000" dirty="0">
                <a:latin typeface="Carlito"/>
                <a:cs typeface="Carlito"/>
              </a:rPr>
              <a:t>qui </a:t>
            </a:r>
            <a:r>
              <a:rPr sz="2000" spc="-5" dirty="0">
                <a:latin typeface="Carlito"/>
                <a:cs typeface="Carlito"/>
              </a:rPr>
              <a:t>arrive si on résout le </a:t>
            </a:r>
            <a:r>
              <a:rPr sz="2000" dirty="0">
                <a:latin typeface="Carlito"/>
                <a:cs typeface="Carlito"/>
              </a:rPr>
              <a:t>symptôme au </a:t>
            </a:r>
            <a:r>
              <a:rPr sz="2000" spc="-5" dirty="0">
                <a:latin typeface="Carlito"/>
                <a:cs typeface="Carlito"/>
              </a:rPr>
              <a:t>lieu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problème?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Exemple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</a:t>
            </a:r>
          </a:p>
          <a:p>
            <a:pPr marL="756285" lvl="1" indent="-28765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99CC00"/>
                </a:solidFill>
                <a:latin typeface="Carlito"/>
                <a:cs typeface="Carlito"/>
              </a:rPr>
              <a:t>le </a:t>
            </a:r>
            <a:r>
              <a:rPr sz="2000" dirty="0">
                <a:solidFill>
                  <a:srgbClr val="99CC00"/>
                </a:solidFill>
                <a:latin typeface="Carlito"/>
                <a:cs typeface="Carlito"/>
              </a:rPr>
              <a:t>mal de tête : </a:t>
            </a:r>
            <a:r>
              <a:rPr sz="2000" spc="-5" dirty="0">
                <a:solidFill>
                  <a:srgbClr val="99CC00"/>
                </a:solidFill>
                <a:latin typeface="Carlito"/>
                <a:cs typeface="Carlito"/>
              </a:rPr>
              <a:t>est-ce </a:t>
            </a:r>
            <a:r>
              <a:rPr sz="2000" dirty="0">
                <a:solidFill>
                  <a:srgbClr val="99CC00"/>
                </a:solidFill>
                <a:latin typeface="Carlito"/>
                <a:cs typeface="Carlito"/>
              </a:rPr>
              <a:t>un </a:t>
            </a:r>
            <a:r>
              <a:rPr sz="2000" spc="-5" dirty="0">
                <a:solidFill>
                  <a:srgbClr val="99CC00"/>
                </a:solidFill>
                <a:latin typeface="Carlito"/>
                <a:cs typeface="Carlito"/>
              </a:rPr>
              <a:t>problème ou </a:t>
            </a:r>
            <a:r>
              <a:rPr sz="2000" dirty="0">
                <a:solidFill>
                  <a:srgbClr val="99CC00"/>
                </a:solidFill>
                <a:latin typeface="Carlito"/>
                <a:cs typeface="Carlito"/>
              </a:rPr>
              <a:t>un</a:t>
            </a:r>
            <a:r>
              <a:rPr sz="2000" spc="5" dirty="0">
                <a:solidFill>
                  <a:srgbClr val="99CC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99CC00"/>
                </a:solidFill>
                <a:latin typeface="Carlito"/>
                <a:cs typeface="Carlito"/>
              </a:rPr>
              <a:t>symptôme?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1687" y="5189624"/>
            <a:ext cx="4606290" cy="11226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128905" algn="l"/>
              </a:tabLst>
            </a:pPr>
            <a:r>
              <a:rPr sz="1600" spc="-10" dirty="0">
                <a:latin typeface="Carlito"/>
                <a:cs typeface="Carlito"/>
              </a:rPr>
              <a:t>Généralement </a:t>
            </a:r>
            <a:r>
              <a:rPr sz="1600" spc="-5" dirty="0">
                <a:latin typeface="Carlito"/>
                <a:cs typeface="Carlito"/>
              </a:rPr>
              <a:t>les </a:t>
            </a:r>
            <a:r>
              <a:rPr sz="1600" spc="-10" dirty="0">
                <a:latin typeface="Carlito"/>
                <a:cs typeface="Carlito"/>
              </a:rPr>
              <a:t>causes sont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multiples.</a:t>
            </a:r>
            <a:endParaRPr sz="1600">
              <a:latin typeface="Carlito"/>
              <a:cs typeface="Carlito"/>
            </a:endParaRPr>
          </a:p>
          <a:p>
            <a:pPr marL="128270" indent="-11620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28905" algn="l"/>
              </a:tabLst>
            </a:pPr>
            <a:r>
              <a:rPr sz="1600" spc="-5" dirty="0">
                <a:latin typeface="Carlito"/>
                <a:cs typeface="Carlito"/>
              </a:rPr>
              <a:t>On ne peut pas </a:t>
            </a:r>
            <a:r>
              <a:rPr sz="1600" spc="-15" dirty="0">
                <a:latin typeface="Carlito"/>
                <a:cs typeface="Carlito"/>
              </a:rPr>
              <a:t>résoudre </a:t>
            </a:r>
            <a:r>
              <a:rPr sz="1600" spc="-10" dirty="0">
                <a:latin typeface="Carlito"/>
                <a:cs typeface="Carlito"/>
              </a:rPr>
              <a:t>tous </a:t>
            </a:r>
            <a:r>
              <a:rPr sz="1600" spc="-5" dirty="0">
                <a:latin typeface="Carlito"/>
                <a:cs typeface="Carlito"/>
              </a:rPr>
              <a:t>les </a:t>
            </a:r>
            <a:r>
              <a:rPr sz="1600" spc="-10" dirty="0">
                <a:latin typeface="Carlito"/>
                <a:cs typeface="Carlito"/>
              </a:rPr>
              <a:t>causes </a:t>
            </a:r>
            <a:r>
              <a:rPr sz="1600" spc="-5" dirty="0">
                <a:latin typeface="Carlito"/>
                <a:cs typeface="Carlito"/>
              </a:rPr>
              <a:t>du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problème.</a:t>
            </a:r>
            <a:endParaRPr sz="1600">
              <a:latin typeface="Carlito"/>
              <a:cs typeface="Carlito"/>
            </a:endParaRPr>
          </a:p>
          <a:p>
            <a:pPr marL="128270" indent="-11620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28905" algn="l"/>
              </a:tabLst>
            </a:pPr>
            <a:r>
              <a:rPr sz="1600" spc="-5" dirty="0">
                <a:latin typeface="Carlito"/>
                <a:cs typeface="Carlito"/>
              </a:rPr>
              <a:t>Choisir les </a:t>
            </a:r>
            <a:r>
              <a:rPr sz="1600" spc="-15" dirty="0">
                <a:latin typeface="Carlito"/>
                <a:cs typeface="Carlito"/>
              </a:rPr>
              <a:t>facteurs </a:t>
            </a:r>
            <a:r>
              <a:rPr sz="1600" spc="-5" dirty="0">
                <a:latin typeface="Carlito"/>
                <a:cs typeface="Carlito"/>
              </a:rPr>
              <a:t>les plus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significatifs.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32966" y="5137404"/>
            <a:ext cx="4343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FB3F2E3C-33E1-43C2-87FB-2E794B65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spc="-5" dirty="0">
                <a:solidFill>
                  <a:schemeClr val="tx1"/>
                </a:solidFill>
                <a:latin typeface="Verdana"/>
                <a:cs typeface="Verdana"/>
              </a:rPr>
              <a:t>Étape 2: Comprendre </a:t>
            </a:r>
            <a:r>
              <a:rPr lang="fr-FR" sz="5400" dirty="0">
                <a:solidFill>
                  <a:schemeClr val="tx1"/>
                </a:solidFill>
                <a:latin typeface="Verdana"/>
                <a:cs typeface="Verdana"/>
              </a:rPr>
              <a:t>les </a:t>
            </a:r>
            <a:r>
              <a:rPr lang="fr-FR" sz="5400" spc="-5" dirty="0">
                <a:solidFill>
                  <a:schemeClr val="tx1"/>
                </a:solidFill>
                <a:latin typeface="Verdana"/>
                <a:cs typeface="Verdana"/>
              </a:rPr>
              <a:t>causes du</a:t>
            </a:r>
            <a:r>
              <a:rPr lang="fr-FR" sz="5400" spc="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fr-FR" sz="5400" spc="-5" dirty="0">
                <a:solidFill>
                  <a:schemeClr val="tx1"/>
                </a:solidFill>
                <a:latin typeface="Verdana"/>
                <a:cs typeface="Verdana"/>
              </a:rPr>
              <a:t>problème</a:t>
            </a:r>
            <a:br>
              <a:rPr lang="fr-FR" sz="5400" dirty="0">
                <a:latin typeface="Verdana"/>
                <a:cs typeface="Verdana"/>
              </a:rPr>
            </a:br>
            <a:endParaRPr lang="fr-FR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/>
              <a:t>Étape </a:t>
            </a:r>
            <a:r>
              <a:rPr spc="-5" dirty="0"/>
              <a:t>3: Identifier </a:t>
            </a:r>
            <a:r>
              <a:rPr spc="-10" dirty="0"/>
              <a:t>les </a:t>
            </a:r>
            <a:r>
              <a:rPr spc="-5" dirty="0"/>
              <a:t>parties prenantes</a:t>
            </a:r>
            <a:r>
              <a:rPr spc="-80" dirty="0"/>
              <a:t> </a:t>
            </a:r>
            <a:r>
              <a:rPr spc="-5" dirty="0"/>
              <a:t>(Stakeholders)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61204" y="2305145"/>
            <a:ext cx="7391400" cy="387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8900" indent="-342900">
              <a:lnSpc>
                <a:spcPct val="15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Stakeholder : toute </a:t>
            </a:r>
            <a:r>
              <a:rPr sz="2000" spc="-5" dirty="0">
                <a:latin typeface="Carlito"/>
                <a:cs typeface="Carlito"/>
              </a:rPr>
              <a:t>personne </a:t>
            </a:r>
            <a:r>
              <a:rPr sz="2000" dirty="0">
                <a:latin typeface="Carlito"/>
                <a:cs typeface="Carlito"/>
              </a:rPr>
              <a:t>qui peut </a:t>
            </a:r>
            <a:r>
              <a:rPr sz="2000" spc="-5" dirty="0">
                <a:latin typeface="Carlito"/>
                <a:cs typeface="Carlito"/>
              </a:rPr>
              <a:t>être </a:t>
            </a:r>
            <a:r>
              <a:rPr sz="2000" dirty="0">
                <a:latin typeface="Carlito"/>
                <a:cs typeface="Carlito"/>
              </a:rPr>
              <a:t>affectée par </a:t>
            </a:r>
            <a:r>
              <a:rPr sz="2000" spc="-5" dirty="0">
                <a:latin typeface="Carlito"/>
                <a:cs typeface="Carlito"/>
              </a:rPr>
              <a:t>le nouveau  système ou </a:t>
            </a:r>
            <a:r>
              <a:rPr sz="2000" dirty="0">
                <a:latin typeface="Carlito"/>
                <a:cs typeface="Carlito"/>
              </a:rPr>
              <a:t>qui </a:t>
            </a:r>
            <a:r>
              <a:rPr sz="2000" spc="-5" dirty="0">
                <a:latin typeface="Carlito"/>
                <a:cs typeface="Carlito"/>
              </a:rPr>
              <a:t>fournit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entrées </a:t>
            </a:r>
            <a:r>
              <a:rPr sz="2000" dirty="0">
                <a:latin typeface="Carlito"/>
                <a:cs typeface="Carlito"/>
              </a:rPr>
              <a:t>au </a:t>
            </a:r>
            <a:r>
              <a:rPr sz="2000" spc="-5" dirty="0">
                <a:latin typeface="Carlito"/>
                <a:cs typeface="Carlito"/>
              </a:rPr>
              <a:t>système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développement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Différents </a:t>
            </a:r>
            <a:r>
              <a:rPr sz="2000" dirty="0">
                <a:latin typeface="Carlito"/>
                <a:cs typeface="Carlito"/>
              </a:rPr>
              <a:t>« </a:t>
            </a:r>
            <a:r>
              <a:rPr sz="2000" spc="-5" dirty="0">
                <a:latin typeface="Carlito"/>
                <a:cs typeface="Carlito"/>
              </a:rPr>
              <a:t>Stakeholders </a:t>
            </a:r>
            <a:r>
              <a:rPr sz="2000" dirty="0">
                <a:latin typeface="Carlito"/>
                <a:cs typeface="Carlito"/>
              </a:rPr>
              <a:t>» qui ont une vue différente du</a:t>
            </a:r>
            <a:r>
              <a:rPr sz="2000" spc="-5" dirty="0">
                <a:latin typeface="Carlito"/>
                <a:cs typeface="Carlito"/>
              </a:rPr>
              <a:t> problème.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Utilisateur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Gestionnaire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Développeur, </a:t>
            </a:r>
            <a:r>
              <a:rPr sz="2000" dirty="0">
                <a:latin typeface="Carlito"/>
                <a:cs typeface="Carlito"/>
              </a:rPr>
              <a:t>Ingénieur </a:t>
            </a:r>
            <a:r>
              <a:rPr sz="2000" spc="-5" dirty="0">
                <a:latin typeface="Carlito"/>
                <a:cs typeface="Carlito"/>
              </a:rPr>
              <a:t>logiciel, gestionnaire </a:t>
            </a:r>
            <a:r>
              <a:rPr sz="2000" dirty="0">
                <a:latin typeface="Carlito"/>
                <a:cs typeface="Carlito"/>
              </a:rPr>
              <a:t>de projet,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…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Inspecteur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(Reviewer)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Expert </a:t>
            </a:r>
            <a:r>
              <a:rPr sz="2000" dirty="0">
                <a:latin typeface="Carlito"/>
                <a:cs typeface="Carlito"/>
              </a:rPr>
              <a:t>d’un autre </a:t>
            </a:r>
            <a:r>
              <a:rPr sz="2000" spc="-5" dirty="0">
                <a:latin typeface="Carlito"/>
                <a:cs typeface="Carlito"/>
              </a:rPr>
              <a:t>système en liaison avec le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projet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Étape </a:t>
            </a:r>
            <a:r>
              <a:rPr spc="-5" dirty="0"/>
              <a:t>4: Définition des </a:t>
            </a:r>
            <a:r>
              <a:rPr spc="-10" dirty="0"/>
              <a:t>limites </a:t>
            </a:r>
            <a:r>
              <a:rPr dirty="0"/>
              <a:t>du</a:t>
            </a:r>
            <a:r>
              <a:rPr spc="-50" dirty="0"/>
              <a:t> </a:t>
            </a:r>
            <a:r>
              <a:rPr spc="-5" dirty="0"/>
              <a:t>système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CE2B9A1-FC4C-471A-9C13-DF5DC05B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007" y="2518833"/>
            <a:ext cx="8505454" cy="3946172"/>
          </a:xfrm>
        </p:spPr>
        <p:txBody>
          <a:bodyPr>
            <a:normAutofit fontScale="92500"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spc="-5" dirty="0">
                <a:latin typeface="Carlito"/>
                <a:cs typeface="Carlito"/>
              </a:rPr>
              <a:t>Division </a:t>
            </a:r>
            <a:r>
              <a:rPr lang="fr-FR" sz="2000" dirty="0">
                <a:latin typeface="Carlito"/>
                <a:cs typeface="Carlito"/>
              </a:rPr>
              <a:t>du </a:t>
            </a:r>
            <a:r>
              <a:rPr lang="fr-FR" sz="2000" spc="-5" dirty="0">
                <a:latin typeface="Carlito"/>
                <a:cs typeface="Carlito"/>
              </a:rPr>
              <a:t>domaine en </a:t>
            </a:r>
            <a:r>
              <a:rPr lang="fr-FR" sz="2000" dirty="0">
                <a:latin typeface="Carlito"/>
                <a:cs typeface="Carlito"/>
              </a:rPr>
              <a:t>deux </a:t>
            </a:r>
            <a:r>
              <a:rPr lang="fr-FR" sz="2000" spc="-5" dirty="0">
                <a:latin typeface="Carlito"/>
                <a:cs typeface="Carlito"/>
              </a:rPr>
              <a:t>parties</a:t>
            </a:r>
            <a:r>
              <a:rPr lang="fr-FR" sz="2000" spc="-30" dirty="0">
                <a:latin typeface="Carlito"/>
                <a:cs typeface="Carlito"/>
              </a:rPr>
              <a:t> </a:t>
            </a:r>
            <a:r>
              <a:rPr lang="fr-FR" sz="2000" dirty="0">
                <a:latin typeface="Carlito"/>
                <a:cs typeface="Carlito"/>
              </a:rPr>
              <a:t>: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rlito"/>
                <a:cs typeface="Carlito"/>
              </a:rPr>
              <a:t>Notre</a:t>
            </a:r>
            <a:r>
              <a:rPr lang="fr-FR" sz="2000" spc="-30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système.</a:t>
            </a:r>
            <a:endParaRPr lang="fr-FR"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rlito"/>
                <a:cs typeface="Carlito"/>
              </a:rPr>
              <a:t>L’environnement </a:t>
            </a:r>
            <a:r>
              <a:rPr lang="fr-FR" sz="2000" dirty="0">
                <a:latin typeface="Carlito"/>
                <a:cs typeface="Carlito"/>
              </a:rPr>
              <a:t>qui </a:t>
            </a:r>
            <a:r>
              <a:rPr lang="fr-FR" sz="2000" spc="-5" dirty="0">
                <a:latin typeface="Carlito"/>
                <a:cs typeface="Carlito"/>
              </a:rPr>
              <a:t>interagit avec notre</a:t>
            </a:r>
            <a:r>
              <a:rPr lang="fr-FR" sz="2000" spc="5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système.</a:t>
            </a:r>
            <a:endParaRPr lang="fr-FR" sz="23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spc="-5" dirty="0">
                <a:latin typeface="Carlito"/>
                <a:cs typeface="Carlito"/>
              </a:rPr>
              <a:t>Comment déterminer si </a:t>
            </a:r>
            <a:r>
              <a:rPr lang="fr-FR" sz="2000" dirty="0">
                <a:latin typeface="Carlito"/>
                <a:cs typeface="Carlito"/>
              </a:rPr>
              <a:t>un </a:t>
            </a:r>
            <a:r>
              <a:rPr lang="fr-FR" sz="2000" spc="-5" dirty="0">
                <a:latin typeface="Carlito"/>
                <a:cs typeface="Carlito"/>
              </a:rPr>
              <a:t>élément est</a:t>
            </a:r>
            <a:r>
              <a:rPr lang="fr-FR" sz="2000" spc="40" dirty="0">
                <a:latin typeface="Carlito"/>
                <a:cs typeface="Carlito"/>
              </a:rPr>
              <a:t> </a:t>
            </a:r>
            <a:r>
              <a:rPr lang="fr-FR" sz="2000" dirty="0">
                <a:latin typeface="Carlito"/>
                <a:cs typeface="Carlito"/>
              </a:rPr>
              <a:t>: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dirty="0">
                <a:latin typeface="Carlito"/>
                <a:cs typeface="Carlito"/>
              </a:rPr>
              <a:t>À </a:t>
            </a:r>
            <a:r>
              <a:rPr lang="fr-FR" sz="2000" spc="-5" dirty="0">
                <a:latin typeface="Carlito"/>
                <a:cs typeface="Carlito"/>
              </a:rPr>
              <a:t>l’intérieur </a:t>
            </a:r>
            <a:r>
              <a:rPr lang="fr-FR" sz="2000" dirty="0">
                <a:latin typeface="Carlito"/>
                <a:cs typeface="Carlito"/>
              </a:rPr>
              <a:t>des </a:t>
            </a:r>
            <a:r>
              <a:rPr lang="fr-FR" sz="2000" spc="-5" dirty="0">
                <a:latin typeface="Carlito"/>
                <a:cs typeface="Carlito"/>
              </a:rPr>
              <a:t>limites </a:t>
            </a:r>
            <a:r>
              <a:rPr lang="fr-FR" sz="2000" dirty="0">
                <a:latin typeface="Carlito"/>
                <a:cs typeface="Carlito"/>
              </a:rPr>
              <a:t>du</a:t>
            </a:r>
            <a:r>
              <a:rPr lang="fr-FR" sz="2000" spc="20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système?</a:t>
            </a:r>
            <a:endParaRPr lang="fr-FR"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dirty="0">
                <a:latin typeface="Carlito"/>
                <a:cs typeface="Carlito"/>
              </a:rPr>
              <a:t>En </a:t>
            </a:r>
            <a:r>
              <a:rPr lang="fr-FR" sz="2000" spc="-5" dirty="0">
                <a:latin typeface="Carlito"/>
                <a:cs typeface="Carlito"/>
              </a:rPr>
              <a:t>dehors </a:t>
            </a:r>
            <a:r>
              <a:rPr lang="fr-FR" sz="2000" dirty="0">
                <a:latin typeface="Carlito"/>
                <a:cs typeface="Carlito"/>
              </a:rPr>
              <a:t>du cadre du </a:t>
            </a:r>
            <a:r>
              <a:rPr lang="fr-FR" sz="2000" spc="-5" dirty="0">
                <a:latin typeface="Carlito"/>
                <a:cs typeface="Carlito"/>
              </a:rPr>
              <a:t>système (ex. </a:t>
            </a:r>
            <a:r>
              <a:rPr lang="fr-FR" sz="2000" dirty="0">
                <a:latin typeface="Carlito"/>
                <a:cs typeface="Carlito"/>
              </a:rPr>
              <a:t>un</a:t>
            </a:r>
            <a:r>
              <a:rPr lang="fr-FR" sz="2000" spc="-65" dirty="0">
                <a:latin typeface="Carlito"/>
                <a:cs typeface="Carlito"/>
              </a:rPr>
              <a:t> </a:t>
            </a:r>
            <a:r>
              <a:rPr lang="fr-FR" sz="2000" dirty="0">
                <a:latin typeface="Carlito"/>
                <a:cs typeface="Carlito"/>
              </a:rPr>
              <a:t>acteur)?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Arial"/>
              <a:buChar char="•"/>
            </a:pPr>
            <a:endParaRPr lang="fr-FR" sz="30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spc="-5" dirty="0">
                <a:latin typeface="Carlito"/>
                <a:cs typeface="Carlito"/>
              </a:rPr>
              <a:t>Utilisez les </a:t>
            </a:r>
            <a:r>
              <a:rPr lang="fr-FR" sz="2000" dirty="0">
                <a:latin typeface="Carlito"/>
                <a:cs typeface="Carlito"/>
              </a:rPr>
              <a:t>concepts des cas </a:t>
            </a:r>
            <a:r>
              <a:rPr lang="fr-FR" sz="2000" spc="-5" dirty="0">
                <a:latin typeface="Carlito"/>
                <a:cs typeface="Carlito"/>
              </a:rPr>
              <a:t>d’utilisations </a:t>
            </a:r>
            <a:r>
              <a:rPr lang="fr-FR" sz="2000" dirty="0">
                <a:latin typeface="Carlito"/>
                <a:cs typeface="Carlito"/>
              </a:rPr>
              <a:t>vus dans d’autres</a:t>
            </a:r>
            <a:r>
              <a:rPr lang="fr-FR" sz="2000" spc="55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cours.</a:t>
            </a:r>
            <a:endParaRPr lang="fr-FR" sz="2000" dirty="0">
              <a:latin typeface="Carlito"/>
              <a:cs typeface="Carlito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D08803E-BE6D-4303-AF10-A8FBE8B10D27}"/>
              </a:ext>
            </a:extLst>
          </p:cNvPr>
          <p:cNvSpPr/>
          <p:nvPr/>
        </p:nvSpPr>
        <p:spPr>
          <a:xfrm>
            <a:off x="7085342" y="4606932"/>
            <a:ext cx="370332" cy="515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C920CE3-7725-4B4C-8375-BF5B59B0B4DC}"/>
              </a:ext>
            </a:extLst>
          </p:cNvPr>
          <p:cNvSpPr/>
          <p:nvPr/>
        </p:nvSpPr>
        <p:spPr>
          <a:xfrm>
            <a:off x="8016367" y="4633038"/>
            <a:ext cx="292013" cy="554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Étape </a:t>
            </a:r>
            <a:r>
              <a:rPr spc="-5" dirty="0"/>
              <a:t>5: Identifier </a:t>
            </a:r>
            <a:r>
              <a:rPr spc="-10" dirty="0"/>
              <a:t>les </a:t>
            </a:r>
            <a:r>
              <a:rPr spc="-5" dirty="0"/>
              <a:t>contraintes </a:t>
            </a:r>
            <a:r>
              <a:rPr dirty="0"/>
              <a:t>du</a:t>
            </a:r>
            <a:r>
              <a:rPr spc="-85" dirty="0"/>
              <a:t> </a:t>
            </a:r>
            <a:r>
              <a:rPr spc="-5" dirty="0"/>
              <a:t>système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5F58F3B-2EAA-4E5D-8750-37C337F6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lang="fr-FR" sz="2400" dirty="0">
                <a:latin typeface="Carlito"/>
                <a:cs typeface="Carlito"/>
              </a:rPr>
              <a:t>Une contrainte est une </a:t>
            </a:r>
            <a:r>
              <a:rPr lang="fr-FR" sz="2400" b="1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restriction</a:t>
            </a:r>
            <a:r>
              <a:rPr lang="fr-FR" sz="2400" b="1" i="1" dirty="0">
                <a:latin typeface="Carlito"/>
                <a:cs typeface="Carlito"/>
              </a:rPr>
              <a:t> </a:t>
            </a:r>
            <a:r>
              <a:rPr lang="fr-FR" sz="2400" dirty="0">
                <a:latin typeface="Carlito"/>
                <a:cs typeface="Carlito"/>
              </a:rPr>
              <a:t>sur le domaine de solution.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lang="fr-FR" sz="2400" dirty="0">
                <a:latin typeface="Carlito"/>
                <a:cs typeface="Carlito"/>
              </a:rPr>
              <a:t>Aussi importante qu’une exigence:</a:t>
            </a:r>
          </a:p>
          <a:p>
            <a:pPr lvl="1">
              <a:lnSpc>
                <a:spcPct val="150000"/>
              </a:lnSpc>
            </a:pPr>
            <a:r>
              <a:rPr lang="fr-FR" sz="2400" dirty="0">
                <a:latin typeface="Carlito"/>
                <a:cs typeface="Carlito"/>
              </a:rPr>
              <a:t>Qu'est-ce que le système ne doit </a:t>
            </a:r>
            <a:r>
              <a:rPr lang="fr-FR" sz="2400" i="1" dirty="0">
                <a:solidFill>
                  <a:srgbClr val="CC3200"/>
                </a:solidFill>
                <a:latin typeface="Carlito"/>
                <a:cs typeface="Carlito"/>
              </a:rPr>
              <a:t>pas faire</a:t>
            </a:r>
            <a:r>
              <a:rPr lang="fr-FR" sz="2400" dirty="0">
                <a:latin typeface="Carlito"/>
                <a:cs typeface="Carlito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fr-FR" sz="2400" dirty="0">
                <a:latin typeface="Carlito"/>
                <a:cs typeface="Carlito"/>
              </a:rPr>
              <a:t>Qu’est-ce que le système ne doit </a:t>
            </a:r>
            <a:r>
              <a:rPr lang="fr-FR" sz="2400" i="1" dirty="0">
                <a:solidFill>
                  <a:srgbClr val="CC3200"/>
                </a:solidFill>
                <a:latin typeface="Carlito"/>
                <a:cs typeface="Carlito"/>
              </a:rPr>
              <a:t>pas être</a:t>
            </a:r>
            <a:r>
              <a:rPr lang="fr-FR" sz="2400" dirty="0">
                <a:latin typeface="Carlito"/>
                <a:cs typeface="Carlito"/>
              </a:rPr>
              <a:t>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Analyse </a:t>
            </a:r>
            <a:r>
              <a:rPr dirty="0"/>
              <a:t>du</a:t>
            </a:r>
            <a:r>
              <a:rPr spc="-105" dirty="0"/>
              <a:t> </a:t>
            </a:r>
            <a:r>
              <a:rPr spc="-5" dirty="0"/>
              <a:t>problème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240415" y="900683"/>
            <a:ext cx="8486140" cy="6035040"/>
            <a:chOff x="1240415" y="900683"/>
            <a:chExt cx="8486140" cy="6035040"/>
          </a:xfrm>
        </p:grpSpPr>
        <p:sp>
          <p:nvSpPr>
            <p:cNvPr id="5" name="object 5"/>
            <p:cNvSpPr/>
            <p:nvPr/>
          </p:nvSpPr>
          <p:spPr>
            <a:xfrm>
              <a:off x="8267578" y="902969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5">
                  <a:moveTo>
                    <a:pt x="0" y="0"/>
                  </a:moveTo>
                  <a:lnTo>
                    <a:pt x="132587" y="0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7125" y="905255"/>
              <a:ext cx="2788920" cy="1440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279" y="2347722"/>
              <a:ext cx="8183880" cy="0"/>
            </a:xfrm>
            <a:custGeom>
              <a:avLst/>
              <a:gdLst/>
              <a:ahLst/>
              <a:cxnLst/>
              <a:rect l="l" t="t" r="r" b="b"/>
              <a:pathLst>
                <a:path w="8183880">
                  <a:moveTo>
                    <a:pt x="5559550" y="0"/>
                  </a:moveTo>
                  <a:lnTo>
                    <a:pt x="5673850" y="0"/>
                  </a:lnTo>
                </a:path>
                <a:path w="8183880">
                  <a:moveTo>
                    <a:pt x="5760718" y="0"/>
                  </a:moveTo>
                  <a:lnTo>
                    <a:pt x="5875018" y="0"/>
                  </a:lnTo>
                </a:path>
                <a:path w="8183880">
                  <a:moveTo>
                    <a:pt x="7959850" y="0"/>
                  </a:moveTo>
                  <a:lnTo>
                    <a:pt x="8074150" y="0"/>
                  </a:lnTo>
                </a:path>
                <a:path w="8183880">
                  <a:moveTo>
                    <a:pt x="8161018" y="0"/>
                  </a:moveTo>
                  <a:lnTo>
                    <a:pt x="8183878" y="0"/>
                  </a:lnTo>
                </a:path>
                <a:path w="8183880">
                  <a:moveTo>
                    <a:pt x="0" y="0"/>
                  </a:moveTo>
                  <a:lnTo>
                    <a:pt x="73152" y="0"/>
                  </a:lnTo>
                </a:path>
                <a:path w="8183880">
                  <a:moveTo>
                    <a:pt x="160019" y="0"/>
                  </a:moveTo>
                  <a:lnTo>
                    <a:pt x="274319" y="0"/>
                  </a:lnTo>
                </a:path>
                <a:path w="8183880">
                  <a:moveTo>
                    <a:pt x="361186" y="0"/>
                  </a:moveTo>
                  <a:lnTo>
                    <a:pt x="470914" y="0"/>
                  </a:lnTo>
                </a:path>
                <a:path w="8183880">
                  <a:moveTo>
                    <a:pt x="557782" y="0"/>
                  </a:moveTo>
                  <a:lnTo>
                    <a:pt x="672082" y="0"/>
                  </a:lnTo>
                </a:path>
                <a:path w="8183880">
                  <a:moveTo>
                    <a:pt x="758950" y="0"/>
                  </a:moveTo>
                  <a:lnTo>
                    <a:pt x="868678" y="0"/>
                  </a:lnTo>
                </a:path>
                <a:path w="8183880">
                  <a:moveTo>
                    <a:pt x="960118" y="0"/>
                  </a:moveTo>
                  <a:lnTo>
                    <a:pt x="1074418" y="0"/>
                  </a:lnTo>
                </a:path>
                <a:path w="8183880">
                  <a:moveTo>
                    <a:pt x="1156714" y="0"/>
                  </a:moveTo>
                  <a:lnTo>
                    <a:pt x="1275586" y="0"/>
                  </a:lnTo>
                </a:path>
                <a:path w="8183880">
                  <a:moveTo>
                    <a:pt x="1357882" y="0"/>
                  </a:moveTo>
                  <a:lnTo>
                    <a:pt x="1472182" y="0"/>
                  </a:lnTo>
                </a:path>
                <a:path w="8183880">
                  <a:moveTo>
                    <a:pt x="1554478" y="0"/>
                  </a:moveTo>
                  <a:lnTo>
                    <a:pt x="1673350" y="0"/>
                  </a:lnTo>
                </a:path>
                <a:path w="8183880">
                  <a:moveTo>
                    <a:pt x="1760218" y="0"/>
                  </a:moveTo>
                  <a:lnTo>
                    <a:pt x="1874518" y="0"/>
                  </a:lnTo>
                </a:path>
                <a:path w="8183880">
                  <a:moveTo>
                    <a:pt x="1961386" y="0"/>
                  </a:moveTo>
                  <a:lnTo>
                    <a:pt x="2071114" y="0"/>
                  </a:lnTo>
                </a:path>
                <a:path w="8183880">
                  <a:moveTo>
                    <a:pt x="2157982" y="0"/>
                  </a:moveTo>
                  <a:lnTo>
                    <a:pt x="2272282" y="0"/>
                  </a:lnTo>
                </a:path>
                <a:path w="8183880">
                  <a:moveTo>
                    <a:pt x="2359150" y="0"/>
                  </a:moveTo>
                  <a:lnTo>
                    <a:pt x="2468878" y="0"/>
                  </a:lnTo>
                </a:path>
                <a:path w="8183880">
                  <a:moveTo>
                    <a:pt x="2560318" y="0"/>
                  </a:moveTo>
                  <a:lnTo>
                    <a:pt x="2674618" y="0"/>
                  </a:lnTo>
                </a:path>
                <a:path w="8183880">
                  <a:moveTo>
                    <a:pt x="2756914" y="0"/>
                  </a:moveTo>
                  <a:lnTo>
                    <a:pt x="2875786" y="0"/>
                  </a:lnTo>
                </a:path>
                <a:path w="8183880">
                  <a:moveTo>
                    <a:pt x="2958082" y="0"/>
                  </a:moveTo>
                  <a:lnTo>
                    <a:pt x="3072382" y="0"/>
                  </a:lnTo>
                </a:path>
                <a:path w="8183880">
                  <a:moveTo>
                    <a:pt x="3154678" y="0"/>
                  </a:moveTo>
                  <a:lnTo>
                    <a:pt x="3273550" y="0"/>
                  </a:lnTo>
                </a:path>
                <a:path w="8183880">
                  <a:moveTo>
                    <a:pt x="3360418" y="0"/>
                  </a:moveTo>
                  <a:lnTo>
                    <a:pt x="3474718" y="0"/>
                  </a:lnTo>
                </a:path>
                <a:path w="8183880">
                  <a:moveTo>
                    <a:pt x="3561586" y="0"/>
                  </a:moveTo>
                  <a:lnTo>
                    <a:pt x="3671314" y="0"/>
                  </a:lnTo>
                </a:path>
                <a:path w="8183880">
                  <a:moveTo>
                    <a:pt x="3758182" y="0"/>
                  </a:moveTo>
                  <a:lnTo>
                    <a:pt x="3872482" y="0"/>
                  </a:lnTo>
                </a:path>
                <a:path w="8183880">
                  <a:moveTo>
                    <a:pt x="3959350" y="0"/>
                  </a:moveTo>
                  <a:lnTo>
                    <a:pt x="4073650" y="0"/>
                  </a:lnTo>
                </a:path>
                <a:path w="8183880">
                  <a:moveTo>
                    <a:pt x="4160518" y="0"/>
                  </a:moveTo>
                  <a:lnTo>
                    <a:pt x="4274818" y="0"/>
                  </a:lnTo>
                </a:path>
                <a:path w="8183880">
                  <a:moveTo>
                    <a:pt x="4357114" y="0"/>
                  </a:moveTo>
                  <a:lnTo>
                    <a:pt x="4475986" y="0"/>
                  </a:lnTo>
                </a:path>
                <a:path w="8183880">
                  <a:moveTo>
                    <a:pt x="4558282" y="0"/>
                  </a:moveTo>
                  <a:lnTo>
                    <a:pt x="4672582" y="0"/>
                  </a:lnTo>
                </a:path>
                <a:path w="8183880">
                  <a:moveTo>
                    <a:pt x="4759450" y="0"/>
                  </a:moveTo>
                  <a:lnTo>
                    <a:pt x="4873750" y="0"/>
                  </a:lnTo>
                </a:path>
                <a:path w="8183880">
                  <a:moveTo>
                    <a:pt x="4960618" y="0"/>
                  </a:moveTo>
                  <a:lnTo>
                    <a:pt x="5074918" y="0"/>
                  </a:lnTo>
                </a:path>
                <a:path w="8183880">
                  <a:moveTo>
                    <a:pt x="5161786" y="0"/>
                  </a:moveTo>
                  <a:lnTo>
                    <a:pt x="5271514" y="0"/>
                  </a:lnTo>
                </a:path>
                <a:path w="8183880">
                  <a:moveTo>
                    <a:pt x="5358382" y="0"/>
                  </a:moveTo>
                  <a:lnTo>
                    <a:pt x="5472682" y="0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0415" y="2345436"/>
              <a:ext cx="8293607" cy="137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5299" y="2480309"/>
              <a:ext cx="7914640" cy="0"/>
            </a:xfrm>
            <a:custGeom>
              <a:avLst/>
              <a:gdLst/>
              <a:ahLst/>
              <a:cxnLst/>
              <a:rect l="l" t="t" r="r" b="b"/>
              <a:pathLst>
                <a:path w="7914640">
                  <a:moveTo>
                    <a:pt x="0" y="0"/>
                  </a:moveTo>
                  <a:lnTo>
                    <a:pt x="114300" y="0"/>
                  </a:lnTo>
                </a:path>
                <a:path w="7914640">
                  <a:moveTo>
                    <a:pt x="201166" y="0"/>
                  </a:moveTo>
                  <a:lnTo>
                    <a:pt x="310894" y="0"/>
                  </a:lnTo>
                </a:path>
                <a:path w="7914640">
                  <a:moveTo>
                    <a:pt x="397762" y="0"/>
                  </a:moveTo>
                  <a:lnTo>
                    <a:pt x="512062" y="0"/>
                  </a:lnTo>
                </a:path>
                <a:path w="7914640">
                  <a:moveTo>
                    <a:pt x="598930" y="0"/>
                  </a:moveTo>
                  <a:lnTo>
                    <a:pt x="708658" y="0"/>
                  </a:lnTo>
                </a:path>
                <a:path w="7914640">
                  <a:moveTo>
                    <a:pt x="800098" y="0"/>
                  </a:moveTo>
                  <a:lnTo>
                    <a:pt x="914398" y="0"/>
                  </a:lnTo>
                </a:path>
                <a:path w="7914640">
                  <a:moveTo>
                    <a:pt x="996694" y="0"/>
                  </a:moveTo>
                  <a:lnTo>
                    <a:pt x="1115566" y="0"/>
                  </a:lnTo>
                </a:path>
                <a:path w="7914640">
                  <a:moveTo>
                    <a:pt x="1197862" y="0"/>
                  </a:moveTo>
                  <a:lnTo>
                    <a:pt x="1312162" y="0"/>
                  </a:lnTo>
                </a:path>
                <a:path w="7914640">
                  <a:moveTo>
                    <a:pt x="1394458" y="0"/>
                  </a:moveTo>
                  <a:lnTo>
                    <a:pt x="1513330" y="0"/>
                  </a:lnTo>
                </a:path>
                <a:path w="7914640">
                  <a:moveTo>
                    <a:pt x="1600198" y="0"/>
                  </a:moveTo>
                  <a:lnTo>
                    <a:pt x="1714498" y="0"/>
                  </a:lnTo>
                </a:path>
                <a:path w="7914640">
                  <a:moveTo>
                    <a:pt x="1801366" y="0"/>
                  </a:moveTo>
                  <a:lnTo>
                    <a:pt x="1911094" y="0"/>
                  </a:lnTo>
                </a:path>
                <a:path w="7914640">
                  <a:moveTo>
                    <a:pt x="1997962" y="0"/>
                  </a:moveTo>
                  <a:lnTo>
                    <a:pt x="2112262" y="0"/>
                  </a:lnTo>
                </a:path>
                <a:path w="7914640">
                  <a:moveTo>
                    <a:pt x="2199130" y="0"/>
                  </a:moveTo>
                  <a:lnTo>
                    <a:pt x="2308858" y="0"/>
                  </a:lnTo>
                </a:path>
                <a:path w="7914640">
                  <a:moveTo>
                    <a:pt x="2400298" y="0"/>
                  </a:moveTo>
                  <a:lnTo>
                    <a:pt x="2514598" y="0"/>
                  </a:lnTo>
                </a:path>
                <a:path w="7914640">
                  <a:moveTo>
                    <a:pt x="2596894" y="0"/>
                  </a:moveTo>
                  <a:lnTo>
                    <a:pt x="2715766" y="0"/>
                  </a:lnTo>
                </a:path>
                <a:path w="7914640">
                  <a:moveTo>
                    <a:pt x="2798062" y="0"/>
                  </a:moveTo>
                  <a:lnTo>
                    <a:pt x="2912362" y="0"/>
                  </a:lnTo>
                </a:path>
                <a:path w="7914640">
                  <a:moveTo>
                    <a:pt x="2994658" y="0"/>
                  </a:moveTo>
                  <a:lnTo>
                    <a:pt x="3113530" y="0"/>
                  </a:lnTo>
                </a:path>
                <a:path w="7914640">
                  <a:moveTo>
                    <a:pt x="3200398" y="0"/>
                  </a:moveTo>
                  <a:lnTo>
                    <a:pt x="3314698" y="0"/>
                  </a:lnTo>
                </a:path>
                <a:path w="7914640">
                  <a:moveTo>
                    <a:pt x="3401566" y="0"/>
                  </a:moveTo>
                  <a:lnTo>
                    <a:pt x="3511294" y="0"/>
                  </a:lnTo>
                </a:path>
                <a:path w="7914640">
                  <a:moveTo>
                    <a:pt x="3598162" y="0"/>
                  </a:moveTo>
                  <a:lnTo>
                    <a:pt x="3712462" y="0"/>
                  </a:lnTo>
                </a:path>
                <a:path w="7914640">
                  <a:moveTo>
                    <a:pt x="3799330" y="0"/>
                  </a:moveTo>
                  <a:lnTo>
                    <a:pt x="3913630" y="0"/>
                  </a:lnTo>
                </a:path>
                <a:path w="7914640">
                  <a:moveTo>
                    <a:pt x="4000498" y="0"/>
                  </a:moveTo>
                  <a:lnTo>
                    <a:pt x="4114798" y="0"/>
                  </a:lnTo>
                </a:path>
                <a:path w="7914640">
                  <a:moveTo>
                    <a:pt x="4197094" y="0"/>
                  </a:moveTo>
                  <a:lnTo>
                    <a:pt x="4315966" y="0"/>
                  </a:lnTo>
                </a:path>
                <a:path w="7914640">
                  <a:moveTo>
                    <a:pt x="4398262" y="0"/>
                  </a:moveTo>
                  <a:lnTo>
                    <a:pt x="4512562" y="0"/>
                  </a:lnTo>
                </a:path>
                <a:path w="7914640">
                  <a:moveTo>
                    <a:pt x="4599430" y="0"/>
                  </a:moveTo>
                  <a:lnTo>
                    <a:pt x="4713730" y="0"/>
                  </a:lnTo>
                </a:path>
                <a:path w="7914640">
                  <a:moveTo>
                    <a:pt x="4800598" y="0"/>
                  </a:moveTo>
                  <a:lnTo>
                    <a:pt x="4914898" y="0"/>
                  </a:lnTo>
                </a:path>
                <a:path w="7914640">
                  <a:moveTo>
                    <a:pt x="5001766" y="0"/>
                  </a:moveTo>
                  <a:lnTo>
                    <a:pt x="5111494" y="0"/>
                  </a:lnTo>
                </a:path>
                <a:path w="7914640">
                  <a:moveTo>
                    <a:pt x="5198362" y="0"/>
                  </a:moveTo>
                  <a:lnTo>
                    <a:pt x="5312662" y="0"/>
                  </a:lnTo>
                </a:path>
                <a:path w="7914640">
                  <a:moveTo>
                    <a:pt x="5399530" y="0"/>
                  </a:moveTo>
                  <a:lnTo>
                    <a:pt x="5513830" y="0"/>
                  </a:lnTo>
                </a:path>
                <a:path w="7914640">
                  <a:moveTo>
                    <a:pt x="6199630" y="0"/>
                  </a:moveTo>
                  <a:lnTo>
                    <a:pt x="6313930" y="0"/>
                  </a:lnTo>
                </a:path>
                <a:path w="7914640">
                  <a:moveTo>
                    <a:pt x="6400798" y="0"/>
                  </a:moveTo>
                  <a:lnTo>
                    <a:pt x="6515098" y="0"/>
                  </a:lnTo>
                </a:path>
                <a:path w="7914640">
                  <a:moveTo>
                    <a:pt x="6601966" y="0"/>
                  </a:moveTo>
                  <a:lnTo>
                    <a:pt x="6711694" y="0"/>
                  </a:lnTo>
                </a:path>
                <a:path w="7914640">
                  <a:moveTo>
                    <a:pt x="6798562" y="0"/>
                  </a:moveTo>
                  <a:lnTo>
                    <a:pt x="6912862" y="0"/>
                  </a:lnTo>
                </a:path>
                <a:path w="7914640">
                  <a:moveTo>
                    <a:pt x="6999730" y="0"/>
                  </a:moveTo>
                  <a:lnTo>
                    <a:pt x="7114030" y="0"/>
                  </a:lnTo>
                </a:path>
                <a:path w="7914640">
                  <a:moveTo>
                    <a:pt x="7200898" y="0"/>
                  </a:moveTo>
                  <a:lnTo>
                    <a:pt x="7315198" y="0"/>
                  </a:lnTo>
                </a:path>
                <a:path w="7914640">
                  <a:moveTo>
                    <a:pt x="7397494" y="0"/>
                  </a:moveTo>
                  <a:lnTo>
                    <a:pt x="7516366" y="0"/>
                  </a:lnTo>
                </a:path>
                <a:path w="7914640">
                  <a:moveTo>
                    <a:pt x="7598662" y="0"/>
                  </a:moveTo>
                  <a:lnTo>
                    <a:pt x="7712962" y="0"/>
                  </a:lnTo>
                </a:path>
                <a:path w="7914640">
                  <a:moveTo>
                    <a:pt x="7799830" y="0"/>
                  </a:moveTo>
                  <a:lnTo>
                    <a:pt x="7914130" y="0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5998" y="2478023"/>
              <a:ext cx="512063" cy="1051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9579" y="3998213"/>
              <a:ext cx="7919084" cy="0"/>
            </a:xfrm>
            <a:custGeom>
              <a:avLst/>
              <a:gdLst/>
              <a:ahLst/>
              <a:cxnLst/>
              <a:rect l="l" t="t" r="r" b="b"/>
              <a:pathLst>
                <a:path w="7919084">
                  <a:moveTo>
                    <a:pt x="0" y="0"/>
                  </a:moveTo>
                  <a:lnTo>
                    <a:pt x="114300" y="0"/>
                  </a:lnTo>
                </a:path>
                <a:path w="7919084">
                  <a:moveTo>
                    <a:pt x="201166" y="0"/>
                  </a:moveTo>
                  <a:lnTo>
                    <a:pt x="315466" y="0"/>
                  </a:lnTo>
                </a:path>
                <a:path w="7919084">
                  <a:moveTo>
                    <a:pt x="402334" y="0"/>
                  </a:moveTo>
                  <a:lnTo>
                    <a:pt x="516634" y="0"/>
                  </a:lnTo>
                </a:path>
                <a:path w="7919084">
                  <a:moveTo>
                    <a:pt x="603502" y="0"/>
                  </a:moveTo>
                  <a:lnTo>
                    <a:pt x="713230" y="0"/>
                  </a:lnTo>
                </a:path>
                <a:path w="7919084">
                  <a:moveTo>
                    <a:pt x="800098" y="0"/>
                  </a:moveTo>
                  <a:lnTo>
                    <a:pt x="914398" y="0"/>
                  </a:lnTo>
                </a:path>
                <a:path w="7919084">
                  <a:moveTo>
                    <a:pt x="1001266" y="0"/>
                  </a:moveTo>
                  <a:lnTo>
                    <a:pt x="1115566" y="0"/>
                  </a:lnTo>
                </a:path>
                <a:path w="7919084">
                  <a:moveTo>
                    <a:pt x="1202434" y="0"/>
                  </a:moveTo>
                  <a:lnTo>
                    <a:pt x="1316734" y="0"/>
                  </a:lnTo>
                </a:path>
                <a:path w="7919084">
                  <a:moveTo>
                    <a:pt x="1399030" y="0"/>
                  </a:moveTo>
                  <a:lnTo>
                    <a:pt x="1517902" y="0"/>
                  </a:lnTo>
                </a:path>
                <a:path w="7919084">
                  <a:moveTo>
                    <a:pt x="1600198" y="0"/>
                  </a:moveTo>
                  <a:lnTo>
                    <a:pt x="1714498" y="0"/>
                  </a:lnTo>
                </a:path>
                <a:path w="7919084">
                  <a:moveTo>
                    <a:pt x="1801366" y="0"/>
                  </a:moveTo>
                  <a:lnTo>
                    <a:pt x="1915666" y="0"/>
                  </a:lnTo>
                </a:path>
                <a:path w="7919084">
                  <a:moveTo>
                    <a:pt x="2002534" y="0"/>
                  </a:moveTo>
                  <a:lnTo>
                    <a:pt x="2116834" y="0"/>
                  </a:lnTo>
                </a:path>
                <a:path w="7919084">
                  <a:moveTo>
                    <a:pt x="2203702" y="0"/>
                  </a:moveTo>
                  <a:lnTo>
                    <a:pt x="2313430" y="0"/>
                  </a:lnTo>
                </a:path>
                <a:path w="7919084">
                  <a:moveTo>
                    <a:pt x="2404870" y="0"/>
                  </a:moveTo>
                  <a:lnTo>
                    <a:pt x="2514598" y="0"/>
                  </a:lnTo>
                </a:path>
                <a:path w="7919084">
                  <a:moveTo>
                    <a:pt x="2601466" y="0"/>
                  </a:moveTo>
                  <a:lnTo>
                    <a:pt x="2715766" y="0"/>
                  </a:lnTo>
                </a:path>
                <a:path w="7919084">
                  <a:moveTo>
                    <a:pt x="2802634" y="0"/>
                  </a:moveTo>
                  <a:lnTo>
                    <a:pt x="2916934" y="0"/>
                  </a:lnTo>
                </a:path>
                <a:path w="7919084">
                  <a:moveTo>
                    <a:pt x="2999230" y="0"/>
                  </a:moveTo>
                  <a:lnTo>
                    <a:pt x="3118102" y="0"/>
                  </a:lnTo>
                </a:path>
                <a:path w="7919084">
                  <a:moveTo>
                    <a:pt x="3200398" y="0"/>
                  </a:moveTo>
                  <a:lnTo>
                    <a:pt x="3319270" y="0"/>
                  </a:lnTo>
                </a:path>
                <a:path w="7919084">
                  <a:moveTo>
                    <a:pt x="3401566" y="0"/>
                  </a:moveTo>
                  <a:lnTo>
                    <a:pt x="3515866" y="0"/>
                  </a:lnTo>
                </a:path>
                <a:path w="7919084">
                  <a:moveTo>
                    <a:pt x="3602734" y="0"/>
                  </a:moveTo>
                  <a:lnTo>
                    <a:pt x="3717034" y="0"/>
                  </a:lnTo>
                </a:path>
                <a:path w="7919084">
                  <a:moveTo>
                    <a:pt x="3803902" y="0"/>
                  </a:moveTo>
                  <a:lnTo>
                    <a:pt x="3913630" y="0"/>
                  </a:lnTo>
                </a:path>
                <a:path w="7919084">
                  <a:moveTo>
                    <a:pt x="4005070" y="0"/>
                  </a:moveTo>
                  <a:lnTo>
                    <a:pt x="4114798" y="0"/>
                  </a:lnTo>
                </a:path>
                <a:path w="7919084">
                  <a:moveTo>
                    <a:pt x="4201666" y="0"/>
                  </a:moveTo>
                  <a:lnTo>
                    <a:pt x="4315966" y="0"/>
                  </a:lnTo>
                </a:path>
                <a:path w="7919084">
                  <a:moveTo>
                    <a:pt x="4402834" y="0"/>
                  </a:moveTo>
                  <a:lnTo>
                    <a:pt x="4517134" y="0"/>
                  </a:lnTo>
                </a:path>
                <a:path w="7919084">
                  <a:moveTo>
                    <a:pt x="4604002" y="0"/>
                  </a:moveTo>
                  <a:lnTo>
                    <a:pt x="4718302" y="0"/>
                  </a:lnTo>
                </a:path>
                <a:path w="7919084">
                  <a:moveTo>
                    <a:pt x="4800598" y="0"/>
                  </a:moveTo>
                  <a:lnTo>
                    <a:pt x="4919470" y="0"/>
                  </a:lnTo>
                </a:path>
                <a:path w="7919084">
                  <a:moveTo>
                    <a:pt x="5001766" y="0"/>
                  </a:moveTo>
                  <a:lnTo>
                    <a:pt x="5116066" y="0"/>
                  </a:lnTo>
                </a:path>
                <a:path w="7919084">
                  <a:moveTo>
                    <a:pt x="5202934" y="0"/>
                  </a:moveTo>
                  <a:lnTo>
                    <a:pt x="5317234" y="0"/>
                  </a:lnTo>
                </a:path>
                <a:path w="7919084">
                  <a:moveTo>
                    <a:pt x="5404102" y="0"/>
                  </a:moveTo>
                  <a:lnTo>
                    <a:pt x="5518402" y="0"/>
                  </a:lnTo>
                </a:path>
                <a:path w="7919084">
                  <a:moveTo>
                    <a:pt x="5605270" y="0"/>
                  </a:moveTo>
                  <a:lnTo>
                    <a:pt x="5714998" y="0"/>
                  </a:lnTo>
                </a:path>
                <a:path w="7919084">
                  <a:moveTo>
                    <a:pt x="5801866" y="0"/>
                  </a:moveTo>
                  <a:lnTo>
                    <a:pt x="5916166" y="0"/>
                  </a:lnTo>
                </a:path>
                <a:path w="7919084">
                  <a:moveTo>
                    <a:pt x="6003034" y="0"/>
                  </a:moveTo>
                  <a:lnTo>
                    <a:pt x="6117334" y="0"/>
                  </a:lnTo>
                </a:path>
                <a:path w="7919084">
                  <a:moveTo>
                    <a:pt x="6204202" y="0"/>
                  </a:moveTo>
                  <a:lnTo>
                    <a:pt x="6318502" y="0"/>
                  </a:lnTo>
                </a:path>
                <a:path w="7919084">
                  <a:moveTo>
                    <a:pt x="6400798" y="0"/>
                  </a:moveTo>
                  <a:lnTo>
                    <a:pt x="6519670" y="0"/>
                  </a:lnTo>
                </a:path>
                <a:path w="7919084">
                  <a:moveTo>
                    <a:pt x="6601966" y="0"/>
                  </a:moveTo>
                  <a:lnTo>
                    <a:pt x="6716266" y="0"/>
                  </a:lnTo>
                </a:path>
                <a:path w="7919084">
                  <a:moveTo>
                    <a:pt x="6803134" y="0"/>
                  </a:moveTo>
                  <a:lnTo>
                    <a:pt x="6917434" y="0"/>
                  </a:lnTo>
                </a:path>
                <a:path w="7919084">
                  <a:moveTo>
                    <a:pt x="7004302" y="0"/>
                  </a:moveTo>
                  <a:lnTo>
                    <a:pt x="7118602" y="0"/>
                  </a:lnTo>
                </a:path>
                <a:path w="7919084">
                  <a:moveTo>
                    <a:pt x="7205470" y="0"/>
                  </a:moveTo>
                  <a:lnTo>
                    <a:pt x="7315198" y="0"/>
                  </a:lnTo>
                </a:path>
                <a:path w="7919084">
                  <a:moveTo>
                    <a:pt x="7402066" y="0"/>
                  </a:moveTo>
                  <a:lnTo>
                    <a:pt x="7516366" y="0"/>
                  </a:lnTo>
                </a:path>
                <a:path w="7919084">
                  <a:moveTo>
                    <a:pt x="7603234" y="0"/>
                  </a:moveTo>
                  <a:lnTo>
                    <a:pt x="7717534" y="0"/>
                  </a:lnTo>
                </a:path>
                <a:path w="7919084">
                  <a:moveTo>
                    <a:pt x="7804402" y="0"/>
                  </a:moveTo>
                  <a:lnTo>
                    <a:pt x="7918702" y="0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0415" y="2478023"/>
              <a:ext cx="8293607" cy="1801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5279" y="4144517"/>
              <a:ext cx="8183880" cy="1285240"/>
            </a:xfrm>
            <a:custGeom>
              <a:avLst/>
              <a:gdLst/>
              <a:ahLst/>
              <a:cxnLst/>
              <a:rect l="l" t="t" r="r" b="b"/>
              <a:pathLst>
                <a:path w="8183880" h="1285239">
                  <a:moveTo>
                    <a:pt x="0" y="0"/>
                  </a:moveTo>
                  <a:lnTo>
                    <a:pt x="45719" y="0"/>
                  </a:lnTo>
                </a:path>
                <a:path w="8183880" h="1285239">
                  <a:moveTo>
                    <a:pt x="132587" y="0"/>
                  </a:moveTo>
                  <a:lnTo>
                    <a:pt x="246887" y="0"/>
                  </a:lnTo>
                </a:path>
                <a:path w="8183880" h="1285239">
                  <a:moveTo>
                    <a:pt x="329182" y="0"/>
                  </a:moveTo>
                  <a:lnTo>
                    <a:pt x="448054" y="0"/>
                  </a:lnTo>
                </a:path>
                <a:path w="8183880" h="1285239">
                  <a:moveTo>
                    <a:pt x="530350" y="0"/>
                  </a:moveTo>
                  <a:lnTo>
                    <a:pt x="644650" y="0"/>
                  </a:lnTo>
                </a:path>
                <a:path w="8183880" h="1285239">
                  <a:moveTo>
                    <a:pt x="731518" y="0"/>
                  </a:moveTo>
                  <a:lnTo>
                    <a:pt x="845818" y="0"/>
                  </a:lnTo>
                </a:path>
                <a:path w="8183880" h="1285239">
                  <a:moveTo>
                    <a:pt x="932686" y="0"/>
                  </a:moveTo>
                  <a:lnTo>
                    <a:pt x="1046986" y="0"/>
                  </a:lnTo>
                </a:path>
                <a:path w="8183880" h="1285239">
                  <a:moveTo>
                    <a:pt x="1133854" y="0"/>
                  </a:moveTo>
                  <a:lnTo>
                    <a:pt x="1243582" y="0"/>
                  </a:lnTo>
                </a:path>
                <a:path w="8183880" h="1285239">
                  <a:moveTo>
                    <a:pt x="1330450" y="0"/>
                  </a:moveTo>
                  <a:lnTo>
                    <a:pt x="1444750" y="0"/>
                  </a:lnTo>
                </a:path>
                <a:path w="8183880" h="1285239">
                  <a:moveTo>
                    <a:pt x="1531618" y="0"/>
                  </a:moveTo>
                  <a:lnTo>
                    <a:pt x="1645918" y="0"/>
                  </a:lnTo>
                </a:path>
                <a:path w="8183880" h="1285239">
                  <a:moveTo>
                    <a:pt x="1732786" y="0"/>
                  </a:moveTo>
                  <a:lnTo>
                    <a:pt x="1847086" y="0"/>
                  </a:lnTo>
                </a:path>
                <a:path w="8183880" h="1285239">
                  <a:moveTo>
                    <a:pt x="1929382" y="0"/>
                  </a:moveTo>
                  <a:lnTo>
                    <a:pt x="2048254" y="0"/>
                  </a:lnTo>
                </a:path>
                <a:path w="8183880" h="1285239">
                  <a:moveTo>
                    <a:pt x="2130550" y="0"/>
                  </a:moveTo>
                  <a:lnTo>
                    <a:pt x="2244850" y="0"/>
                  </a:lnTo>
                </a:path>
                <a:path w="8183880" h="1285239">
                  <a:moveTo>
                    <a:pt x="2331718" y="0"/>
                  </a:moveTo>
                  <a:lnTo>
                    <a:pt x="2446018" y="0"/>
                  </a:lnTo>
                </a:path>
                <a:path w="8183880" h="1285239">
                  <a:moveTo>
                    <a:pt x="2532886" y="0"/>
                  </a:moveTo>
                  <a:lnTo>
                    <a:pt x="2647186" y="0"/>
                  </a:lnTo>
                </a:path>
                <a:path w="8183880" h="1285239">
                  <a:moveTo>
                    <a:pt x="2734054" y="0"/>
                  </a:moveTo>
                  <a:lnTo>
                    <a:pt x="2843782" y="0"/>
                  </a:lnTo>
                </a:path>
                <a:path w="8183880" h="1285239">
                  <a:moveTo>
                    <a:pt x="2930650" y="0"/>
                  </a:moveTo>
                  <a:lnTo>
                    <a:pt x="3044950" y="0"/>
                  </a:lnTo>
                </a:path>
                <a:path w="8183880" h="1285239">
                  <a:moveTo>
                    <a:pt x="3131818" y="0"/>
                  </a:moveTo>
                  <a:lnTo>
                    <a:pt x="3246118" y="0"/>
                  </a:lnTo>
                </a:path>
                <a:path w="8183880" h="1285239">
                  <a:moveTo>
                    <a:pt x="3332986" y="0"/>
                  </a:moveTo>
                  <a:lnTo>
                    <a:pt x="3447286" y="0"/>
                  </a:lnTo>
                </a:path>
                <a:path w="8183880" h="1285239">
                  <a:moveTo>
                    <a:pt x="3529582" y="0"/>
                  </a:moveTo>
                  <a:lnTo>
                    <a:pt x="3648454" y="0"/>
                  </a:lnTo>
                </a:path>
                <a:path w="8183880" h="1285239">
                  <a:moveTo>
                    <a:pt x="3730750" y="0"/>
                  </a:moveTo>
                  <a:lnTo>
                    <a:pt x="3845050" y="0"/>
                  </a:lnTo>
                </a:path>
                <a:path w="8183880" h="1285239">
                  <a:moveTo>
                    <a:pt x="3931918" y="0"/>
                  </a:moveTo>
                  <a:lnTo>
                    <a:pt x="4046218" y="0"/>
                  </a:lnTo>
                </a:path>
                <a:path w="8183880" h="1285239">
                  <a:moveTo>
                    <a:pt x="4133086" y="0"/>
                  </a:moveTo>
                  <a:lnTo>
                    <a:pt x="4247386" y="0"/>
                  </a:lnTo>
                </a:path>
                <a:path w="8183880" h="1285239">
                  <a:moveTo>
                    <a:pt x="4334254" y="0"/>
                  </a:moveTo>
                  <a:lnTo>
                    <a:pt x="4443982" y="0"/>
                  </a:lnTo>
                </a:path>
                <a:path w="8183880" h="1285239">
                  <a:moveTo>
                    <a:pt x="4535422" y="0"/>
                  </a:moveTo>
                  <a:lnTo>
                    <a:pt x="4645150" y="0"/>
                  </a:lnTo>
                </a:path>
                <a:path w="8183880" h="1285239">
                  <a:moveTo>
                    <a:pt x="4732018" y="0"/>
                  </a:moveTo>
                  <a:lnTo>
                    <a:pt x="4846318" y="0"/>
                  </a:lnTo>
                </a:path>
                <a:path w="8183880" h="1285239">
                  <a:moveTo>
                    <a:pt x="4933186" y="0"/>
                  </a:moveTo>
                  <a:lnTo>
                    <a:pt x="5047486" y="0"/>
                  </a:lnTo>
                </a:path>
                <a:path w="8183880" h="1285239">
                  <a:moveTo>
                    <a:pt x="5129782" y="0"/>
                  </a:moveTo>
                  <a:lnTo>
                    <a:pt x="5248654" y="0"/>
                  </a:lnTo>
                </a:path>
                <a:path w="8183880" h="1285239">
                  <a:moveTo>
                    <a:pt x="5330950" y="0"/>
                  </a:moveTo>
                  <a:lnTo>
                    <a:pt x="5449822" y="0"/>
                  </a:lnTo>
                </a:path>
                <a:path w="8183880" h="1285239">
                  <a:moveTo>
                    <a:pt x="5532118" y="0"/>
                  </a:moveTo>
                  <a:lnTo>
                    <a:pt x="5646418" y="0"/>
                  </a:lnTo>
                </a:path>
                <a:path w="8183880" h="1285239">
                  <a:moveTo>
                    <a:pt x="5733286" y="0"/>
                  </a:moveTo>
                  <a:lnTo>
                    <a:pt x="5847586" y="0"/>
                  </a:lnTo>
                </a:path>
                <a:path w="8183880" h="1285239">
                  <a:moveTo>
                    <a:pt x="5934454" y="0"/>
                  </a:moveTo>
                  <a:lnTo>
                    <a:pt x="6044182" y="0"/>
                  </a:lnTo>
                </a:path>
                <a:path w="8183880" h="1285239">
                  <a:moveTo>
                    <a:pt x="6135622" y="0"/>
                  </a:moveTo>
                  <a:lnTo>
                    <a:pt x="6245350" y="0"/>
                  </a:lnTo>
                </a:path>
                <a:path w="8183880" h="1285239">
                  <a:moveTo>
                    <a:pt x="6332218" y="0"/>
                  </a:moveTo>
                  <a:lnTo>
                    <a:pt x="6446518" y="0"/>
                  </a:lnTo>
                </a:path>
                <a:path w="8183880" h="1285239">
                  <a:moveTo>
                    <a:pt x="6533386" y="0"/>
                  </a:moveTo>
                  <a:lnTo>
                    <a:pt x="6647686" y="0"/>
                  </a:lnTo>
                </a:path>
                <a:path w="8183880" h="1285239">
                  <a:moveTo>
                    <a:pt x="6734554" y="0"/>
                  </a:moveTo>
                  <a:lnTo>
                    <a:pt x="6848854" y="0"/>
                  </a:lnTo>
                </a:path>
                <a:path w="8183880" h="1285239">
                  <a:moveTo>
                    <a:pt x="6931150" y="0"/>
                  </a:moveTo>
                  <a:lnTo>
                    <a:pt x="7050022" y="0"/>
                  </a:lnTo>
                </a:path>
                <a:path w="8183880" h="1285239">
                  <a:moveTo>
                    <a:pt x="7132318" y="0"/>
                  </a:moveTo>
                  <a:lnTo>
                    <a:pt x="7246618" y="0"/>
                  </a:lnTo>
                </a:path>
                <a:path w="8183880" h="1285239">
                  <a:moveTo>
                    <a:pt x="7333486" y="0"/>
                  </a:moveTo>
                  <a:lnTo>
                    <a:pt x="7447786" y="0"/>
                  </a:lnTo>
                </a:path>
                <a:path w="8183880" h="1285239">
                  <a:moveTo>
                    <a:pt x="7534654" y="0"/>
                  </a:moveTo>
                  <a:lnTo>
                    <a:pt x="7648954" y="0"/>
                  </a:lnTo>
                </a:path>
                <a:path w="8183880" h="1285239">
                  <a:moveTo>
                    <a:pt x="7735822" y="0"/>
                  </a:moveTo>
                  <a:lnTo>
                    <a:pt x="7845550" y="0"/>
                  </a:lnTo>
                </a:path>
                <a:path w="8183880" h="1285239">
                  <a:moveTo>
                    <a:pt x="7932418" y="0"/>
                  </a:moveTo>
                  <a:lnTo>
                    <a:pt x="8046718" y="0"/>
                  </a:lnTo>
                </a:path>
                <a:path w="8183880" h="1285239">
                  <a:moveTo>
                    <a:pt x="8133586" y="0"/>
                  </a:moveTo>
                  <a:lnTo>
                    <a:pt x="8183878" y="0"/>
                  </a:lnTo>
                </a:path>
                <a:path w="8183880" h="1285239">
                  <a:moveTo>
                    <a:pt x="132587" y="132588"/>
                  </a:moveTo>
                  <a:lnTo>
                    <a:pt x="246887" y="132588"/>
                  </a:lnTo>
                </a:path>
                <a:path w="8183880" h="1285239">
                  <a:moveTo>
                    <a:pt x="329182" y="132588"/>
                  </a:moveTo>
                  <a:lnTo>
                    <a:pt x="448054" y="132588"/>
                  </a:lnTo>
                </a:path>
                <a:path w="8183880" h="1285239">
                  <a:moveTo>
                    <a:pt x="530350" y="132588"/>
                  </a:moveTo>
                  <a:lnTo>
                    <a:pt x="644650" y="132588"/>
                  </a:lnTo>
                </a:path>
                <a:path w="8183880" h="1285239">
                  <a:moveTo>
                    <a:pt x="731518" y="132588"/>
                  </a:moveTo>
                  <a:lnTo>
                    <a:pt x="845818" y="132588"/>
                  </a:lnTo>
                </a:path>
                <a:path w="8183880" h="1285239">
                  <a:moveTo>
                    <a:pt x="932686" y="132588"/>
                  </a:moveTo>
                  <a:lnTo>
                    <a:pt x="1046986" y="132588"/>
                  </a:lnTo>
                </a:path>
                <a:path w="8183880" h="1285239">
                  <a:moveTo>
                    <a:pt x="1133854" y="132588"/>
                  </a:moveTo>
                  <a:lnTo>
                    <a:pt x="1243582" y="132588"/>
                  </a:lnTo>
                </a:path>
                <a:path w="8183880" h="1285239">
                  <a:moveTo>
                    <a:pt x="1330450" y="132588"/>
                  </a:moveTo>
                  <a:lnTo>
                    <a:pt x="1444750" y="132588"/>
                  </a:lnTo>
                </a:path>
                <a:path w="8183880" h="1285239">
                  <a:moveTo>
                    <a:pt x="1531618" y="132588"/>
                  </a:moveTo>
                  <a:lnTo>
                    <a:pt x="1645918" y="132588"/>
                  </a:lnTo>
                </a:path>
                <a:path w="8183880" h="1285239">
                  <a:moveTo>
                    <a:pt x="1732786" y="132588"/>
                  </a:moveTo>
                  <a:lnTo>
                    <a:pt x="1847086" y="132588"/>
                  </a:lnTo>
                </a:path>
                <a:path w="8183880" h="1285239">
                  <a:moveTo>
                    <a:pt x="1929382" y="132588"/>
                  </a:moveTo>
                  <a:lnTo>
                    <a:pt x="2048254" y="132588"/>
                  </a:lnTo>
                </a:path>
                <a:path w="8183880" h="1285239">
                  <a:moveTo>
                    <a:pt x="2130550" y="132588"/>
                  </a:moveTo>
                  <a:lnTo>
                    <a:pt x="2244850" y="132588"/>
                  </a:lnTo>
                </a:path>
                <a:path w="8183880" h="1285239">
                  <a:moveTo>
                    <a:pt x="2331718" y="132588"/>
                  </a:moveTo>
                  <a:lnTo>
                    <a:pt x="2446018" y="132588"/>
                  </a:lnTo>
                </a:path>
                <a:path w="8183880" h="1285239">
                  <a:moveTo>
                    <a:pt x="2532886" y="132588"/>
                  </a:moveTo>
                  <a:lnTo>
                    <a:pt x="2647186" y="132588"/>
                  </a:lnTo>
                </a:path>
                <a:path w="8183880" h="1285239">
                  <a:moveTo>
                    <a:pt x="2734054" y="132588"/>
                  </a:moveTo>
                  <a:lnTo>
                    <a:pt x="2843782" y="132588"/>
                  </a:lnTo>
                </a:path>
                <a:path w="8183880" h="1285239">
                  <a:moveTo>
                    <a:pt x="2930650" y="132588"/>
                  </a:moveTo>
                  <a:lnTo>
                    <a:pt x="3044950" y="132588"/>
                  </a:lnTo>
                </a:path>
                <a:path w="8183880" h="1285239">
                  <a:moveTo>
                    <a:pt x="3131818" y="132588"/>
                  </a:moveTo>
                  <a:lnTo>
                    <a:pt x="3246118" y="132588"/>
                  </a:lnTo>
                </a:path>
                <a:path w="8183880" h="1285239">
                  <a:moveTo>
                    <a:pt x="3332986" y="132588"/>
                  </a:moveTo>
                  <a:lnTo>
                    <a:pt x="3447286" y="132588"/>
                  </a:lnTo>
                </a:path>
                <a:path w="8183880" h="1285239">
                  <a:moveTo>
                    <a:pt x="3529582" y="132588"/>
                  </a:moveTo>
                  <a:lnTo>
                    <a:pt x="3648454" y="132588"/>
                  </a:lnTo>
                </a:path>
                <a:path w="8183880" h="1285239">
                  <a:moveTo>
                    <a:pt x="3730750" y="132588"/>
                  </a:moveTo>
                  <a:lnTo>
                    <a:pt x="3845050" y="132588"/>
                  </a:lnTo>
                </a:path>
                <a:path w="8183880" h="1285239">
                  <a:moveTo>
                    <a:pt x="3931918" y="132588"/>
                  </a:moveTo>
                  <a:lnTo>
                    <a:pt x="4046218" y="132588"/>
                  </a:lnTo>
                </a:path>
                <a:path w="8183880" h="1285239">
                  <a:moveTo>
                    <a:pt x="4133086" y="132588"/>
                  </a:moveTo>
                  <a:lnTo>
                    <a:pt x="4247386" y="132588"/>
                  </a:lnTo>
                </a:path>
                <a:path w="8183880" h="1285239">
                  <a:moveTo>
                    <a:pt x="4334254" y="132588"/>
                  </a:moveTo>
                  <a:lnTo>
                    <a:pt x="4443982" y="132588"/>
                  </a:lnTo>
                </a:path>
                <a:path w="8183880" h="1285239">
                  <a:moveTo>
                    <a:pt x="4535422" y="132588"/>
                  </a:moveTo>
                  <a:lnTo>
                    <a:pt x="4645150" y="132588"/>
                  </a:lnTo>
                </a:path>
                <a:path w="8183880" h="1285239">
                  <a:moveTo>
                    <a:pt x="4732018" y="132587"/>
                  </a:moveTo>
                  <a:lnTo>
                    <a:pt x="4846318" y="132587"/>
                  </a:lnTo>
                </a:path>
                <a:path w="8183880" h="1285239">
                  <a:moveTo>
                    <a:pt x="4933186" y="132587"/>
                  </a:moveTo>
                  <a:lnTo>
                    <a:pt x="5047486" y="132587"/>
                  </a:lnTo>
                </a:path>
                <a:path w="8183880" h="1285239">
                  <a:moveTo>
                    <a:pt x="5129782" y="132587"/>
                  </a:moveTo>
                  <a:lnTo>
                    <a:pt x="5248654" y="132587"/>
                  </a:lnTo>
                </a:path>
                <a:path w="8183880" h="1285239">
                  <a:moveTo>
                    <a:pt x="5330950" y="132587"/>
                  </a:moveTo>
                  <a:lnTo>
                    <a:pt x="5449822" y="132587"/>
                  </a:lnTo>
                </a:path>
                <a:path w="8183880" h="1285239">
                  <a:moveTo>
                    <a:pt x="5532118" y="132587"/>
                  </a:moveTo>
                  <a:lnTo>
                    <a:pt x="5646418" y="132587"/>
                  </a:lnTo>
                </a:path>
                <a:path w="8183880" h="1285239">
                  <a:moveTo>
                    <a:pt x="5733286" y="132587"/>
                  </a:moveTo>
                  <a:lnTo>
                    <a:pt x="5847586" y="132587"/>
                  </a:lnTo>
                </a:path>
                <a:path w="8183880" h="1285239">
                  <a:moveTo>
                    <a:pt x="5934454" y="132587"/>
                  </a:moveTo>
                  <a:lnTo>
                    <a:pt x="6044182" y="132587"/>
                  </a:lnTo>
                </a:path>
                <a:path w="8183880" h="1285239">
                  <a:moveTo>
                    <a:pt x="6135622" y="132587"/>
                  </a:moveTo>
                  <a:lnTo>
                    <a:pt x="6245350" y="132587"/>
                  </a:lnTo>
                </a:path>
                <a:path w="8183880" h="1285239">
                  <a:moveTo>
                    <a:pt x="6332218" y="132587"/>
                  </a:moveTo>
                  <a:lnTo>
                    <a:pt x="6446518" y="132587"/>
                  </a:lnTo>
                </a:path>
                <a:path w="8183880" h="1285239">
                  <a:moveTo>
                    <a:pt x="6533386" y="132587"/>
                  </a:moveTo>
                  <a:lnTo>
                    <a:pt x="6647686" y="132587"/>
                  </a:lnTo>
                </a:path>
                <a:path w="8183880" h="1285239">
                  <a:moveTo>
                    <a:pt x="6734554" y="132587"/>
                  </a:moveTo>
                  <a:lnTo>
                    <a:pt x="6848854" y="132587"/>
                  </a:lnTo>
                </a:path>
                <a:path w="8183880" h="1285239">
                  <a:moveTo>
                    <a:pt x="6931150" y="132587"/>
                  </a:moveTo>
                  <a:lnTo>
                    <a:pt x="7050022" y="132587"/>
                  </a:lnTo>
                </a:path>
                <a:path w="8183880" h="1285239">
                  <a:moveTo>
                    <a:pt x="7132318" y="132587"/>
                  </a:moveTo>
                  <a:lnTo>
                    <a:pt x="7246618" y="132587"/>
                  </a:lnTo>
                </a:path>
                <a:path w="8183880" h="1285239">
                  <a:moveTo>
                    <a:pt x="7333486" y="132587"/>
                  </a:moveTo>
                  <a:lnTo>
                    <a:pt x="7447786" y="132587"/>
                  </a:lnTo>
                </a:path>
                <a:path w="8183880" h="1285239">
                  <a:moveTo>
                    <a:pt x="7534654" y="132587"/>
                  </a:moveTo>
                  <a:lnTo>
                    <a:pt x="7648954" y="132587"/>
                  </a:lnTo>
                </a:path>
                <a:path w="8183880" h="1285239">
                  <a:moveTo>
                    <a:pt x="7735822" y="132587"/>
                  </a:moveTo>
                  <a:lnTo>
                    <a:pt x="7845550" y="132587"/>
                  </a:lnTo>
                </a:path>
                <a:path w="8183880" h="1285239">
                  <a:moveTo>
                    <a:pt x="7932418" y="132587"/>
                  </a:moveTo>
                  <a:lnTo>
                    <a:pt x="8046718" y="132587"/>
                  </a:lnTo>
                </a:path>
                <a:path w="8183880" h="1285239">
                  <a:moveTo>
                    <a:pt x="169164" y="1284732"/>
                  </a:moveTo>
                  <a:lnTo>
                    <a:pt x="283464" y="1284732"/>
                  </a:lnTo>
                </a:path>
                <a:path w="8183880" h="1285239">
                  <a:moveTo>
                    <a:pt x="365758" y="1284732"/>
                  </a:moveTo>
                  <a:lnTo>
                    <a:pt x="484630" y="1284732"/>
                  </a:lnTo>
                </a:path>
                <a:path w="8183880" h="1285239">
                  <a:moveTo>
                    <a:pt x="571498" y="1284732"/>
                  </a:moveTo>
                  <a:lnTo>
                    <a:pt x="685798" y="1284732"/>
                  </a:lnTo>
                </a:path>
                <a:path w="8183880" h="1285239">
                  <a:moveTo>
                    <a:pt x="772666" y="1284732"/>
                  </a:moveTo>
                  <a:lnTo>
                    <a:pt x="882394" y="1284732"/>
                  </a:lnTo>
                </a:path>
                <a:path w="8183880" h="1285239">
                  <a:moveTo>
                    <a:pt x="969262" y="1284732"/>
                  </a:moveTo>
                  <a:lnTo>
                    <a:pt x="1083562" y="1284732"/>
                  </a:lnTo>
                </a:path>
                <a:path w="8183880" h="1285239">
                  <a:moveTo>
                    <a:pt x="1170430" y="1284732"/>
                  </a:moveTo>
                  <a:lnTo>
                    <a:pt x="1280158" y="1284732"/>
                  </a:lnTo>
                </a:path>
                <a:path w="8183880" h="1285239">
                  <a:moveTo>
                    <a:pt x="1371598" y="1284732"/>
                  </a:moveTo>
                  <a:lnTo>
                    <a:pt x="1485898" y="1284732"/>
                  </a:lnTo>
                </a:path>
                <a:path w="8183880" h="1285239">
                  <a:moveTo>
                    <a:pt x="1568194" y="1284732"/>
                  </a:moveTo>
                  <a:lnTo>
                    <a:pt x="1687066" y="1284732"/>
                  </a:lnTo>
                </a:path>
                <a:path w="8183880" h="1285239">
                  <a:moveTo>
                    <a:pt x="1769362" y="1284732"/>
                  </a:moveTo>
                  <a:lnTo>
                    <a:pt x="1883662" y="1284732"/>
                  </a:lnTo>
                </a:path>
                <a:path w="8183880" h="1285239">
                  <a:moveTo>
                    <a:pt x="1965958" y="1284732"/>
                  </a:moveTo>
                  <a:lnTo>
                    <a:pt x="2084830" y="1284732"/>
                  </a:lnTo>
                </a:path>
                <a:path w="8183880" h="1285239">
                  <a:moveTo>
                    <a:pt x="2171698" y="1284732"/>
                  </a:moveTo>
                  <a:lnTo>
                    <a:pt x="2285998" y="1284732"/>
                  </a:lnTo>
                </a:path>
                <a:path w="8183880" h="1285239">
                  <a:moveTo>
                    <a:pt x="2372866" y="1284732"/>
                  </a:moveTo>
                  <a:lnTo>
                    <a:pt x="2482594" y="1284732"/>
                  </a:lnTo>
                </a:path>
                <a:path w="8183880" h="1285239">
                  <a:moveTo>
                    <a:pt x="2569462" y="1284732"/>
                  </a:moveTo>
                  <a:lnTo>
                    <a:pt x="2683762" y="1284732"/>
                  </a:lnTo>
                </a:path>
                <a:path w="8183880" h="1285239">
                  <a:moveTo>
                    <a:pt x="2770630" y="1284732"/>
                  </a:moveTo>
                  <a:lnTo>
                    <a:pt x="2884930" y="1284732"/>
                  </a:lnTo>
                </a:path>
                <a:path w="8183880" h="1285239">
                  <a:moveTo>
                    <a:pt x="2971798" y="1284732"/>
                  </a:moveTo>
                  <a:lnTo>
                    <a:pt x="3086098" y="1284732"/>
                  </a:lnTo>
                </a:path>
                <a:path w="8183880" h="1285239">
                  <a:moveTo>
                    <a:pt x="3168394" y="1284732"/>
                  </a:moveTo>
                  <a:lnTo>
                    <a:pt x="3287266" y="1284732"/>
                  </a:lnTo>
                </a:path>
                <a:path w="8183880" h="1285239">
                  <a:moveTo>
                    <a:pt x="3369562" y="1284732"/>
                  </a:moveTo>
                  <a:lnTo>
                    <a:pt x="3483862" y="1284732"/>
                  </a:lnTo>
                </a:path>
                <a:path w="8183880" h="1285239">
                  <a:moveTo>
                    <a:pt x="3570730" y="1284732"/>
                  </a:moveTo>
                  <a:lnTo>
                    <a:pt x="3685030" y="1284732"/>
                  </a:lnTo>
                </a:path>
                <a:path w="8183880" h="1285239">
                  <a:moveTo>
                    <a:pt x="3771898" y="1284732"/>
                  </a:moveTo>
                  <a:lnTo>
                    <a:pt x="3886198" y="1284732"/>
                  </a:lnTo>
                </a:path>
                <a:path w="8183880" h="1285239">
                  <a:moveTo>
                    <a:pt x="3973066" y="1284732"/>
                  </a:moveTo>
                  <a:lnTo>
                    <a:pt x="4082794" y="1284732"/>
                  </a:lnTo>
                </a:path>
                <a:path w="8183880" h="1285239">
                  <a:moveTo>
                    <a:pt x="4169662" y="1284732"/>
                  </a:moveTo>
                  <a:lnTo>
                    <a:pt x="4283962" y="1284732"/>
                  </a:lnTo>
                </a:path>
                <a:path w="8183880" h="1285239">
                  <a:moveTo>
                    <a:pt x="4370830" y="1284732"/>
                  </a:moveTo>
                  <a:lnTo>
                    <a:pt x="4485130" y="1284732"/>
                  </a:lnTo>
                </a:path>
                <a:path w="8183880" h="1285239">
                  <a:moveTo>
                    <a:pt x="4571998" y="1284732"/>
                  </a:moveTo>
                  <a:lnTo>
                    <a:pt x="4686298" y="1284732"/>
                  </a:lnTo>
                </a:path>
                <a:path w="8183880" h="1285239">
                  <a:moveTo>
                    <a:pt x="4768594" y="1284732"/>
                  </a:moveTo>
                  <a:lnTo>
                    <a:pt x="4887466" y="1284732"/>
                  </a:lnTo>
                </a:path>
                <a:path w="8183880" h="1285239">
                  <a:moveTo>
                    <a:pt x="4969762" y="1284732"/>
                  </a:moveTo>
                  <a:lnTo>
                    <a:pt x="5084062" y="1284732"/>
                  </a:lnTo>
                </a:path>
                <a:path w="8183880" h="1285239">
                  <a:moveTo>
                    <a:pt x="5170930" y="1284732"/>
                  </a:moveTo>
                  <a:lnTo>
                    <a:pt x="5285230" y="1284732"/>
                  </a:lnTo>
                </a:path>
                <a:path w="8183880" h="1285239">
                  <a:moveTo>
                    <a:pt x="5372098" y="1284732"/>
                  </a:moveTo>
                  <a:lnTo>
                    <a:pt x="5486398" y="1284732"/>
                  </a:lnTo>
                </a:path>
                <a:path w="8183880" h="1285239">
                  <a:moveTo>
                    <a:pt x="5573266" y="1284732"/>
                  </a:moveTo>
                  <a:lnTo>
                    <a:pt x="5682994" y="1284732"/>
                  </a:lnTo>
                </a:path>
                <a:path w="8183880" h="1285239">
                  <a:moveTo>
                    <a:pt x="5769862" y="1284732"/>
                  </a:moveTo>
                  <a:lnTo>
                    <a:pt x="5884162" y="1284732"/>
                  </a:lnTo>
                </a:path>
                <a:path w="8183880" h="1285239">
                  <a:moveTo>
                    <a:pt x="5971030" y="1284732"/>
                  </a:moveTo>
                  <a:lnTo>
                    <a:pt x="6085330" y="1284732"/>
                  </a:lnTo>
                </a:path>
                <a:path w="8183880" h="1285239">
                  <a:moveTo>
                    <a:pt x="6172198" y="1284732"/>
                  </a:moveTo>
                  <a:lnTo>
                    <a:pt x="6286498" y="1284732"/>
                  </a:lnTo>
                </a:path>
                <a:path w="8183880" h="1285239">
                  <a:moveTo>
                    <a:pt x="6368794" y="1284732"/>
                  </a:moveTo>
                  <a:lnTo>
                    <a:pt x="6487666" y="1284732"/>
                  </a:lnTo>
                </a:path>
                <a:path w="8183880" h="1285239">
                  <a:moveTo>
                    <a:pt x="6569962" y="1284732"/>
                  </a:moveTo>
                  <a:lnTo>
                    <a:pt x="6688834" y="1284732"/>
                  </a:lnTo>
                </a:path>
                <a:path w="8183880" h="1285239">
                  <a:moveTo>
                    <a:pt x="6771130" y="1284732"/>
                  </a:moveTo>
                  <a:lnTo>
                    <a:pt x="6885430" y="1284732"/>
                  </a:lnTo>
                </a:path>
                <a:path w="8183880" h="1285239">
                  <a:moveTo>
                    <a:pt x="6972298" y="1284732"/>
                  </a:moveTo>
                  <a:lnTo>
                    <a:pt x="7086598" y="1284732"/>
                  </a:lnTo>
                </a:path>
                <a:path w="8183880" h="1285239">
                  <a:moveTo>
                    <a:pt x="7173466" y="1284732"/>
                  </a:moveTo>
                  <a:lnTo>
                    <a:pt x="7283194" y="1284732"/>
                  </a:lnTo>
                </a:path>
                <a:path w="8183880" h="1285239">
                  <a:moveTo>
                    <a:pt x="7374634" y="1284732"/>
                  </a:moveTo>
                  <a:lnTo>
                    <a:pt x="7484362" y="1284732"/>
                  </a:lnTo>
                </a:path>
                <a:path w="8183880" h="1285239">
                  <a:moveTo>
                    <a:pt x="7571230" y="1284732"/>
                  </a:moveTo>
                  <a:lnTo>
                    <a:pt x="7685530" y="1284732"/>
                  </a:lnTo>
                </a:path>
                <a:path w="8183880" h="1285239">
                  <a:moveTo>
                    <a:pt x="7772398" y="1284732"/>
                  </a:moveTo>
                  <a:lnTo>
                    <a:pt x="7886698" y="1284732"/>
                  </a:lnTo>
                </a:path>
                <a:path w="8183880" h="1285239">
                  <a:moveTo>
                    <a:pt x="7968994" y="1284732"/>
                  </a:moveTo>
                  <a:lnTo>
                    <a:pt x="8087866" y="1284732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0415" y="4274819"/>
              <a:ext cx="8293607" cy="1271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47154" y="554354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6991" y="5545836"/>
              <a:ext cx="8138158" cy="9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8995" y="5557266"/>
              <a:ext cx="8074659" cy="0"/>
            </a:xfrm>
            <a:custGeom>
              <a:avLst/>
              <a:gdLst/>
              <a:ahLst/>
              <a:cxnLst/>
              <a:rect l="l" t="t" r="r" b="b"/>
              <a:pathLst>
                <a:path w="8074659">
                  <a:moveTo>
                    <a:pt x="0" y="0"/>
                  </a:moveTo>
                  <a:lnTo>
                    <a:pt x="73152" y="0"/>
                  </a:lnTo>
                </a:path>
                <a:path w="8074659">
                  <a:moveTo>
                    <a:pt x="155447" y="0"/>
                  </a:moveTo>
                  <a:lnTo>
                    <a:pt x="269747" y="0"/>
                  </a:lnTo>
                </a:path>
                <a:path w="8074659">
                  <a:moveTo>
                    <a:pt x="352042" y="0"/>
                  </a:moveTo>
                  <a:lnTo>
                    <a:pt x="470914" y="0"/>
                  </a:lnTo>
                </a:path>
                <a:path w="8074659">
                  <a:moveTo>
                    <a:pt x="557782" y="0"/>
                  </a:moveTo>
                  <a:lnTo>
                    <a:pt x="672082" y="0"/>
                  </a:lnTo>
                </a:path>
                <a:path w="8074659">
                  <a:moveTo>
                    <a:pt x="758950" y="0"/>
                  </a:moveTo>
                  <a:lnTo>
                    <a:pt x="868678" y="0"/>
                  </a:lnTo>
                </a:path>
                <a:path w="8074659">
                  <a:moveTo>
                    <a:pt x="955546" y="0"/>
                  </a:moveTo>
                  <a:lnTo>
                    <a:pt x="1069846" y="0"/>
                  </a:lnTo>
                </a:path>
                <a:path w="8074659">
                  <a:moveTo>
                    <a:pt x="1156714" y="0"/>
                  </a:moveTo>
                  <a:lnTo>
                    <a:pt x="1266442" y="0"/>
                  </a:lnTo>
                </a:path>
                <a:path w="8074659">
                  <a:moveTo>
                    <a:pt x="1357882" y="0"/>
                  </a:moveTo>
                  <a:lnTo>
                    <a:pt x="1472182" y="0"/>
                  </a:lnTo>
                </a:path>
                <a:path w="8074659">
                  <a:moveTo>
                    <a:pt x="1554478" y="0"/>
                  </a:moveTo>
                  <a:lnTo>
                    <a:pt x="1673350" y="0"/>
                  </a:lnTo>
                </a:path>
                <a:path w="8074659">
                  <a:moveTo>
                    <a:pt x="1755646" y="0"/>
                  </a:moveTo>
                  <a:lnTo>
                    <a:pt x="1869946" y="0"/>
                  </a:lnTo>
                </a:path>
                <a:path w="8074659">
                  <a:moveTo>
                    <a:pt x="1952242" y="0"/>
                  </a:moveTo>
                  <a:lnTo>
                    <a:pt x="2071114" y="0"/>
                  </a:lnTo>
                </a:path>
                <a:path w="8074659">
                  <a:moveTo>
                    <a:pt x="2157982" y="0"/>
                  </a:moveTo>
                  <a:lnTo>
                    <a:pt x="2272282" y="0"/>
                  </a:lnTo>
                </a:path>
                <a:path w="8074659">
                  <a:moveTo>
                    <a:pt x="2359150" y="0"/>
                  </a:moveTo>
                  <a:lnTo>
                    <a:pt x="2468878" y="0"/>
                  </a:lnTo>
                </a:path>
                <a:path w="8074659">
                  <a:moveTo>
                    <a:pt x="2555746" y="0"/>
                  </a:moveTo>
                  <a:lnTo>
                    <a:pt x="2670046" y="0"/>
                  </a:lnTo>
                </a:path>
                <a:path w="8074659">
                  <a:moveTo>
                    <a:pt x="2756914" y="0"/>
                  </a:moveTo>
                  <a:lnTo>
                    <a:pt x="2871214" y="0"/>
                  </a:lnTo>
                </a:path>
                <a:path w="8074659">
                  <a:moveTo>
                    <a:pt x="2958082" y="0"/>
                  </a:moveTo>
                  <a:lnTo>
                    <a:pt x="3072382" y="0"/>
                  </a:lnTo>
                </a:path>
                <a:path w="8074659">
                  <a:moveTo>
                    <a:pt x="3154678" y="0"/>
                  </a:moveTo>
                  <a:lnTo>
                    <a:pt x="3273550" y="0"/>
                  </a:lnTo>
                </a:path>
                <a:path w="8074659">
                  <a:moveTo>
                    <a:pt x="3355846" y="0"/>
                  </a:moveTo>
                  <a:lnTo>
                    <a:pt x="3470146" y="0"/>
                  </a:lnTo>
                </a:path>
                <a:path w="8074659">
                  <a:moveTo>
                    <a:pt x="3557014" y="0"/>
                  </a:moveTo>
                  <a:lnTo>
                    <a:pt x="3671314" y="0"/>
                  </a:lnTo>
                </a:path>
                <a:path w="8074659">
                  <a:moveTo>
                    <a:pt x="3758182" y="0"/>
                  </a:moveTo>
                  <a:lnTo>
                    <a:pt x="3872482" y="0"/>
                  </a:lnTo>
                </a:path>
                <a:path w="8074659">
                  <a:moveTo>
                    <a:pt x="3959350" y="0"/>
                  </a:moveTo>
                  <a:lnTo>
                    <a:pt x="4069078" y="0"/>
                  </a:lnTo>
                </a:path>
                <a:path w="8074659">
                  <a:moveTo>
                    <a:pt x="4155946" y="0"/>
                  </a:moveTo>
                  <a:lnTo>
                    <a:pt x="4270246" y="0"/>
                  </a:lnTo>
                </a:path>
                <a:path w="8074659">
                  <a:moveTo>
                    <a:pt x="4357114" y="0"/>
                  </a:moveTo>
                  <a:lnTo>
                    <a:pt x="4471414" y="0"/>
                  </a:lnTo>
                </a:path>
                <a:path w="8074659">
                  <a:moveTo>
                    <a:pt x="4558282" y="0"/>
                  </a:moveTo>
                  <a:lnTo>
                    <a:pt x="4672582" y="0"/>
                  </a:lnTo>
                </a:path>
                <a:path w="8074659">
                  <a:moveTo>
                    <a:pt x="4754878" y="0"/>
                  </a:moveTo>
                  <a:lnTo>
                    <a:pt x="4873750" y="0"/>
                  </a:lnTo>
                </a:path>
                <a:path w="8074659">
                  <a:moveTo>
                    <a:pt x="4956046" y="0"/>
                  </a:moveTo>
                  <a:lnTo>
                    <a:pt x="5070346" y="0"/>
                  </a:lnTo>
                </a:path>
                <a:path w="8074659">
                  <a:moveTo>
                    <a:pt x="5157214" y="0"/>
                  </a:moveTo>
                  <a:lnTo>
                    <a:pt x="5271514" y="0"/>
                  </a:lnTo>
                </a:path>
                <a:path w="8074659">
                  <a:moveTo>
                    <a:pt x="5358382" y="0"/>
                  </a:moveTo>
                  <a:lnTo>
                    <a:pt x="5472682" y="0"/>
                  </a:lnTo>
                </a:path>
                <a:path w="8074659">
                  <a:moveTo>
                    <a:pt x="5559550" y="0"/>
                  </a:moveTo>
                  <a:lnTo>
                    <a:pt x="5669278" y="0"/>
                  </a:lnTo>
                </a:path>
                <a:path w="8074659">
                  <a:moveTo>
                    <a:pt x="5756146" y="0"/>
                  </a:moveTo>
                  <a:lnTo>
                    <a:pt x="5870446" y="0"/>
                  </a:lnTo>
                </a:path>
                <a:path w="8074659">
                  <a:moveTo>
                    <a:pt x="5957314" y="0"/>
                  </a:moveTo>
                  <a:lnTo>
                    <a:pt x="6071614" y="0"/>
                  </a:lnTo>
                </a:path>
                <a:path w="8074659">
                  <a:moveTo>
                    <a:pt x="6158482" y="0"/>
                  </a:moveTo>
                  <a:lnTo>
                    <a:pt x="6272782" y="0"/>
                  </a:lnTo>
                </a:path>
                <a:path w="8074659">
                  <a:moveTo>
                    <a:pt x="6355078" y="0"/>
                  </a:moveTo>
                  <a:lnTo>
                    <a:pt x="6473950" y="0"/>
                  </a:lnTo>
                </a:path>
                <a:path w="8074659">
                  <a:moveTo>
                    <a:pt x="6556246" y="0"/>
                  </a:moveTo>
                  <a:lnTo>
                    <a:pt x="6675118" y="0"/>
                  </a:lnTo>
                </a:path>
                <a:path w="8074659">
                  <a:moveTo>
                    <a:pt x="6757414" y="0"/>
                  </a:moveTo>
                  <a:lnTo>
                    <a:pt x="6871714" y="0"/>
                  </a:lnTo>
                </a:path>
                <a:path w="8074659">
                  <a:moveTo>
                    <a:pt x="6958582" y="0"/>
                  </a:moveTo>
                  <a:lnTo>
                    <a:pt x="7072882" y="0"/>
                  </a:lnTo>
                </a:path>
                <a:path w="8074659">
                  <a:moveTo>
                    <a:pt x="7159750" y="0"/>
                  </a:moveTo>
                  <a:lnTo>
                    <a:pt x="7269478" y="0"/>
                  </a:lnTo>
                </a:path>
                <a:path w="8074659">
                  <a:moveTo>
                    <a:pt x="7360918" y="0"/>
                  </a:moveTo>
                  <a:lnTo>
                    <a:pt x="7470646" y="0"/>
                  </a:lnTo>
                </a:path>
                <a:path w="8074659">
                  <a:moveTo>
                    <a:pt x="7557514" y="0"/>
                  </a:moveTo>
                  <a:lnTo>
                    <a:pt x="7671814" y="0"/>
                  </a:lnTo>
                </a:path>
                <a:path w="8074659">
                  <a:moveTo>
                    <a:pt x="7758682" y="0"/>
                  </a:moveTo>
                  <a:lnTo>
                    <a:pt x="7872982" y="0"/>
                  </a:lnTo>
                </a:path>
                <a:path w="8074659">
                  <a:moveTo>
                    <a:pt x="7955278" y="0"/>
                  </a:moveTo>
                  <a:lnTo>
                    <a:pt x="8074150" y="0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82061" y="5006339"/>
              <a:ext cx="2788920" cy="1929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82456" y="1195831"/>
            <a:ext cx="7319009" cy="521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53125" marR="5080" indent="-152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Carlito"/>
                <a:cs typeface="Carlito"/>
              </a:rPr>
              <a:t>Domaine</a:t>
            </a:r>
            <a:r>
              <a:rPr sz="2400" spc="-100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Carlito"/>
                <a:cs typeface="Carlito"/>
              </a:rPr>
              <a:t>du  </a:t>
            </a:r>
            <a:r>
              <a:rPr sz="2400" spc="-10" dirty="0">
                <a:solidFill>
                  <a:srgbClr val="323299"/>
                </a:solidFill>
                <a:latin typeface="Carlito"/>
                <a:cs typeface="Carlito"/>
              </a:rPr>
              <a:t>problème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spcBef>
                <a:spcPts val="1775"/>
              </a:spcBef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Carlito"/>
                <a:cs typeface="Carlito"/>
              </a:rPr>
              <a:t>Établir </a:t>
            </a:r>
            <a:r>
              <a:rPr sz="2000" spc="-5" dirty="0">
                <a:latin typeface="Carlito"/>
                <a:cs typeface="Carlito"/>
              </a:rPr>
              <a:t>l'accord </a:t>
            </a:r>
            <a:r>
              <a:rPr sz="2000" dirty="0">
                <a:latin typeface="Carlito"/>
                <a:cs typeface="Carlito"/>
              </a:rPr>
              <a:t>sur </a:t>
            </a:r>
            <a:r>
              <a:rPr sz="2000" spc="-5" dirty="0">
                <a:latin typeface="Carlito"/>
                <a:cs typeface="Carlito"/>
              </a:rPr>
              <a:t>la définition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problème.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Carlito"/>
              <a:buAutoNum type="arabicPeriod"/>
            </a:pPr>
            <a:endParaRPr sz="175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Carlito"/>
                <a:cs typeface="Carlito"/>
              </a:rPr>
              <a:t>Comprendre les </a:t>
            </a:r>
            <a:r>
              <a:rPr sz="2000" dirty="0">
                <a:latin typeface="Carlito"/>
                <a:cs typeface="Carlito"/>
              </a:rPr>
              <a:t>causes du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problème.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Carlito"/>
              <a:buAutoNum type="arabicPeriod"/>
            </a:pPr>
            <a:endParaRPr sz="175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Carlito"/>
                <a:cs typeface="Carlito"/>
              </a:rPr>
              <a:t>Identifier les </a:t>
            </a:r>
            <a:r>
              <a:rPr sz="2000" dirty="0">
                <a:latin typeface="Carlito"/>
                <a:cs typeface="Carlito"/>
              </a:rPr>
              <a:t>« </a:t>
            </a:r>
            <a:r>
              <a:rPr sz="2000" i="1" spc="-5" dirty="0">
                <a:latin typeface="Carlito"/>
                <a:cs typeface="Carlito"/>
              </a:rPr>
              <a:t>Parties </a:t>
            </a:r>
            <a:r>
              <a:rPr sz="2000" i="1" dirty="0">
                <a:latin typeface="Carlito"/>
                <a:cs typeface="Carlito"/>
              </a:rPr>
              <a:t>prenantes </a:t>
            </a:r>
            <a:r>
              <a:rPr sz="2000" dirty="0">
                <a:latin typeface="Carlito"/>
                <a:cs typeface="Carlito"/>
              </a:rPr>
              <a:t>», </a:t>
            </a:r>
            <a:r>
              <a:rPr sz="2000" spc="-5" dirty="0">
                <a:latin typeface="Carlito"/>
                <a:cs typeface="Carlito"/>
              </a:rPr>
              <a:t>spécialement les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utilisateurs.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rlito"/>
              <a:buAutoNum type="arabicPeriod"/>
            </a:pPr>
            <a:endParaRPr sz="175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Carlito"/>
                <a:cs typeface="Carlito"/>
              </a:rPr>
              <a:t>Définir les limites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système.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arlito"/>
              <a:buAutoNum type="arabicPeriod"/>
            </a:pPr>
            <a:endParaRPr sz="1750" dirty="0">
              <a:latin typeface="Carlito"/>
              <a:cs typeface="Carlito"/>
            </a:endParaRPr>
          </a:p>
          <a:p>
            <a:pPr marL="622300" indent="-6096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Carlito"/>
                <a:cs typeface="Carlito"/>
              </a:rPr>
              <a:t>Identifier les contraintes imposées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solution.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4256405" marR="1664970" indent="-108585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323299"/>
                </a:solidFill>
                <a:latin typeface="Carlito"/>
                <a:cs typeface="Carlito"/>
              </a:rPr>
              <a:t>Domaine</a:t>
            </a:r>
            <a:r>
              <a:rPr sz="2400" spc="-95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Carlito"/>
                <a:cs typeface="Carlito"/>
              </a:rPr>
              <a:t>de  </a:t>
            </a:r>
            <a:r>
              <a:rPr sz="2400" dirty="0">
                <a:solidFill>
                  <a:srgbClr val="323299"/>
                </a:solidFill>
                <a:latin typeface="Carlito"/>
                <a:cs typeface="Carlito"/>
              </a:rPr>
              <a:t>la</a:t>
            </a:r>
            <a:r>
              <a:rPr sz="2400" spc="-60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Carlito"/>
                <a:cs typeface="Carlito"/>
              </a:rPr>
              <a:t>solution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</a:t>
            </a:r>
            <a:r>
              <a:rPr spc="-10" dirty="0"/>
              <a:t>d’élicitation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exigences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17777" y="2348738"/>
            <a:ext cx="3884929" cy="544195"/>
          </a:xfrm>
          <a:custGeom>
            <a:avLst/>
            <a:gdLst/>
            <a:ahLst/>
            <a:cxnLst/>
            <a:rect l="l" t="t" r="r" b="b"/>
            <a:pathLst>
              <a:path w="3884929" h="544194">
                <a:moveTo>
                  <a:pt x="3884676" y="6096"/>
                </a:moveTo>
                <a:lnTo>
                  <a:pt x="3878580" y="0"/>
                </a:lnTo>
                <a:lnTo>
                  <a:pt x="6096" y="0"/>
                </a:lnTo>
                <a:lnTo>
                  <a:pt x="0" y="6096"/>
                </a:lnTo>
                <a:lnTo>
                  <a:pt x="0" y="537972"/>
                </a:lnTo>
                <a:lnTo>
                  <a:pt x="6096" y="544068"/>
                </a:lnTo>
                <a:lnTo>
                  <a:pt x="12192" y="544068"/>
                </a:lnTo>
                <a:lnTo>
                  <a:pt x="25908" y="544068"/>
                </a:lnTo>
                <a:lnTo>
                  <a:pt x="3858768" y="544068"/>
                </a:lnTo>
                <a:lnTo>
                  <a:pt x="3872484" y="544068"/>
                </a:lnTo>
                <a:lnTo>
                  <a:pt x="3878580" y="544068"/>
                </a:lnTo>
                <a:lnTo>
                  <a:pt x="3884676" y="537972"/>
                </a:lnTo>
                <a:lnTo>
                  <a:pt x="3884676" y="6096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9974" y="2360917"/>
            <a:ext cx="3860800" cy="51815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2000" b="1" spc="-20" dirty="0">
                <a:latin typeface="Carlito"/>
                <a:cs typeface="Carlito"/>
              </a:rPr>
              <a:t>Techniques</a:t>
            </a:r>
            <a:r>
              <a:rPr sz="2000" b="1" spc="-12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T</a:t>
            </a:r>
            <a:r>
              <a:rPr sz="2000" b="1" spc="-5" dirty="0">
                <a:latin typeface="Carlito"/>
                <a:cs typeface="Carlito"/>
              </a:rPr>
              <a:t>raditionnelles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7785" y="2866885"/>
            <a:ext cx="3884672" cy="1359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3293" y="2906001"/>
            <a:ext cx="2867025" cy="11550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Entrevues </a:t>
            </a:r>
            <a:r>
              <a:rPr sz="1800" spc="-5" dirty="0">
                <a:latin typeface="Carlito"/>
                <a:cs typeface="Carlito"/>
              </a:rPr>
              <a:t>ou</a:t>
            </a:r>
            <a:r>
              <a:rPr sz="1800" spc="-10" dirty="0">
                <a:latin typeface="Carlito"/>
                <a:cs typeface="Carlito"/>
              </a:rPr>
              <a:t> questionnaires</a:t>
            </a:r>
            <a:endParaRPr sz="1800" dirty="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Introspection</a:t>
            </a:r>
            <a:endParaRPr sz="1800" dirty="0">
              <a:latin typeface="Carlito"/>
              <a:cs typeface="Carlito"/>
            </a:endParaRPr>
          </a:p>
          <a:p>
            <a:pPr marL="184785" marR="5080" indent="-172720">
              <a:lnSpc>
                <a:spcPts val="1980"/>
              </a:lnSpc>
              <a:spcBef>
                <a:spcPts val="36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Analyse </a:t>
            </a:r>
            <a:r>
              <a:rPr sz="1800" dirty="0">
                <a:latin typeface="Carlito"/>
                <a:cs typeface="Carlito"/>
              </a:rPr>
              <a:t>du </a:t>
            </a:r>
            <a:r>
              <a:rPr sz="1800" spc="-5" dirty="0">
                <a:latin typeface="Carlito"/>
                <a:cs typeface="Carlito"/>
              </a:rPr>
              <a:t>domaine ou </a:t>
            </a:r>
            <a:r>
              <a:rPr sz="1800" dirty="0">
                <a:latin typeface="Carlito"/>
                <a:cs typeface="Carlito"/>
              </a:rPr>
              <a:t>de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  </a:t>
            </a:r>
            <a:r>
              <a:rPr sz="1800" spc="-10" dirty="0">
                <a:latin typeface="Carlito"/>
                <a:cs typeface="Carlito"/>
              </a:rPr>
              <a:t>documentation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38317" y="2330450"/>
            <a:ext cx="3884929" cy="542925"/>
          </a:xfrm>
          <a:custGeom>
            <a:avLst/>
            <a:gdLst/>
            <a:ahLst/>
            <a:cxnLst/>
            <a:rect l="l" t="t" r="r" b="b"/>
            <a:pathLst>
              <a:path w="3884929" h="542925">
                <a:moveTo>
                  <a:pt x="3884676" y="4572"/>
                </a:moveTo>
                <a:lnTo>
                  <a:pt x="3878580" y="0"/>
                </a:lnTo>
                <a:lnTo>
                  <a:pt x="6096" y="0"/>
                </a:lnTo>
                <a:lnTo>
                  <a:pt x="0" y="4572"/>
                </a:lnTo>
                <a:lnTo>
                  <a:pt x="0" y="537972"/>
                </a:lnTo>
                <a:lnTo>
                  <a:pt x="6096" y="542544"/>
                </a:lnTo>
                <a:lnTo>
                  <a:pt x="12192" y="542544"/>
                </a:lnTo>
                <a:lnTo>
                  <a:pt x="25908" y="542544"/>
                </a:lnTo>
                <a:lnTo>
                  <a:pt x="3858768" y="542544"/>
                </a:lnTo>
                <a:lnTo>
                  <a:pt x="3872484" y="542544"/>
                </a:lnTo>
                <a:lnTo>
                  <a:pt x="3878580" y="542544"/>
                </a:lnTo>
                <a:lnTo>
                  <a:pt x="3884676" y="537972"/>
                </a:lnTo>
                <a:lnTo>
                  <a:pt x="3884676" y="4572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50513" y="2342629"/>
            <a:ext cx="3860800" cy="51815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2000" b="1" spc="-20" dirty="0">
                <a:latin typeface="Carlito"/>
                <a:cs typeface="Carlito"/>
              </a:rPr>
              <a:t>Techniques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Cognitives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8321" y="2848597"/>
            <a:ext cx="3884675" cy="1359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33831" y="2887712"/>
            <a:ext cx="2741295" cy="115506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4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Analyse </a:t>
            </a:r>
            <a:r>
              <a:rPr sz="1800" dirty="0">
                <a:latin typeface="Carlito"/>
                <a:cs typeface="Carlito"/>
              </a:rPr>
              <a:t>des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tâches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Approche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GRL</a:t>
            </a:r>
            <a:endParaRPr sz="1800">
              <a:latin typeface="Carlito"/>
              <a:cs typeface="Carlito"/>
            </a:endParaRPr>
          </a:p>
          <a:p>
            <a:pPr marL="184785" marR="5080" indent="-172720">
              <a:lnSpc>
                <a:spcPts val="1980"/>
              </a:lnSpc>
              <a:spcBef>
                <a:spcPts val="360"/>
              </a:spcBef>
              <a:buChar char="•"/>
              <a:tabLst>
                <a:tab pos="185420" algn="l"/>
              </a:tabLst>
            </a:pPr>
            <a:r>
              <a:rPr sz="1800" spc="-20" dirty="0">
                <a:latin typeface="Carlito"/>
                <a:cs typeface="Carlito"/>
              </a:rPr>
              <a:t>Techniques </a:t>
            </a:r>
            <a:r>
              <a:rPr sz="1800" spc="-15" dirty="0">
                <a:latin typeface="Carlito"/>
                <a:cs typeface="Carlito"/>
              </a:rPr>
              <a:t>d’acquisition </a:t>
            </a:r>
            <a:r>
              <a:rPr sz="1800" dirty="0">
                <a:latin typeface="Carlito"/>
                <a:cs typeface="Carlito"/>
              </a:rPr>
              <a:t>de  </a:t>
            </a:r>
            <a:r>
              <a:rPr sz="1800" spc="-5" dirty="0">
                <a:latin typeface="Carlito"/>
                <a:cs typeface="Carlito"/>
              </a:rPr>
              <a:t>connaissances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7777" y="4787138"/>
            <a:ext cx="3884929" cy="542925"/>
          </a:xfrm>
          <a:custGeom>
            <a:avLst/>
            <a:gdLst/>
            <a:ahLst/>
            <a:cxnLst/>
            <a:rect l="l" t="t" r="r" b="b"/>
            <a:pathLst>
              <a:path w="3884929" h="542925">
                <a:moveTo>
                  <a:pt x="3884676" y="4572"/>
                </a:moveTo>
                <a:lnTo>
                  <a:pt x="3878580" y="0"/>
                </a:lnTo>
                <a:lnTo>
                  <a:pt x="6096" y="0"/>
                </a:lnTo>
                <a:lnTo>
                  <a:pt x="0" y="4572"/>
                </a:lnTo>
                <a:lnTo>
                  <a:pt x="0" y="537972"/>
                </a:lnTo>
                <a:lnTo>
                  <a:pt x="6096" y="542544"/>
                </a:lnTo>
                <a:lnTo>
                  <a:pt x="12192" y="542544"/>
                </a:lnTo>
                <a:lnTo>
                  <a:pt x="25908" y="542544"/>
                </a:lnTo>
                <a:lnTo>
                  <a:pt x="3858768" y="542544"/>
                </a:lnTo>
                <a:lnTo>
                  <a:pt x="3872484" y="542544"/>
                </a:lnTo>
                <a:lnTo>
                  <a:pt x="3878580" y="542544"/>
                </a:lnTo>
                <a:lnTo>
                  <a:pt x="3884676" y="537972"/>
                </a:lnTo>
                <a:lnTo>
                  <a:pt x="3884676" y="4572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9974" y="4799317"/>
            <a:ext cx="3860800" cy="51815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2000" b="1" spc="-20" dirty="0">
                <a:latin typeface="Carlito"/>
                <a:cs typeface="Carlito"/>
              </a:rPr>
              <a:t>Techniques</a:t>
            </a:r>
            <a:r>
              <a:rPr sz="2000" b="1" spc="-16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Collaboratives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17785" y="5305285"/>
            <a:ext cx="3884672" cy="2001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3293" y="5344400"/>
            <a:ext cx="3520440" cy="17830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185420" algn="l"/>
              </a:tabLst>
            </a:pPr>
            <a:r>
              <a:rPr sz="1800" spc="-20" dirty="0">
                <a:latin typeface="Carlito"/>
                <a:cs typeface="Carlito"/>
              </a:rPr>
              <a:t>Ateliers </a:t>
            </a:r>
            <a:r>
              <a:rPr sz="1800" dirty="0">
                <a:latin typeface="Carlito"/>
                <a:cs typeface="Carlito"/>
              </a:rPr>
              <a:t>des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exigences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Prototypage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Brainstorming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Classement </a:t>
            </a:r>
            <a:r>
              <a:rPr sz="1800" dirty="0">
                <a:latin typeface="Carlito"/>
                <a:cs typeface="Carlito"/>
              </a:rPr>
              <a:t>des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cartes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Storyboards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5" dirty="0">
                <a:latin typeface="Carlito"/>
                <a:cs typeface="Carlito"/>
              </a:rPr>
              <a:t>Différents </a:t>
            </a:r>
            <a:r>
              <a:rPr sz="1800" spc="-10" dirty="0">
                <a:latin typeface="Carlito"/>
                <a:cs typeface="Carlito"/>
              </a:rPr>
              <a:t>point </a:t>
            </a:r>
            <a:r>
              <a:rPr sz="1800" dirty="0">
                <a:latin typeface="Carlito"/>
                <a:cs typeface="Carlito"/>
              </a:rPr>
              <a:t>de vue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(viewpoints)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8317" y="4806950"/>
            <a:ext cx="3884929" cy="544195"/>
          </a:xfrm>
          <a:custGeom>
            <a:avLst/>
            <a:gdLst/>
            <a:ahLst/>
            <a:cxnLst/>
            <a:rect l="l" t="t" r="r" b="b"/>
            <a:pathLst>
              <a:path w="3884929" h="544195">
                <a:moveTo>
                  <a:pt x="3884676" y="6096"/>
                </a:moveTo>
                <a:lnTo>
                  <a:pt x="3878580" y="0"/>
                </a:lnTo>
                <a:lnTo>
                  <a:pt x="6096" y="0"/>
                </a:lnTo>
                <a:lnTo>
                  <a:pt x="0" y="6096"/>
                </a:lnTo>
                <a:lnTo>
                  <a:pt x="0" y="537972"/>
                </a:lnTo>
                <a:lnTo>
                  <a:pt x="6096" y="544068"/>
                </a:lnTo>
                <a:lnTo>
                  <a:pt x="12192" y="544068"/>
                </a:lnTo>
                <a:lnTo>
                  <a:pt x="25908" y="544068"/>
                </a:lnTo>
                <a:lnTo>
                  <a:pt x="3858768" y="544068"/>
                </a:lnTo>
                <a:lnTo>
                  <a:pt x="3872484" y="544068"/>
                </a:lnTo>
                <a:lnTo>
                  <a:pt x="3878580" y="544068"/>
                </a:lnTo>
                <a:lnTo>
                  <a:pt x="3884676" y="537972"/>
                </a:lnTo>
                <a:lnTo>
                  <a:pt x="3884676" y="6096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50513" y="4819129"/>
            <a:ext cx="3860800" cy="5200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arlito"/>
                <a:cs typeface="Carlito"/>
              </a:rPr>
              <a:t>Approches</a:t>
            </a:r>
            <a:r>
              <a:rPr sz="2000" b="1" spc="-9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</a:t>
            </a:r>
            <a:r>
              <a:rPr sz="2000" b="1" spc="-10" dirty="0">
                <a:latin typeface="Carlito"/>
                <a:cs typeface="Carlito"/>
              </a:rPr>
              <a:t>ontextuelles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8321" y="5346433"/>
            <a:ext cx="3884675" cy="1705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33831" y="5385548"/>
            <a:ext cx="2324735" cy="14903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Ethnographie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Observation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Analyse </a:t>
            </a:r>
            <a:r>
              <a:rPr sz="1800" dirty="0">
                <a:latin typeface="Carlito"/>
                <a:cs typeface="Carlito"/>
              </a:rPr>
              <a:t>du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discours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Analyse </a:t>
            </a:r>
            <a:r>
              <a:rPr sz="1800" dirty="0">
                <a:latin typeface="Carlito"/>
                <a:cs typeface="Carlito"/>
              </a:rPr>
              <a:t>du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domaine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Analyse </a:t>
            </a:r>
            <a:r>
              <a:rPr sz="1800" dirty="0">
                <a:latin typeface="Carlito"/>
                <a:cs typeface="Carlito"/>
              </a:rPr>
              <a:t>des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protocoles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Entrevues</a:t>
            </a:r>
            <a:r>
              <a:rPr spc="-70" dirty="0"/>
              <a:t> </a:t>
            </a:r>
            <a:r>
              <a:rPr spc="-5" dirty="0"/>
              <a:t>face-à-face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86388" y="2635250"/>
            <a:ext cx="7654290" cy="3622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C’est la </a:t>
            </a:r>
            <a:r>
              <a:rPr sz="2000" dirty="0">
                <a:latin typeface="Carlito"/>
                <a:cs typeface="Carlito"/>
              </a:rPr>
              <a:t>technique </a:t>
            </a: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dirty="0">
                <a:latin typeface="Carlito"/>
                <a:cs typeface="Carlito"/>
              </a:rPr>
              <a:t>plus </a:t>
            </a:r>
            <a:r>
              <a:rPr sz="2000" spc="-5" dirty="0">
                <a:latin typeface="Carlito"/>
                <a:cs typeface="Carlito"/>
              </a:rPr>
              <a:t>utilisée, basée </a:t>
            </a:r>
            <a:r>
              <a:rPr sz="2000" dirty="0">
                <a:latin typeface="Carlito"/>
                <a:cs typeface="Carlito"/>
              </a:rPr>
              <a:t>sur des </a:t>
            </a:r>
            <a:r>
              <a:rPr sz="2000" spc="-5" dirty="0">
                <a:latin typeface="Carlito"/>
                <a:cs typeface="Carlito"/>
              </a:rPr>
              <a:t>activités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sociales.</a:t>
            </a:r>
            <a:endParaRPr sz="2000" dirty="0">
              <a:latin typeface="Carlito"/>
              <a:cs typeface="Carlito"/>
            </a:endParaRPr>
          </a:p>
          <a:p>
            <a:pPr marL="354965" marR="92075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dirty="0">
                <a:latin typeface="Carlito"/>
                <a:cs typeface="Carlito"/>
              </a:rPr>
              <a:t>qualité des </a:t>
            </a:r>
            <a:r>
              <a:rPr sz="2000" spc="-5" dirty="0">
                <a:latin typeface="Carlito"/>
                <a:cs typeface="Carlito"/>
              </a:rPr>
              <a:t>entrevues </a:t>
            </a:r>
            <a:r>
              <a:rPr sz="2000" dirty="0">
                <a:latin typeface="Carlito"/>
                <a:cs typeface="Carlito"/>
              </a:rPr>
              <a:t>dépend </a:t>
            </a:r>
            <a:r>
              <a:rPr sz="2000" spc="-5" dirty="0">
                <a:latin typeface="Carlito"/>
                <a:cs typeface="Carlito"/>
              </a:rPr>
              <a:t>fortement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dirty="0">
                <a:latin typeface="Carlito"/>
                <a:cs typeface="Carlito"/>
              </a:rPr>
              <a:t>qualité d’interaction  </a:t>
            </a:r>
            <a:r>
              <a:rPr sz="2000" spc="-5" dirty="0">
                <a:latin typeface="Carlito"/>
                <a:cs typeface="Carlito"/>
              </a:rPr>
              <a:t>avec les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participants.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Efficace pour </a:t>
            </a:r>
            <a:r>
              <a:rPr sz="2000" spc="-5" dirty="0">
                <a:latin typeface="Carlito"/>
                <a:cs typeface="Carlito"/>
              </a:rPr>
              <a:t>collecter rapidement </a:t>
            </a:r>
            <a:r>
              <a:rPr sz="2000" dirty="0">
                <a:latin typeface="Carlito"/>
                <a:cs typeface="Carlito"/>
              </a:rPr>
              <a:t>une grande quantité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d’information.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Dépend </a:t>
            </a:r>
            <a:r>
              <a:rPr sz="2000" spc="-5" dirty="0">
                <a:latin typeface="Carlito"/>
                <a:cs typeface="Carlito"/>
              </a:rPr>
              <a:t>significativement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habiletés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l’interviewer.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Il existe trois </a:t>
            </a:r>
            <a:r>
              <a:rPr sz="2000" dirty="0">
                <a:latin typeface="Carlito"/>
                <a:cs typeface="Carlito"/>
              </a:rPr>
              <a:t>types fondamentaux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d’entrevues: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Structurés.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Non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structurés.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Semi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5" dirty="0">
                <a:latin typeface="Carlito"/>
                <a:cs typeface="Carlito"/>
              </a:rPr>
              <a:t>structurés </a:t>
            </a:r>
            <a:r>
              <a:rPr sz="1400" spc="-5" dirty="0">
                <a:latin typeface="Carlito"/>
                <a:cs typeface="Carlito"/>
              </a:rPr>
              <a:t>(combinaison des deux</a:t>
            </a:r>
            <a:r>
              <a:rPr sz="1400" spc="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premiers).</a:t>
            </a:r>
            <a:endParaRPr sz="1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Un questionnaire </a:t>
            </a:r>
            <a:r>
              <a:rPr sz="2000" dirty="0">
                <a:latin typeface="Carlito"/>
                <a:cs typeface="Carlito"/>
              </a:rPr>
              <a:t>n’est pas </a:t>
            </a:r>
            <a:r>
              <a:rPr sz="2000" spc="-5" dirty="0">
                <a:latin typeface="Carlito"/>
                <a:cs typeface="Carlito"/>
              </a:rPr>
              <a:t>le substitut </a:t>
            </a:r>
            <a:r>
              <a:rPr sz="2000" dirty="0">
                <a:latin typeface="Carlito"/>
                <a:cs typeface="Carlito"/>
              </a:rPr>
              <a:t>d’une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entrevue.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Entrevues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80932" y="1789276"/>
            <a:ext cx="7793355" cy="4658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i="1" dirty="0">
                <a:solidFill>
                  <a:srgbClr val="323299"/>
                </a:solidFill>
                <a:latin typeface="Carlito"/>
                <a:cs typeface="Carlito"/>
              </a:rPr>
              <a:t>Non </a:t>
            </a:r>
            <a:r>
              <a:rPr sz="2000" b="1" i="1" spc="-5" dirty="0">
                <a:solidFill>
                  <a:srgbClr val="323299"/>
                </a:solidFill>
                <a:latin typeface="Carlito"/>
                <a:cs typeface="Carlito"/>
              </a:rPr>
              <a:t>Structurés</a:t>
            </a:r>
            <a:r>
              <a:rPr sz="2000" b="1" i="1" spc="-95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323299"/>
                </a:solid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Nature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conversationnelle,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Interviewer limite </a:t>
            </a:r>
            <a:r>
              <a:rPr sz="2000" dirty="0">
                <a:latin typeface="Carlito"/>
                <a:cs typeface="Carlito"/>
              </a:rPr>
              <a:t>uniquement </a:t>
            </a:r>
            <a:r>
              <a:rPr sz="2000" spc="-5" dirty="0">
                <a:latin typeface="Carlito"/>
                <a:cs typeface="Carlito"/>
              </a:rPr>
              <a:t>la direction </a:t>
            </a:r>
            <a:r>
              <a:rPr sz="2000" dirty="0">
                <a:latin typeface="Carlito"/>
                <a:cs typeface="Carlito"/>
              </a:rPr>
              <a:t>des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discussions,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Pas de </a:t>
            </a:r>
            <a:r>
              <a:rPr sz="2000" spc="-5" dirty="0">
                <a:latin typeface="Carlito"/>
                <a:cs typeface="Carlito"/>
              </a:rPr>
              <a:t>questions prédéfinies ou </a:t>
            </a:r>
            <a:r>
              <a:rPr sz="2000" dirty="0">
                <a:latin typeface="Carlito"/>
                <a:cs typeface="Carlito"/>
              </a:rPr>
              <a:t>agenda à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suivre,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Risque de négliger </a:t>
            </a:r>
            <a:r>
              <a:rPr sz="2000" spc="-5" dirty="0">
                <a:latin typeface="Carlito"/>
                <a:cs typeface="Carlito"/>
              </a:rPr>
              <a:t>certains </a:t>
            </a:r>
            <a:r>
              <a:rPr sz="2000" dirty="0">
                <a:latin typeface="Carlito"/>
                <a:cs typeface="Carlito"/>
              </a:rPr>
              <a:t>aspects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importants,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Risque de </a:t>
            </a:r>
            <a:r>
              <a:rPr sz="2000" spc="-5" dirty="0">
                <a:latin typeface="Carlito"/>
                <a:cs typeface="Carlito"/>
              </a:rPr>
              <a:t>se </a:t>
            </a:r>
            <a:r>
              <a:rPr sz="2000" dirty="0">
                <a:latin typeface="Carlito"/>
                <a:cs typeface="Carlito"/>
              </a:rPr>
              <a:t>noyer dans </a:t>
            </a:r>
            <a:r>
              <a:rPr sz="2000" spc="-5" dirty="0">
                <a:latin typeface="Carlito"/>
                <a:cs typeface="Carlito"/>
              </a:rPr>
              <a:t>le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détail,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Utile </a:t>
            </a:r>
            <a:r>
              <a:rPr sz="2000" dirty="0">
                <a:latin typeface="Carlito"/>
                <a:cs typeface="Carlito"/>
              </a:rPr>
              <a:t>pour </a:t>
            </a:r>
            <a:r>
              <a:rPr sz="2000" spc="-5" dirty="0">
                <a:latin typeface="Carlito"/>
                <a:cs typeface="Carlito"/>
              </a:rPr>
              <a:t>bien explorer le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domaine.</a:t>
            </a:r>
            <a:endParaRPr sz="20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i="1" spc="-5" dirty="0">
                <a:solidFill>
                  <a:srgbClr val="323299"/>
                </a:solidFill>
                <a:latin typeface="Carlito"/>
                <a:cs typeface="Carlito"/>
              </a:rPr>
              <a:t>Structurés</a:t>
            </a:r>
            <a:r>
              <a:rPr sz="2000" b="1" i="1" spc="-60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323299"/>
                </a:solid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Approche </a:t>
            </a:r>
            <a:r>
              <a:rPr sz="2000" spc="-5" dirty="0">
                <a:latin typeface="Carlito"/>
                <a:cs typeface="Carlito"/>
              </a:rPr>
              <a:t>considérée comme effective et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rigoureuse,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Utilisation </a:t>
            </a:r>
            <a:r>
              <a:rPr sz="2000" dirty="0">
                <a:latin typeface="Carlito"/>
                <a:cs typeface="Carlito"/>
              </a:rPr>
              <a:t>d’un </a:t>
            </a:r>
            <a:r>
              <a:rPr sz="2000" spc="-5" dirty="0">
                <a:latin typeface="Carlito"/>
                <a:cs typeface="Carlito"/>
              </a:rPr>
              <a:t>ensemble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questions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prédéfinies,</a:t>
            </a:r>
            <a:endParaRPr sz="2000" dirty="0">
              <a:latin typeface="Carlito"/>
              <a:cs typeface="Carlito"/>
            </a:endParaRPr>
          </a:p>
          <a:p>
            <a:pPr marL="756285" marR="184150" lvl="1" indent="-287020">
              <a:lnSpc>
                <a:spcPts val="2160"/>
              </a:lnSpc>
              <a:spcBef>
                <a:spcPts val="509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L’interviewer doit savoir identifier la </a:t>
            </a:r>
            <a:r>
              <a:rPr sz="2000" dirty="0">
                <a:latin typeface="Carlito"/>
                <a:cs typeface="Carlito"/>
              </a:rPr>
              <a:t>bonne question, quand </a:t>
            </a:r>
            <a:r>
              <a:rPr sz="2000" spc="-5" dirty="0">
                <a:latin typeface="Carlito"/>
                <a:cs typeface="Carlito"/>
              </a:rPr>
              <a:t>il doit  la poser et </a:t>
            </a:r>
            <a:r>
              <a:rPr sz="2000" dirty="0">
                <a:latin typeface="Carlito"/>
                <a:cs typeface="Carlito"/>
              </a:rPr>
              <a:t>qui </a:t>
            </a:r>
            <a:r>
              <a:rPr sz="2000" spc="-5" dirty="0">
                <a:latin typeface="Carlito"/>
                <a:cs typeface="Carlito"/>
              </a:rPr>
              <a:t>doit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répondre,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09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Utilisation </a:t>
            </a:r>
            <a:r>
              <a:rPr sz="2000" dirty="0">
                <a:latin typeface="Carlito"/>
                <a:cs typeface="Carlito"/>
              </a:rPr>
              <a:t>d’un </a:t>
            </a:r>
            <a:r>
              <a:rPr sz="2000" spc="-5" dirty="0">
                <a:latin typeface="Carlito"/>
                <a:cs typeface="Carlito"/>
              </a:rPr>
              <a:t>modèle (ex. modèle </a:t>
            </a:r>
            <a:r>
              <a:rPr sz="2000" dirty="0">
                <a:latin typeface="Carlito"/>
                <a:cs typeface="Carlito"/>
              </a:rPr>
              <a:t>de guidage de </a:t>
            </a:r>
            <a:r>
              <a:rPr sz="2000" spc="-5" dirty="0">
                <a:latin typeface="Carlito"/>
                <a:cs typeface="Carlito"/>
              </a:rPr>
              <a:t>Volere,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IEEE830),</a:t>
            </a: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Cette </a:t>
            </a:r>
            <a:r>
              <a:rPr sz="2000" dirty="0">
                <a:latin typeface="Carlito"/>
                <a:cs typeface="Carlito"/>
              </a:rPr>
              <a:t>approche </a:t>
            </a:r>
            <a:r>
              <a:rPr sz="2000" spc="-5" dirty="0">
                <a:latin typeface="Carlito"/>
                <a:cs typeface="Carlito"/>
              </a:rPr>
              <a:t>limite l’investigation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nouvelles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idées!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0840A-DD78-419F-BFD2-2BFA6A6D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Objectifs:</a:t>
            </a:r>
            <a:br>
              <a:rPr lang="fr-FR" dirty="0">
                <a:latin typeface="Carlito"/>
                <a:cs typeface="Carlito"/>
              </a:rPr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D276E0-944A-4742-9095-932CC516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20419" indent="-230504" algn="just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820419" algn="l"/>
              </a:tabLst>
            </a:pPr>
            <a:r>
              <a:rPr lang="fr-FR" dirty="0">
                <a:latin typeface="Carlito"/>
                <a:cs typeface="Carlito"/>
              </a:rPr>
              <a:t>Être en mesure de comprendre le processus d’élicitation des exigences.</a:t>
            </a:r>
          </a:p>
          <a:p>
            <a:pPr marL="820419" indent="-230504" algn="just">
              <a:lnSpc>
                <a:spcPct val="150000"/>
              </a:lnSpc>
              <a:spcBef>
                <a:spcPts val="434"/>
              </a:spcBef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820419" algn="l"/>
              </a:tabLst>
            </a:pPr>
            <a:r>
              <a:rPr lang="fr-FR" dirty="0">
                <a:latin typeface="Carlito"/>
                <a:cs typeface="Carlito"/>
              </a:rPr>
              <a:t>Prendre conscience des défis de l’élicitation.</a:t>
            </a:r>
          </a:p>
          <a:p>
            <a:pPr marL="820419" indent="-230504" algn="just">
              <a:lnSpc>
                <a:spcPct val="150000"/>
              </a:lnSpc>
              <a:spcBef>
                <a:spcPts val="430"/>
              </a:spcBef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820419" algn="l"/>
              </a:tabLst>
            </a:pPr>
            <a:r>
              <a:rPr lang="fr-FR" dirty="0">
                <a:latin typeface="Carlito"/>
                <a:cs typeface="Carlito"/>
              </a:rPr>
              <a:t>Comprendre le rôle de l’analyste des exigences.</a:t>
            </a:r>
          </a:p>
          <a:p>
            <a:pPr marL="820419" indent="-230504" algn="just">
              <a:lnSpc>
                <a:spcPct val="150000"/>
              </a:lnSpc>
              <a:spcBef>
                <a:spcPts val="434"/>
              </a:spcBef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820419" algn="l"/>
              </a:tabLst>
            </a:pPr>
            <a:r>
              <a:rPr lang="fr-FR" dirty="0">
                <a:latin typeface="Carlito"/>
                <a:cs typeface="Carlito"/>
              </a:rPr>
              <a:t>Comprendre les cinq étapes pour analyser le problème.</a:t>
            </a:r>
          </a:p>
          <a:p>
            <a:pPr marL="820419" indent="-230504" algn="just">
              <a:lnSpc>
                <a:spcPct val="150000"/>
              </a:lnSpc>
              <a:spcBef>
                <a:spcPts val="430"/>
              </a:spcBef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820419" algn="l"/>
              </a:tabLst>
            </a:pPr>
            <a:r>
              <a:rPr lang="fr-FR" dirty="0">
                <a:latin typeface="Carlito"/>
                <a:cs typeface="Carlito"/>
              </a:rPr>
              <a:t>Explorer les différentes techniques d’élicitation des exigences.</a:t>
            </a:r>
          </a:p>
          <a:p>
            <a:pPr marL="770255" indent="-180975" algn="just">
              <a:lnSpc>
                <a:spcPct val="150000"/>
              </a:lnSpc>
              <a:spcBef>
                <a:spcPts val="430"/>
              </a:spcBef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770890" algn="l"/>
              </a:tabLst>
            </a:pPr>
            <a:r>
              <a:rPr lang="fr-FR" dirty="0">
                <a:latin typeface="Carlito"/>
                <a:cs typeface="Carlito"/>
              </a:rPr>
              <a:t>Comprendre le processus d’acquisition des connaissances.</a:t>
            </a:r>
          </a:p>
        </p:txBody>
      </p:sp>
    </p:spTree>
    <p:extLst>
      <p:ext uri="{BB962C8B-B14F-4D97-AF65-F5344CB8AC3E}">
        <p14:creationId xmlns:p14="http://schemas.microsoft.com/office/powerpoint/2010/main" val="587054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Ateliers </a:t>
            </a:r>
            <a:r>
              <a:rPr spc="-5" dirty="0"/>
              <a:t>des exigences</a:t>
            </a:r>
            <a:r>
              <a:rPr spc="-30" dirty="0"/>
              <a:t> </a:t>
            </a:r>
            <a:r>
              <a:rPr spc="-5" dirty="0"/>
              <a:t>(Workshop)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34330" y="2940050"/>
            <a:ext cx="755840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Une des techniques </a:t>
            </a: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dirty="0">
                <a:latin typeface="Carlito"/>
                <a:cs typeface="Carlito"/>
              </a:rPr>
              <a:t>plus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efficaces,</a:t>
            </a:r>
            <a:endParaRPr sz="2000" dirty="0">
              <a:latin typeface="Carlito"/>
              <a:cs typeface="Carlito"/>
            </a:endParaRPr>
          </a:p>
          <a:p>
            <a:pPr marL="354965" marR="138430" indent="-342900">
              <a:lnSpc>
                <a:spcPct val="2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Rassembler </a:t>
            </a:r>
            <a:r>
              <a:rPr sz="2000" dirty="0">
                <a:latin typeface="Carlito"/>
                <a:cs typeface="Carlito"/>
              </a:rPr>
              <a:t>tous </a:t>
            </a:r>
            <a:r>
              <a:rPr sz="2000" spc="-5" dirty="0">
                <a:latin typeface="Carlito"/>
                <a:cs typeface="Carlito"/>
              </a:rPr>
              <a:t>les Stakeholders clés </a:t>
            </a:r>
            <a:r>
              <a:rPr sz="2000" dirty="0">
                <a:latin typeface="Carlito"/>
                <a:cs typeface="Carlito"/>
              </a:rPr>
              <a:t>pour une courte, </a:t>
            </a:r>
            <a:r>
              <a:rPr sz="2000" spc="-5" dirty="0">
                <a:latin typeface="Carlito"/>
                <a:cs typeface="Carlito"/>
              </a:rPr>
              <a:t>mais intense  période,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Courier New"/>
              <a:buChar char="o"/>
            </a:pPr>
            <a:endParaRPr sz="23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Utiliser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facilitateur expérimenté </a:t>
            </a:r>
            <a:r>
              <a:rPr sz="2000" dirty="0">
                <a:latin typeface="Carlito"/>
                <a:cs typeface="Carlito"/>
              </a:rPr>
              <a:t>pour </a:t>
            </a:r>
            <a:r>
              <a:rPr sz="2000" spc="-5" dirty="0">
                <a:latin typeface="Carlito"/>
                <a:cs typeface="Carlito"/>
              </a:rPr>
              <a:t>assurer le </a:t>
            </a:r>
            <a:r>
              <a:rPr sz="2000" dirty="0">
                <a:latin typeface="Carlito"/>
                <a:cs typeface="Carlito"/>
              </a:rPr>
              <a:t>succès de</a:t>
            </a:r>
            <a:r>
              <a:rPr sz="2000" spc="1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l’atelier,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ourier New"/>
              <a:buChar char="o"/>
            </a:pPr>
            <a:endParaRPr sz="23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Le Brainstorming est la partie la </a:t>
            </a:r>
            <a:r>
              <a:rPr sz="2000" dirty="0">
                <a:latin typeface="Carlito"/>
                <a:cs typeface="Carlito"/>
              </a:rPr>
              <a:t>plus </a:t>
            </a:r>
            <a:r>
              <a:rPr sz="2000" spc="-5" dirty="0">
                <a:latin typeface="Carlito"/>
                <a:cs typeface="Carlito"/>
              </a:rPr>
              <a:t>importante </a:t>
            </a:r>
            <a:r>
              <a:rPr sz="2000" spc="5" dirty="0">
                <a:latin typeface="Carlito"/>
                <a:cs typeface="Carlito"/>
              </a:rPr>
              <a:t>de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l'atelier.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20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Préparation de</a:t>
            </a:r>
            <a:r>
              <a:rPr spc="-70" dirty="0"/>
              <a:t> </a:t>
            </a:r>
            <a:r>
              <a:rPr spc="-10" dirty="0"/>
              <a:t>l’atelier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0932" y="2069083"/>
            <a:ext cx="667194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Convaincre les intervenants </a:t>
            </a:r>
            <a:r>
              <a:rPr sz="2000" dirty="0">
                <a:latin typeface="Carlito"/>
                <a:cs typeface="Carlito"/>
              </a:rPr>
              <a:t>pour </a:t>
            </a:r>
            <a:r>
              <a:rPr sz="2000" spc="-5" dirty="0">
                <a:latin typeface="Carlito"/>
                <a:cs typeface="Carlito"/>
              </a:rPr>
              <a:t>le </a:t>
            </a:r>
            <a:r>
              <a:rPr sz="2000" dirty="0">
                <a:latin typeface="Carlito"/>
                <a:cs typeface="Carlito"/>
              </a:rPr>
              <a:t>concept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atelier.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Courier New"/>
              <a:buChar char="o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S’assurer de </a:t>
            </a:r>
            <a:r>
              <a:rPr sz="2000" spc="-5" dirty="0">
                <a:latin typeface="Carlito"/>
                <a:cs typeface="Carlito"/>
              </a:rPr>
              <a:t>la participation </a:t>
            </a:r>
            <a:r>
              <a:rPr sz="2000" dirty="0">
                <a:latin typeface="Carlito"/>
                <a:cs typeface="Carlito"/>
              </a:rPr>
              <a:t>des bonnes</a:t>
            </a:r>
            <a:r>
              <a:rPr sz="2000" spc="-5" dirty="0">
                <a:latin typeface="Carlito"/>
                <a:cs typeface="Carlito"/>
              </a:rPr>
              <a:t> personnes.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ourier New"/>
              <a:buChar char="o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Logistique: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ourier New"/>
              <a:buChar char="o"/>
            </a:pPr>
            <a:endParaRPr sz="235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Se </a:t>
            </a:r>
            <a:r>
              <a:rPr sz="2000" spc="-5" dirty="0">
                <a:latin typeface="Carlito"/>
                <a:cs typeface="Carlito"/>
              </a:rPr>
              <a:t>prémunir </a:t>
            </a:r>
            <a:r>
              <a:rPr sz="2000" dirty="0">
                <a:latin typeface="Carlito"/>
                <a:cs typeface="Carlito"/>
              </a:rPr>
              <a:t>contre </a:t>
            </a:r>
            <a:r>
              <a:rPr sz="2000" spc="-5" dirty="0">
                <a:latin typeface="Carlito"/>
                <a:cs typeface="Carlito"/>
              </a:rPr>
              <a:t>la loi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Murphy.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Prévoir les déplacements, hôtel, socialisation,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Préparer le matériel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la présentation et l’ordre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jour.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21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Rôle </a:t>
            </a:r>
            <a:r>
              <a:rPr dirty="0"/>
              <a:t>du</a:t>
            </a:r>
            <a:r>
              <a:rPr spc="-105" dirty="0"/>
              <a:t> </a:t>
            </a:r>
            <a:r>
              <a:rPr spc="-5" dirty="0"/>
              <a:t>facilitateur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0932" y="2110231"/>
            <a:ext cx="7190740" cy="389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Établir un </a:t>
            </a:r>
            <a:r>
              <a:rPr sz="2000" spc="-5" dirty="0">
                <a:latin typeface="Carlito"/>
                <a:cs typeface="Carlito"/>
              </a:rPr>
              <a:t>climat professionnel et objectif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réunion.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Démarrer et terminer la réunion en respectant la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planification.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Établir </a:t>
            </a:r>
            <a:r>
              <a:rPr sz="2000" spc="-5" dirty="0">
                <a:latin typeface="Carlito"/>
                <a:cs typeface="Carlito"/>
              </a:rPr>
              <a:t>les règles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travail </a:t>
            </a:r>
            <a:r>
              <a:rPr sz="2000" dirty="0">
                <a:latin typeface="Carlito"/>
                <a:cs typeface="Carlito"/>
              </a:rPr>
              <a:t>dans </a:t>
            </a: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réunion.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Introduire les objectifs et l’ordre </a:t>
            </a:r>
            <a:r>
              <a:rPr sz="2000" dirty="0">
                <a:latin typeface="Carlito"/>
                <a:cs typeface="Carlito"/>
              </a:rPr>
              <a:t>du jour de </a:t>
            </a: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réunion.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Faciliter le processus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prise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décision et les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consensus.</a:t>
            </a:r>
            <a:endParaRPr sz="2000">
              <a:latin typeface="Carlito"/>
              <a:cs typeface="Carlito"/>
            </a:endParaRPr>
          </a:p>
          <a:p>
            <a:pPr marL="410209" indent="-39814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410209" algn="l"/>
                <a:tab pos="410845" algn="l"/>
              </a:tabLst>
            </a:pPr>
            <a:r>
              <a:rPr sz="2000" dirty="0">
                <a:latin typeface="Carlito"/>
                <a:cs typeface="Carlito"/>
              </a:rPr>
              <a:t>S’assurer de </a:t>
            </a:r>
            <a:r>
              <a:rPr sz="2000" spc="-5" dirty="0">
                <a:latin typeface="Carlito"/>
                <a:cs typeface="Carlito"/>
              </a:rPr>
              <a:t>la participation </a:t>
            </a:r>
            <a:r>
              <a:rPr sz="2000" dirty="0">
                <a:latin typeface="Carlito"/>
                <a:cs typeface="Carlito"/>
              </a:rPr>
              <a:t>de tous </a:t>
            </a:r>
            <a:r>
              <a:rPr sz="2000" spc="-5" dirty="0">
                <a:latin typeface="Carlito"/>
                <a:cs typeface="Carlito"/>
              </a:rPr>
              <a:t>les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Stakeholders.</a:t>
            </a:r>
            <a:endParaRPr sz="2000">
              <a:latin typeface="Carlito"/>
              <a:cs typeface="Carlito"/>
            </a:endParaRPr>
          </a:p>
          <a:p>
            <a:pPr marL="354965" marR="5080" indent="-342900">
              <a:lnSpc>
                <a:spcPct val="15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Contrôler les comportements </a:t>
            </a:r>
            <a:r>
              <a:rPr sz="2000" dirty="0">
                <a:latin typeface="Carlito"/>
                <a:cs typeface="Carlito"/>
              </a:rPr>
              <a:t>non productifs (divergence, </a:t>
            </a:r>
            <a:r>
              <a:rPr sz="2000" spc="-5" dirty="0">
                <a:latin typeface="Carlito"/>
                <a:cs typeface="Carlito"/>
              </a:rPr>
              <a:t>conflits,  monopole,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etc.).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22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Session de</a:t>
            </a:r>
            <a:r>
              <a:rPr spc="-95" dirty="0"/>
              <a:t> </a:t>
            </a:r>
            <a:r>
              <a:rPr spc="-5" dirty="0"/>
              <a:t>Brainstorming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7573" y="1811527"/>
            <a:ext cx="7963534" cy="447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Le Brainstorming implique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la fois la génération et la réduction</a:t>
            </a:r>
            <a:r>
              <a:rPr sz="2000" spc="1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d'idées.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Processus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création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idées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innovantes.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Diverses </a:t>
            </a:r>
            <a:r>
              <a:rPr sz="2000" dirty="0">
                <a:latin typeface="Carlito"/>
                <a:cs typeface="Carlito"/>
              </a:rPr>
              <a:t>techniques </a:t>
            </a:r>
            <a:r>
              <a:rPr sz="2000" spc="-5" dirty="0">
                <a:latin typeface="Carlito"/>
                <a:cs typeface="Carlito"/>
              </a:rPr>
              <a:t>peuvent être utilisées </a:t>
            </a:r>
            <a:r>
              <a:rPr sz="2000" dirty="0">
                <a:latin typeface="Carlito"/>
                <a:cs typeface="Carlito"/>
              </a:rPr>
              <a:t>pour </a:t>
            </a:r>
            <a:r>
              <a:rPr sz="2000" spc="-5" dirty="0">
                <a:latin typeface="Carlito"/>
                <a:cs typeface="Carlito"/>
              </a:rPr>
              <a:t>prioriser les idées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créées.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Peut être </a:t>
            </a:r>
            <a:r>
              <a:rPr sz="2000" dirty="0">
                <a:latin typeface="Carlito"/>
                <a:cs typeface="Carlito"/>
              </a:rPr>
              <a:t>supporté par des </a:t>
            </a:r>
            <a:r>
              <a:rPr sz="2000" spc="-5" dirty="0">
                <a:latin typeface="Carlito"/>
                <a:cs typeface="Carlito"/>
              </a:rPr>
              <a:t>outils (ex.</a:t>
            </a:r>
            <a:r>
              <a:rPr sz="2000" spc="-10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Carlito"/>
                <a:cs typeface="Carlito"/>
              </a:rPr>
              <a:t>CmapTools</a:t>
            </a:r>
            <a:r>
              <a:rPr sz="2000" spc="-5" dirty="0">
                <a:latin typeface="Carlito"/>
                <a:cs typeface="Carlito"/>
              </a:rPr>
              <a:t>).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Règles: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Ne pas </a:t>
            </a:r>
            <a:r>
              <a:rPr sz="2000" spc="-5" dirty="0">
                <a:latin typeface="Carlito"/>
                <a:cs typeface="Carlito"/>
              </a:rPr>
              <a:t>permettre les critiques ou les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débats;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Générer le </a:t>
            </a:r>
            <a:r>
              <a:rPr sz="2000" dirty="0">
                <a:latin typeface="Carlito"/>
                <a:cs typeface="Carlito"/>
              </a:rPr>
              <a:t>plus d’idées</a:t>
            </a:r>
            <a:r>
              <a:rPr sz="2000" spc="-5" dirty="0">
                <a:latin typeface="Carlito"/>
                <a:cs typeface="Carlito"/>
              </a:rPr>
              <a:t> possibles;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Combiner et faire </a:t>
            </a:r>
            <a:r>
              <a:rPr sz="2000" dirty="0">
                <a:latin typeface="Carlito"/>
                <a:cs typeface="Carlito"/>
              </a:rPr>
              <a:t>muter </a:t>
            </a:r>
            <a:r>
              <a:rPr sz="2000" spc="-5" dirty="0">
                <a:latin typeface="Carlito"/>
                <a:cs typeface="Carlito"/>
              </a:rPr>
              <a:t>les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idées;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Laissez la liberté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votre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imagination;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23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d’acquisition de</a:t>
            </a:r>
            <a:r>
              <a:rPr spc="-70" dirty="0"/>
              <a:t> </a:t>
            </a:r>
            <a:r>
              <a:rPr spc="-5" dirty="0"/>
              <a:t>connaissances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5070334-684A-43B9-9312-DD20BD20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85" y="2468698"/>
            <a:ext cx="8421053" cy="394617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dirty="0">
                <a:latin typeface="Carlito"/>
                <a:cs typeface="Carlito"/>
              </a:rPr>
              <a:t>Deux types de </a:t>
            </a:r>
            <a:r>
              <a:rPr lang="fr-FR" sz="2000" spc="-5" dirty="0">
                <a:latin typeface="Carlito"/>
                <a:cs typeface="Carlito"/>
              </a:rPr>
              <a:t>connaissances</a:t>
            </a:r>
            <a:r>
              <a:rPr lang="fr-FR" sz="2000" spc="-65" dirty="0">
                <a:latin typeface="Carlito"/>
                <a:cs typeface="Carlito"/>
              </a:rPr>
              <a:t> </a:t>
            </a:r>
            <a:r>
              <a:rPr lang="fr-FR" sz="2000" dirty="0">
                <a:latin typeface="Carlito"/>
                <a:cs typeface="Carlito"/>
              </a:rPr>
              <a:t>: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Courier New"/>
              <a:buChar char="o"/>
            </a:pPr>
            <a:endParaRPr lang="fr-FR" sz="235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rlito"/>
                <a:cs typeface="Carlito"/>
              </a:rPr>
              <a:t>Explicite -&gt; </a:t>
            </a:r>
            <a:r>
              <a:rPr lang="fr-FR" sz="2000" dirty="0">
                <a:latin typeface="Carlito"/>
                <a:cs typeface="Carlito"/>
              </a:rPr>
              <a:t>peut </a:t>
            </a:r>
            <a:r>
              <a:rPr lang="fr-FR" sz="2000" spc="-5" dirty="0">
                <a:latin typeface="Carlito"/>
                <a:cs typeface="Carlito"/>
              </a:rPr>
              <a:t>être articulée et manipulée (ex. </a:t>
            </a:r>
            <a:r>
              <a:rPr lang="fr-FR" sz="2000" dirty="0">
                <a:latin typeface="Carlito"/>
                <a:cs typeface="Carlito"/>
              </a:rPr>
              <a:t>dans un</a:t>
            </a:r>
            <a:r>
              <a:rPr lang="fr-FR" sz="2000" spc="105" dirty="0">
                <a:latin typeface="Carlito"/>
                <a:cs typeface="Carlito"/>
              </a:rPr>
              <a:t> </a:t>
            </a:r>
            <a:r>
              <a:rPr lang="fr-FR" sz="2000" dirty="0">
                <a:latin typeface="Carlito"/>
                <a:cs typeface="Carlito"/>
              </a:rPr>
              <a:t>document)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Arial"/>
              <a:buChar char="•"/>
            </a:pPr>
            <a:endParaRPr lang="fr-FR" sz="235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spc="-5" dirty="0">
                <a:latin typeface="Carlito"/>
                <a:cs typeface="Carlito"/>
              </a:rPr>
              <a:t>Tacite -&gt; difficilement</a:t>
            </a:r>
            <a:r>
              <a:rPr lang="fr-FR" sz="2000" spc="35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manipulable.</a:t>
            </a:r>
            <a:endParaRPr lang="fr-FR" sz="2000" dirty="0">
              <a:latin typeface="Carlito"/>
              <a:cs typeface="Carlito"/>
            </a:endParaRPr>
          </a:p>
          <a:p>
            <a:endParaRPr lang="fr-FR" dirty="0"/>
          </a:p>
        </p:txBody>
      </p:sp>
      <p:sp>
        <p:nvSpPr>
          <p:cNvPr id="5" name="object 5"/>
          <p:cNvSpPr txBox="1"/>
          <p:nvPr/>
        </p:nvSpPr>
        <p:spPr>
          <a:xfrm>
            <a:off x="1780932" y="4751322"/>
            <a:ext cx="71818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sz="2000" spc="-5" dirty="0">
                <a:latin typeface="Carlito"/>
                <a:cs typeface="Carlito"/>
              </a:rPr>
              <a:t>Selon </a:t>
            </a:r>
            <a:r>
              <a:rPr sz="2000" dirty="0">
                <a:latin typeface="Carlito"/>
                <a:cs typeface="Carlito"/>
              </a:rPr>
              <a:t>Nonaka &amp; </a:t>
            </a:r>
            <a:r>
              <a:rPr sz="2000" spc="-5" dirty="0">
                <a:latin typeface="Carlito"/>
                <a:cs typeface="Carlito"/>
              </a:rPr>
              <a:t>Takeuchi, il existe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modes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conversion </a:t>
            </a:r>
            <a:r>
              <a:rPr sz="2000" dirty="0">
                <a:latin typeface="Carlito"/>
                <a:cs typeface="Carlito"/>
              </a:rPr>
              <a:t>pour</a:t>
            </a:r>
            <a:r>
              <a:rPr sz="2000" spc="3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création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connaissance.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24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d’acquisition de</a:t>
            </a:r>
            <a:r>
              <a:rPr spc="-70" dirty="0"/>
              <a:t> </a:t>
            </a:r>
            <a:r>
              <a:rPr spc="-5" dirty="0"/>
              <a:t>connaissances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FD24076-AD99-4929-9A76-6187791C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spcAft>
                <a:spcPts val="600"/>
              </a:spcAft>
            </a:pPr>
            <a:r>
              <a:rPr lang="fr-FR" sz="2400" b="1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Socialisation</a:t>
            </a:r>
            <a:r>
              <a:rPr lang="fr-FR" sz="2400" b="1" i="1" dirty="0">
                <a:latin typeface="Carlito"/>
                <a:cs typeface="Carlito"/>
              </a:rPr>
              <a:t> : connaissances tacites =&gt; connaissances tacites.</a:t>
            </a:r>
            <a:endParaRPr lang="fr-FR" sz="2800" dirty="0">
              <a:latin typeface="Carlito"/>
              <a:cs typeface="Carlito"/>
            </a:endParaRPr>
          </a:p>
          <a:p>
            <a:pPr marL="939995" lvl="1" indent="-343535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fr-FR" sz="2400" dirty="0">
                <a:latin typeface="Carlito"/>
                <a:cs typeface="Carlito"/>
              </a:rPr>
              <a:t>(Partage de connaissances par l’expérience).</a:t>
            </a:r>
            <a:endParaRPr lang="fr-FR" sz="2800" dirty="0">
              <a:latin typeface="Carlito"/>
              <a:cs typeface="Carlito"/>
            </a:endParaRPr>
          </a:p>
          <a:p>
            <a:pPr marL="12700">
              <a:lnSpc>
                <a:spcPct val="150000"/>
              </a:lnSpc>
              <a:spcAft>
                <a:spcPts val="600"/>
              </a:spcAft>
            </a:pPr>
            <a:r>
              <a:rPr lang="fr-FR" sz="2400" b="1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Externalisation</a:t>
            </a:r>
            <a:r>
              <a:rPr lang="fr-FR" sz="2400" b="1" i="1" dirty="0">
                <a:latin typeface="Carlito"/>
                <a:cs typeface="Carlito"/>
              </a:rPr>
              <a:t> : connaissances tacites =&gt; connaissances explicites.</a:t>
            </a:r>
            <a:endParaRPr lang="fr-FR" sz="2800" dirty="0">
              <a:latin typeface="Carlito"/>
              <a:cs typeface="Carlito"/>
            </a:endParaRPr>
          </a:p>
          <a:p>
            <a:pPr marL="939995" lvl="1" indent="-343535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fr-FR" sz="2400" dirty="0">
                <a:latin typeface="Carlito"/>
                <a:cs typeface="Carlito"/>
              </a:rPr>
              <a:t>(L’écriture est un bon exemple d’externalisation).</a:t>
            </a:r>
            <a:endParaRPr lang="fr-FR" sz="2800" dirty="0">
              <a:latin typeface="Carlito"/>
              <a:cs typeface="Carlito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  <a:spcAft>
                <a:spcPts val="600"/>
              </a:spcAft>
            </a:pPr>
            <a:r>
              <a:rPr lang="fr-FR" sz="2400" b="1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Combinaison</a:t>
            </a:r>
            <a:r>
              <a:rPr lang="fr-FR" sz="2400" b="1" i="1" dirty="0">
                <a:latin typeface="Carlito"/>
                <a:cs typeface="Carlito"/>
              </a:rPr>
              <a:t> : connaissances explicites =&gt; connaissances explicites.</a:t>
            </a:r>
            <a:endParaRPr lang="fr-FR" sz="2800" dirty="0">
              <a:latin typeface="Carlito"/>
              <a:cs typeface="Carlito"/>
            </a:endParaRPr>
          </a:p>
          <a:p>
            <a:pPr marL="939995" lvl="1" indent="-343535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fr-FR" sz="2400" dirty="0">
                <a:latin typeface="Carlito"/>
                <a:cs typeface="Carlito"/>
              </a:rPr>
              <a:t>(décomposions en plusieurs connaissances élémentaires).</a:t>
            </a:r>
            <a:endParaRPr lang="fr-FR" sz="2800" dirty="0">
              <a:latin typeface="Carlito"/>
              <a:cs typeface="Carlito"/>
            </a:endParaRPr>
          </a:p>
          <a:p>
            <a:pPr marL="12700">
              <a:lnSpc>
                <a:spcPct val="150000"/>
              </a:lnSpc>
              <a:spcAft>
                <a:spcPts val="600"/>
              </a:spcAft>
            </a:pPr>
            <a:r>
              <a:rPr lang="fr-FR" sz="2400" b="1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Intériorisation</a:t>
            </a:r>
            <a:r>
              <a:rPr lang="fr-FR" sz="2400" b="1" i="1" dirty="0">
                <a:latin typeface="Carlito"/>
                <a:cs typeface="Carlito"/>
              </a:rPr>
              <a:t> : connaissances explicite =&gt; connaissances tacites.</a:t>
            </a:r>
            <a:endParaRPr lang="fr-FR" sz="2800" dirty="0">
              <a:latin typeface="Carlito"/>
              <a:cs typeface="Carlito"/>
            </a:endParaRPr>
          </a:p>
          <a:p>
            <a:pPr marL="939995" lvl="1" indent="-343535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fr-FR" sz="2400" dirty="0">
                <a:latin typeface="Carlito"/>
                <a:cs typeface="Carlito"/>
              </a:rPr>
              <a:t>(La formation des individus est un exemple de l’intériorisation</a:t>
            </a:r>
            <a:endParaRPr lang="fr-FR" dirty="0"/>
          </a:p>
        </p:txBody>
      </p:sp>
      <p:sp>
        <p:nvSpPr>
          <p:cNvPr id="8" name="object 8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25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Ethnographie </a:t>
            </a:r>
            <a:r>
              <a:rPr dirty="0"/>
              <a:t>ou </a:t>
            </a:r>
            <a:r>
              <a:rPr spc="-5" dirty="0"/>
              <a:t>Role</a:t>
            </a:r>
            <a:r>
              <a:rPr spc="-95" dirty="0"/>
              <a:t> </a:t>
            </a:r>
            <a:r>
              <a:rPr spc="-5" dirty="0"/>
              <a:t>Playing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7FAFD1E-8281-43DF-9804-9A7BCF01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400" spc="-5" dirty="0">
                <a:latin typeface="Carlito"/>
                <a:cs typeface="Carlito"/>
              </a:rPr>
              <a:t>Permet l’expérimentation </a:t>
            </a:r>
            <a:r>
              <a:rPr lang="fr-FR" sz="2400" dirty="0">
                <a:latin typeface="Carlito"/>
                <a:cs typeface="Carlito"/>
              </a:rPr>
              <a:t>du </a:t>
            </a:r>
            <a:r>
              <a:rPr lang="fr-FR" sz="2400" spc="-5" dirty="0">
                <a:latin typeface="Carlito"/>
                <a:cs typeface="Carlito"/>
              </a:rPr>
              <a:t>travail </a:t>
            </a:r>
            <a:r>
              <a:rPr lang="fr-FR" sz="2400" dirty="0">
                <a:latin typeface="Carlito"/>
                <a:cs typeface="Carlito"/>
              </a:rPr>
              <a:t>du </a:t>
            </a:r>
            <a:r>
              <a:rPr lang="fr-FR" sz="2400" spc="-5" dirty="0">
                <a:latin typeface="Carlito"/>
                <a:cs typeface="Carlito"/>
              </a:rPr>
              <a:t>point </a:t>
            </a:r>
            <a:r>
              <a:rPr lang="fr-FR" sz="2400" dirty="0">
                <a:latin typeface="Carlito"/>
                <a:cs typeface="Carlito"/>
              </a:rPr>
              <a:t>de vue de</a:t>
            </a:r>
            <a:r>
              <a:rPr lang="fr-FR" sz="2400" spc="114" dirty="0">
                <a:latin typeface="Carlito"/>
                <a:cs typeface="Carlito"/>
              </a:rPr>
              <a:t> </a:t>
            </a:r>
            <a:r>
              <a:rPr lang="fr-FR" sz="2400" spc="-5" dirty="0">
                <a:latin typeface="Carlito"/>
                <a:cs typeface="Carlito"/>
              </a:rPr>
              <a:t>l’utilisateur.</a:t>
            </a:r>
            <a:endParaRPr lang="fr-FR" sz="2400" dirty="0">
              <a:latin typeface="Carlito"/>
              <a:cs typeface="Carlito"/>
            </a:endParaRPr>
          </a:p>
          <a:p>
            <a:pPr marL="354965" marR="638175" indent="-342900">
              <a:lnSpc>
                <a:spcPct val="25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400" dirty="0">
                <a:latin typeface="Carlito"/>
                <a:cs typeface="Carlito"/>
              </a:rPr>
              <a:t>Une </a:t>
            </a:r>
            <a:r>
              <a:rPr lang="fr-FR" sz="2400" spc="-5" dirty="0">
                <a:latin typeface="Carlito"/>
                <a:cs typeface="Carlito"/>
              </a:rPr>
              <a:t>solution </a:t>
            </a:r>
            <a:r>
              <a:rPr lang="fr-FR" sz="2400" dirty="0">
                <a:latin typeface="Carlito"/>
                <a:cs typeface="Carlito"/>
              </a:rPr>
              <a:t>à base de </a:t>
            </a:r>
            <a:r>
              <a:rPr lang="fr-FR" sz="2400" spc="-5" dirty="0">
                <a:latin typeface="Carlito"/>
                <a:cs typeface="Carlito"/>
              </a:rPr>
              <a:t>scripts </a:t>
            </a:r>
            <a:r>
              <a:rPr lang="fr-FR" sz="2400" dirty="0">
                <a:latin typeface="Carlito"/>
                <a:cs typeface="Carlito"/>
              </a:rPr>
              <a:t>peut </a:t>
            </a:r>
            <a:r>
              <a:rPr lang="fr-FR" sz="2400" spc="-5" dirty="0">
                <a:latin typeface="Carlito"/>
                <a:cs typeface="Carlito"/>
              </a:rPr>
              <a:t>remplacer, </a:t>
            </a:r>
            <a:r>
              <a:rPr lang="fr-FR" sz="2400" dirty="0">
                <a:latin typeface="Carlito"/>
                <a:cs typeface="Carlito"/>
              </a:rPr>
              <a:t>dans  </a:t>
            </a:r>
            <a:r>
              <a:rPr lang="fr-FR" sz="2400" spc="-5" dirty="0">
                <a:latin typeface="Carlito"/>
                <a:cs typeface="Carlito"/>
              </a:rPr>
              <a:t>certaines  situations, le rôle </a:t>
            </a:r>
            <a:r>
              <a:rPr lang="fr-FR" sz="2400" dirty="0">
                <a:latin typeface="Carlito"/>
                <a:cs typeface="Carlito"/>
              </a:rPr>
              <a:t>à</a:t>
            </a:r>
            <a:r>
              <a:rPr lang="fr-FR" sz="2400" spc="15" dirty="0">
                <a:latin typeface="Carlito"/>
                <a:cs typeface="Carlito"/>
              </a:rPr>
              <a:t> </a:t>
            </a:r>
            <a:r>
              <a:rPr lang="fr-FR" sz="2400" spc="-5" dirty="0">
                <a:latin typeface="Carlito"/>
                <a:cs typeface="Carlito"/>
              </a:rPr>
              <a:t>jouer.</a:t>
            </a:r>
            <a:endParaRPr lang="fr-FR" sz="2400" dirty="0">
              <a:latin typeface="Carlito"/>
              <a:cs typeface="Carlito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object 8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26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Storyboarding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0932" y="2069083"/>
            <a:ext cx="698119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indent="-46482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476884" algn="l"/>
                <a:tab pos="477520" algn="l"/>
              </a:tabLst>
            </a:pPr>
            <a:r>
              <a:rPr sz="2000" spc="-5" dirty="0">
                <a:latin typeface="Carlito"/>
                <a:cs typeface="Carlito"/>
              </a:rPr>
              <a:t>Comme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scénario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cinéma.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Courier New"/>
              <a:buChar char="o"/>
            </a:pPr>
            <a:endParaRPr sz="2350" dirty="0">
              <a:latin typeface="Carlito"/>
              <a:cs typeface="Carlito"/>
            </a:endParaRPr>
          </a:p>
          <a:p>
            <a:pPr marL="477520" indent="-46482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476884" algn="l"/>
                <a:tab pos="477520" algn="l"/>
              </a:tabLst>
            </a:pPr>
            <a:r>
              <a:rPr sz="2000" spc="-5" dirty="0">
                <a:latin typeface="Carlito"/>
                <a:cs typeface="Carlito"/>
              </a:rPr>
              <a:t>Identifie et corrige </a:t>
            </a:r>
            <a:r>
              <a:rPr sz="2000" dirty="0">
                <a:latin typeface="Carlito"/>
                <a:cs typeface="Carlito"/>
              </a:rPr>
              <a:t>plut </a:t>
            </a:r>
            <a:r>
              <a:rPr sz="2000" spc="-5" dirty="0">
                <a:latin typeface="Carlito"/>
                <a:cs typeface="Carlito"/>
              </a:rPr>
              <a:t>tôt les réactions </a:t>
            </a:r>
            <a:r>
              <a:rPr sz="2000" dirty="0">
                <a:latin typeface="Carlito"/>
                <a:cs typeface="Carlito"/>
              </a:rPr>
              <a:t>de type </a:t>
            </a:r>
            <a:r>
              <a:rPr sz="2000" b="1" dirty="0">
                <a:solidFill>
                  <a:srgbClr val="323299"/>
                </a:solidFill>
                <a:latin typeface="Carlito"/>
                <a:cs typeface="Carlito"/>
              </a:rPr>
              <a:t>“oui, mais</a:t>
            </a:r>
            <a:r>
              <a:rPr sz="2000" b="1" spc="40" dirty="0">
                <a:solidFill>
                  <a:srgbClr val="323299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323299"/>
                </a:solidFill>
                <a:latin typeface="Carlito"/>
                <a:cs typeface="Carlito"/>
              </a:rPr>
              <a:t>…”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ourier New"/>
              <a:buChar char="o"/>
            </a:pPr>
            <a:endParaRPr sz="2350" dirty="0">
              <a:latin typeface="Carlito"/>
              <a:cs typeface="Carlito"/>
            </a:endParaRPr>
          </a:p>
          <a:p>
            <a:pPr marL="477520" indent="-464820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476884" algn="l"/>
                <a:tab pos="477520" algn="l"/>
              </a:tabLst>
            </a:pPr>
            <a:r>
              <a:rPr sz="2000" spc="-5" dirty="0">
                <a:latin typeface="Carlito"/>
                <a:cs typeface="Carlito"/>
              </a:rPr>
              <a:t>Il </a:t>
            </a:r>
            <a:r>
              <a:rPr sz="2000" dirty="0">
                <a:latin typeface="Carlito"/>
                <a:cs typeface="Carlito"/>
              </a:rPr>
              <a:t>peut </a:t>
            </a:r>
            <a:r>
              <a:rPr sz="2000" spc="-5" dirty="0">
                <a:latin typeface="Carlito"/>
                <a:cs typeface="Carlito"/>
              </a:rPr>
              <a:t>être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type: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ourier New"/>
              <a:buChar char="o"/>
            </a:pPr>
            <a:endParaRPr sz="2350" dirty="0">
              <a:latin typeface="Carlito"/>
              <a:cs typeface="Carlito"/>
            </a:endParaRPr>
          </a:p>
          <a:p>
            <a:pPr marL="1047115" lvl="1" indent="-45656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1047115" algn="l"/>
                <a:tab pos="1047750" algn="l"/>
              </a:tabLst>
            </a:pPr>
            <a:r>
              <a:rPr sz="2000" b="1" i="1" dirty="0">
                <a:solidFill>
                  <a:srgbClr val="CC3200"/>
                </a:solidFill>
                <a:latin typeface="Carlito"/>
                <a:cs typeface="Carlito"/>
              </a:rPr>
              <a:t>Passif: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esquisses, </a:t>
            </a:r>
            <a:r>
              <a:rPr sz="2000" dirty="0">
                <a:latin typeface="Carlito"/>
                <a:cs typeface="Carlito"/>
              </a:rPr>
              <a:t>images </a:t>
            </a:r>
            <a:r>
              <a:rPr sz="2000" spc="-5" dirty="0">
                <a:latin typeface="Carlito"/>
                <a:cs typeface="Carlito"/>
              </a:rPr>
              <a:t>ou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«screenshots».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1047115" lvl="1" indent="-45656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Arial"/>
              <a:buChar char="•"/>
              <a:tabLst>
                <a:tab pos="1047115" algn="l"/>
                <a:tab pos="1047750" algn="l"/>
              </a:tabLst>
            </a:pPr>
            <a:r>
              <a:rPr sz="2000" b="1" i="1" spc="-5" dirty="0">
                <a:solidFill>
                  <a:srgbClr val="CC3200"/>
                </a:solidFill>
                <a:latin typeface="Carlito"/>
                <a:cs typeface="Carlito"/>
              </a:rPr>
              <a:t>Actif</a:t>
            </a:r>
            <a:r>
              <a:rPr sz="2000" i="1" spc="-5" dirty="0">
                <a:solidFill>
                  <a:srgbClr val="CC3200"/>
                </a:solidFill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visualise </a:t>
            </a:r>
            <a:r>
              <a:rPr sz="2000" dirty="0">
                <a:latin typeface="Carlito"/>
                <a:cs typeface="Carlito"/>
              </a:rPr>
              <a:t>une vue </a:t>
            </a:r>
            <a:r>
              <a:rPr sz="2000" spc="-5" dirty="0">
                <a:latin typeface="Carlito"/>
                <a:cs typeface="Carlito"/>
              </a:rPr>
              <a:t>animée </a:t>
            </a:r>
            <a:r>
              <a:rPr sz="2000" dirty="0">
                <a:latin typeface="Carlito"/>
                <a:cs typeface="Carlito"/>
              </a:rPr>
              <a:t>du futur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système.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1047115" lvl="1" indent="-456565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1047115" algn="l"/>
                <a:tab pos="1047750" algn="l"/>
              </a:tabLst>
            </a:pPr>
            <a:r>
              <a:rPr sz="2000" b="1" i="1" spc="-5" dirty="0">
                <a:solidFill>
                  <a:srgbClr val="CC3200"/>
                </a:solidFill>
                <a:latin typeface="Carlito"/>
                <a:cs typeface="Carlito"/>
              </a:rPr>
              <a:t>Interactif: </a:t>
            </a:r>
            <a:r>
              <a:rPr sz="2000" spc="-5" dirty="0">
                <a:latin typeface="Carlito"/>
                <a:cs typeface="Carlito"/>
              </a:rPr>
              <a:t>offre </a:t>
            </a:r>
            <a:r>
              <a:rPr sz="2000" dirty="0">
                <a:latin typeface="Carlito"/>
                <a:cs typeface="Carlito"/>
              </a:rPr>
              <a:t>plus d’interaction à </a:t>
            </a:r>
            <a:r>
              <a:rPr sz="2000" spc="-5" dirty="0">
                <a:latin typeface="Carlito"/>
                <a:cs typeface="Carlito"/>
              </a:rPr>
              <a:t>travers </a:t>
            </a:r>
            <a:r>
              <a:rPr sz="2000" dirty="0">
                <a:latin typeface="Carlito"/>
                <a:cs typeface="Carlito"/>
              </a:rPr>
              <a:t>un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prototype.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7430" y="663815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27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Storyboarding</a:t>
            </a:r>
          </a:p>
        </p:txBody>
      </p:sp>
      <p:sp>
        <p:nvSpPr>
          <p:cNvPr id="3" name="object 3"/>
          <p:cNvSpPr/>
          <p:nvPr/>
        </p:nvSpPr>
        <p:spPr>
          <a:xfrm>
            <a:off x="1458341" y="1833384"/>
            <a:ext cx="6179820" cy="1945005"/>
          </a:xfrm>
          <a:custGeom>
            <a:avLst/>
            <a:gdLst/>
            <a:ahLst/>
            <a:cxnLst/>
            <a:rect l="l" t="t" r="r" b="b"/>
            <a:pathLst>
              <a:path w="6179820" h="1945004">
                <a:moveTo>
                  <a:pt x="6179820" y="1816608"/>
                </a:moveTo>
                <a:lnTo>
                  <a:pt x="6166104" y="1816608"/>
                </a:lnTo>
                <a:lnTo>
                  <a:pt x="6166104" y="1918716"/>
                </a:lnTo>
                <a:lnTo>
                  <a:pt x="6179820" y="1918716"/>
                </a:lnTo>
                <a:lnTo>
                  <a:pt x="6179820" y="1816608"/>
                </a:lnTo>
                <a:close/>
              </a:path>
              <a:path w="6179820" h="1945004">
                <a:moveTo>
                  <a:pt x="6179820" y="1676400"/>
                </a:moveTo>
                <a:lnTo>
                  <a:pt x="6166104" y="1676400"/>
                </a:lnTo>
                <a:lnTo>
                  <a:pt x="6166104" y="1778508"/>
                </a:lnTo>
                <a:lnTo>
                  <a:pt x="6179820" y="1778508"/>
                </a:lnTo>
                <a:lnTo>
                  <a:pt x="6179820" y="1676400"/>
                </a:lnTo>
                <a:close/>
              </a:path>
              <a:path w="6179820" h="1945004">
                <a:moveTo>
                  <a:pt x="6179820" y="1537716"/>
                </a:moveTo>
                <a:lnTo>
                  <a:pt x="6166104" y="1537716"/>
                </a:lnTo>
                <a:lnTo>
                  <a:pt x="6166104" y="1638300"/>
                </a:lnTo>
                <a:lnTo>
                  <a:pt x="6179820" y="1638300"/>
                </a:lnTo>
                <a:lnTo>
                  <a:pt x="6179820" y="1537716"/>
                </a:lnTo>
                <a:close/>
              </a:path>
              <a:path w="6179820" h="1945004">
                <a:moveTo>
                  <a:pt x="6179820" y="1397508"/>
                </a:moveTo>
                <a:lnTo>
                  <a:pt x="6166104" y="1397508"/>
                </a:lnTo>
                <a:lnTo>
                  <a:pt x="6166104" y="1499616"/>
                </a:lnTo>
                <a:lnTo>
                  <a:pt x="6179820" y="1499616"/>
                </a:lnTo>
                <a:lnTo>
                  <a:pt x="6179820" y="1397508"/>
                </a:lnTo>
                <a:close/>
              </a:path>
              <a:path w="6179820" h="1945004">
                <a:moveTo>
                  <a:pt x="6179820" y="1257300"/>
                </a:moveTo>
                <a:lnTo>
                  <a:pt x="6166104" y="1257300"/>
                </a:lnTo>
                <a:lnTo>
                  <a:pt x="6166104" y="1359408"/>
                </a:lnTo>
                <a:lnTo>
                  <a:pt x="6179820" y="1359408"/>
                </a:lnTo>
                <a:lnTo>
                  <a:pt x="6179820" y="1257300"/>
                </a:lnTo>
                <a:close/>
              </a:path>
              <a:path w="6179820" h="1945004">
                <a:moveTo>
                  <a:pt x="6179820" y="1118616"/>
                </a:moveTo>
                <a:lnTo>
                  <a:pt x="6166104" y="1118616"/>
                </a:lnTo>
                <a:lnTo>
                  <a:pt x="6166104" y="1219200"/>
                </a:lnTo>
                <a:lnTo>
                  <a:pt x="6179820" y="1219200"/>
                </a:lnTo>
                <a:lnTo>
                  <a:pt x="6179820" y="1118616"/>
                </a:lnTo>
                <a:close/>
              </a:path>
              <a:path w="6179820" h="1945004">
                <a:moveTo>
                  <a:pt x="6179820" y="978408"/>
                </a:moveTo>
                <a:lnTo>
                  <a:pt x="6166104" y="978408"/>
                </a:lnTo>
                <a:lnTo>
                  <a:pt x="6166104" y="1080516"/>
                </a:lnTo>
                <a:lnTo>
                  <a:pt x="6179820" y="1080516"/>
                </a:lnTo>
                <a:lnTo>
                  <a:pt x="6179820" y="978408"/>
                </a:lnTo>
                <a:close/>
              </a:path>
              <a:path w="6179820" h="1945004">
                <a:moveTo>
                  <a:pt x="6179820" y="838200"/>
                </a:moveTo>
                <a:lnTo>
                  <a:pt x="6166104" y="838200"/>
                </a:lnTo>
                <a:lnTo>
                  <a:pt x="6166104" y="940308"/>
                </a:lnTo>
                <a:lnTo>
                  <a:pt x="6179820" y="940308"/>
                </a:lnTo>
                <a:lnTo>
                  <a:pt x="6179820" y="838200"/>
                </a:lnTo>
                <a:close/>
              </a:path>
              <a:path w="6179820" h="1945004">
                <a:moveTo>
                  <a:pt x="6179820" y="667499"/>
                </a:moveTo>
                <a:lnTo>
                  <a:pt x="4123944" y="667499"/>
                </a:lnTo>
                <a:lnTo>
                  <a:pt x="4123944" y="0"/>
                </a:lnTo>
                <a:lnTo>
                  <a:pt x="4110228" y="0"/>
                </a:lnTo>
                <a:lnTo>
                  <a:pt x="4110228" y="667499"/>
                </a:lnTo>
                <a:lnTo>
                  <a:pt x="2065020" y="667499"/>
                </a:lnTo>
                <a:lnTo>
                  <a:pt x="2065020" y="0"/>
                </a:lnTo>
                <a:lnTo>
                  <a:pt x="2051304" y="0"/>
                </a:lnTo>
                <a:lnTo>
                  <a:pt x="2051304" y="667499"/>
                </a:lnTo>
                <a:lnTo>
                  <a:pt x="0" y="667499"/>
                </a:lnTo>
                <a:lnTo>
                  <a:pt x="0" y="705599"/>
                </a:lnTo>
                <a:lnTo>
                  <a:pt x="2051304" y="705599"/>
                </a:lnTo>
                <a:lnTo>
                  <a:pt x="2051304" y="1944624"/>
                </a:lnTo>
                <a:lnTo>
                  <a:pt x="2065020" y="1944624"/>
                </a:lnTo>
                <a:lnTo>
                  <a:pt x="2065020" y="705599"/>
                </a:lnTo>
                <a:lnTo>
                  <a:pt x="4110228" y="705599"/>
                </a:lnTo>
                <a:lnTo>
                  <a:pt x="4110228" y="1944624"/>
                </a:lnTo>
                <a:lnTo>
                  <a:pt x="4123944" y="1944624"/>
                </a:lnTo>
                <a:lnTo>
                  <a:pt x="4123944" y="705599"/>
                </a:lnTo>
                <a:lnTo>
                  <a:pt x="6166104" y="705599"/>
                </a:lnTo>
                <a:lnTo>
                  <a:pt x="6166104" y="800100"/>
                </a:lnTo>
                <a:lnTo>
                  <a:pt x="6179820" y="800100"/>
                </a:lnTo>
                <a:lnTo>
                  <a:pt x="6179820" y="705599"/>
                </a:lnTo>
                <a:lnTo>
                  <a:pt x="6179820" y="699516"/>
                </a:lnTo>
                <a:lnTo>
                  <a:pt x="6179820" y="667499"/>
                </a:lnTo>
                <a:close/>
              </a:path>
              <a:path w="6179820" h="1945004">
                <a:moveTo>
                  <a:pt x="6179820" y="559308"/>
                </a:moveTo>
                <a:lnTo>
                  <a:pt x="6166104" y="559308"/>
                </a:lnTo>
                <a:lnTo>
                  <a:pt x="6166104" y="661416"/>
                </a:lnTo>
                <a:lnTo>
                  <a:pt x="6179820" y="661416"/>
                </a:lnTo>
                <a:lnTo>
                  <a:pt x="6179820" y="559308"/>
                </a:lnTo>
                <a:close/>
              </a:path>
              <a:path w="6179820" h="1945004">
                <a:moveTo>
                  <a:pt x="6179820" y="419100"/>
                </a:moveTo>
                <a:lnTo>
                  <a:pt x="6166104" y="419100"/>
                </a:lnTo>
                <a:lnTo>
                  <a:pt x="6166104" y="521208"/>
                </a:lnTo>
                <a:lnTo>
                  <a:pt x="6179820" y="521208"/>
                </a:lnTo>
                <a:lnTo>
                  <a:pt x="6179820" y="419100"/>
                </a:lnTo>
                <a:close/>
              </a:path>
              <a:path w="6179820" h="1945004">
                <a:moveTo>
                  <a:pt x="6179820" y="280416"/>
                </a:moveTo>
                <a:lnTo>
                  <a:pt x="6166104" y="280416"/>
                </a:lnTo>
                <a:lnTo>
                  <a:pt x="6166104" y="381000"/>
                </a:lnTo>
                <a:lnTo>
                  <a:pt x="6179820" y="381000"/>
                </a:lnTo>
                <a:lnTo>
                  <a:pt x="6179820" y="280416"/>
                </a:lnTo>
                <a:close/>
              </a:path>
              <a:path w="6179820" h="1945004">
                <a:moveTo>
                  <a:pt x="6179820" y="140208"/>
                </a:moveTo>
                <a:lnTo>
                  <a:pt x="6166104" y="140208"/>
                </a:lnTo>
                <a:lnTo>
                  <a:pt x="6166104" y="242316"/>
                </a:lnTo>
                <a:lnTo>
                  <a:pt x="6179820" y="242316"/>
                </a:lnTo>
                <a:lnTo>
                  <a:pt x="6179820" y="140208"/>
                </a:lnTo>
                <a:close/>
              </a:path>
              <a:path w="6179820" h="1945004">
                <a:moveTo>
                  <a:pt x="6179820" y="0"/>
                </a:moveTo>
                <a:lnTo>
                  <a:pt x="6166104" y="0"/>
                </a:lnTo>
                <a:lnTo>
                  <a:pt x="6166104" y="102108"/>
                </a:lnTo>
                <a:lnTo>
                  <a:pt x="6179820" y="102108"/>
                </a:lnTo>
                <a:lnTo>
                  <a:pt x="6179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8884" y="1845055"/>
            <a:ext cx="659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000" b="1" spc="-4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000" b="1" spc="60" dirty="0">
                <a:solidFill>
                  <a:srgbClr val="CC3200"/>
                </a:solidFill>
                <a:latin typeface="Times New Roman"/>
                <a:cs typeface="Times New Roman"/>
              </a:rPr>
              <a:t>ss</a:t>
            </a:r>
            <a:r>
              <a:rPr sz="2000" b="1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000" b="1" spc="-65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5785" y="1845055"/>
            <a:ext cx="540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000" b="1" spc="45" dirty="0">
                <a:solidFill>
                  <a:srgbClr val="CC3200"/>
                </a:solidFill>
                <a:latin typeface="Times New Roman"/>
                <a:cs typeface="Times New Roman"/>
              </a:rPr>
              <a:t>c</a:t>
            </a:r>
            <a:r>
              <a:rPr sz="2000" b="1" spc="-4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000" b="1" spc="-65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4040" y="1845055"/>
            <a:ext cx="10204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0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r>
              <a:rPr sz="2000" b="1" spc="-4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000" b="1" spc="45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000" b="1" spc="-204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000" b="1" spc="-4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000" b="1" spc="45" dirty="0">
                <a:solidFill>
                  <a:srgbClr val="CC3200"/>
                </a:solidFill>
                <a:latin typeface="Times New Roman"/>
                <a:cs typeface="Times New Roman"/>
              </a:rPr>
              <a:t>c</a:t>
            </a:r>
            <a:r>
              <a:rPr sz="2000" b="1" spc="-45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000" b="1" spc="-65" dirty="0">
                <a:solidFill>
                  <a:srgbClr val="CC3200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2813" y="2488792"/>
            <a:ext cx="18084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z="2000" spc="-45" dirty="0">
                <a:latin typeface="Times New Roman"/>
                <a:cs typeface="Times New Roman"/>
              </a:rPr>
              <a:t>Esquisses,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images,  </a:t>
            </a:r>
            <a:r>
              <a:rPr sz="2000" spc="-60" dirty="0">
                <a:latin typeface="Times New Roman"/>
                <a:cs typeface="Times New Roman"/>
              </a:rPr>
              <a:t>images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d’écrans,</a:t>
            </a:r>
            <a:endParaRPr sz="20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149" y="2488792"/>
            <a:ext cx="12471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Animé </a:t>
            </a:r>
            <a:r>
              <a:rPr sz="2000" spc="-5" dirty="0">
                <a:latin typeface="Times New Roman"/>
                <a:cs typeface="Times New Roman"/>
              </a:rPr>
              <a:t>ou  </a:t>
            </a:r>
            <a:r>
              <a:rPr sz="2000" spc="1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ése</a:t>
            </a:r>
            <a:r>
              <a:rPr sz="2000" spc="15" dirty="0">
                <a:latin typeface="Times New Roman"/>
                <a:cs typeface="Times New Roman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105" dirty="0">
                <a:latin typeface="Times New Roman"/>
                <a:cs typeface="Times New Roman"/>
              </a:rPr>
              <a:t>i</a:t>
            </a:r>
            <a:r>
              <a:rPr sz="2000" spc="15" dirty="0">
                <a:latin typeface="Times New Roman"/>
                <a:cs typeface="Times New Roman"/>
              </a:rPr>
              <a:t>on  </a:t>
            </a:r>
            <a:r>
              <a:rPr sz="2000" spc="-35" dirty="0">
                <a:latin typeface="Times New Roman"/>
                <a:cs typeface="Times New Roman"/>
              </a:rPr>
              <a:t>automatisée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5355" y="2488792"/>
            <a:ext cx="13347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 algn="just">
              <a:lnSpc>
                <a:spcPct val="15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Pseudo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code,  </a:t>
            </a:r>
            <a:r>
              <a:rPr sz="2000" spc="-50" dirty="0">
                <a:latin typeface="Times New Roman"/>
                <a:cs typeface="Times New Roman"/>
              </a:rPr>
              <a:t>simulations,  </a:t>
            </a:r>
            <a:r>
              <a:rPr sz="2000" spc="-35" dirty="0">
                <a:latin typeface="Times New Roman"/>
                <a:cs typeface="Times New Roman"/>
              </a:rPr>
              <a:t>démos,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6440" y="4350510"/>
            <a:ext cx="6004560" cy="135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2800" i="1" spc="-110" dirty="0">
                <a:solidFill>
                  <a:srgbClr val="009999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8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y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pag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spc="-10" dirty="0">
                <a:latin typeface="Carlito"/>
                <a:cs typeface="Carlito"/>
              </a:rPr>
              <a:t>complexité et </a:t>
            </a:r>
            <a:r>
              <a:rPr sz="2000" spc="-5" dirty="0">
                <a:latin typeface="Carlito"/>
                <a:cs typeface="Carlito"/>
              </a:rPr>
              <a:t>les coûts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augmentent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7430" y="663815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28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Prototypage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0932" y="2069083"/>
            <a:ext cx="748855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Spécialement </a:t>
            </a:r>
            <a:r>
              <a:rPr sz="2000" dirty="0">
                <a:latin typeface="Carlito"/>
                <a:cs typeface="Carlito"/>
              </a:rPr>
              <a:t>efficace pour </a:t>
            </a:r>
            <a:r>
              <a:rPr sz="2000" spc="-5" dirty="0">
                <a:latin typeface="Carlito"/>
                <a:cs typeface="Carlito"/>
              </a:rPr>
              <a:t>la résolution </a:t>
            </a:r>
            <a:r>
              <a:rPr sz="2000" dirty="0">
                <a:latin typeface="Carlito"/>
                <a:cs typeface="Carlito"/>
              </a:rPr>
              <a:t>du syndrome des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«ruines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Courier New"/>
              <a:buChar char="o"/>
            </a:pPr>
            <a:endParaRPr sz="195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cachées».</a:t>
            </a:r>
            <a:endParaRPr sz="2000">
              <a:latin typeface="Carlito"/>
              <a:cs typeface="Carlito"/>
            </a:endParaRPr>
          </a:p>
          <a:p>
            <a:pPr marL="354965" marR="5715" indent="-342900">
              <a:lnSpc>
                <a:spcPct val="2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Implémentation partielle </a:t>
            </a:r>
            <a:r>
              <a:rPr sz="2000" dirty="0">
                <a:latin typeface="Carlito"/>
                <a:cs typeface="Carlito"/>
              </a:rPr>
              <a:t>du </a:t>
            </a:r>
            <a:r>
              <a:rPr sz="2000" spc="-5" dirty="0">
                <a:latin typeface="Carlito"/>
                <a:cs typeface="Carlito"/>
              </a:rPr>
              <a:t>système </a:t>
            </a:r>
            <a:r>
              <a:rPr sz="2000" dirty="0">
                <a:latin typeface="Carlito"/>
                <a:cs typeface="Carlito"/>
              </a:rPr>
              <a:t>pour </a:t>
            </a:r>
            <a:r>
              <a:rPr sz="2000" spc="-5" dirty="0">
                <a:latin typeface="Carlito"/>
                <a:cs typeface="Carlito"/>
              </a:rPr>
              <a:t>aider les utilisateurs et les  développeurs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mieux comprendre le système.</a:t>
            </a:r>
            <a:endParaRPr sz="2000">
              <a:latin typeface="Carlito"/>
              <a:cs typeface="Carlito"/>
            </a:endParaRPr>
          </a:p>
          <a:p>
            <a:pPr marL="354965" marR="5080" indent="-342900">
              <a:lnSpc>
                <a:spcPct val="2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Prototypage des </a:t>
            </a:r>
            <a:r>
              <a:rPr sz="2000" spc="-5" dirty="0">
                <a:latin typeface="Carlito"/>
                <a:cs typeface="Carlito"/>
              </a:rPr>
              <a:t>exigences floues; celles </a:t>
            </a:r>
            <a:r>
              <a:rPr sz="2000" dirty="0">
                <a:latin typeface="Carlito"/>
                <a:cs typeface="Carlito"/>
              </a:rPr>
              <a:t>qui </a:t>
            </a:r>
            <a:r>
              <a:rPr sz="2000" spc="-5" dirty="0">
                <a:latin typeface="Carlito"/>
                <a:cs typeface="Carlito"/>
              </a:rPr>
              <a:t>sont </a:t>
            </a:r>
            <a:r>
              <a:rPr sz="2000" dirty="0">
                <a:latin typeface="Carlito"/>
                <a:cs typeface="Carlito"/>
              </a:rPr>
              <a:t>mal </a:t>
            </a:r>
            <a:r>
              <a:rPr sz="2000" spc="-5" dirty="0">
                <a:latin typeface="Carlito"/>
                <a:cs typeface="Carlito"/>
              </a:rPr>
              <a:t>définies ou </a:t>
            </a:r>
            <a:r>
              <a:rPr sz="2000" dirty="0">
                <a:latin typeface="Carlito"/>
                <a:cs typeface="Carlito"/>
              </a:rPr>
              <a:t>mal  </a:t>
            </a:r>
            <a:r>
              <a:rPr sz="2000" spc="-5" dirty="0">
                <a:latin typeface="Carlito"/>
                <a:cs typeface="Carlito"/>
              </a:rPr>
              <a:t>comprises.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5501" y="683158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Ingénierie des</a:t>
            </a:r>
            <a:r>
              <a:rPr spc="-100" dirty="0"/>
              <a:t> </a:t>
            </a:r>
            <a:r>
              <a:rPr spc="-5" dirty="0"/>
              <a:t>exigences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65326" y="1894332"/>
            <a:ext cx="3122930" cy="600710"/>
            <a:chOff x="3965326" y="1894332"/>
            <a:chExt cx="3122930" cy="600710"/>
          </a:xfrm>
        </p:grpSpPr>
        <p:sp>
          <p:nvSpPr>
            <p:cNvPr id="4" name="object 4"/>
            <p:cNvSpPr/>
            <p:nvPr/>
          </p:nvSpPr>
          <p:spPr>
            <a:xfrm>
              <a:off x="3979042" y="1906524"/>
              <a:ext cx="3095625" cy="576580"/>
            </a:xfrm>
            <a:custGeom>
              <a:avLst/>
              <a:gdLst/>
              <a:ahLst/>
              <a:cxnLst/>
              <a:rect l="l" t="t" r="r" b="b"/>
              <a:pathLst>
                <a:path w="3095625" h="576580">
                  <a:moveTo>
                    <a:pt x="3095244" y="480060"/>
                  </a:moveTo>
                  <a:lnTo>
                    <a:pt x="3095244" y="96012"/>
                  </a:lnTo>
                  <a:lnTo>
                    <a:pt x="3087743" y="58507"/>
                  </a:lnTo>
                  <a:lnTo>
                    <a:pt x="3067240" y="28003"/>
                  </a:lnTo>
                  <a:lnTo>
                    <a:pt x="3036736" y="7500"/>
                  </a:lnTo>
                  <a:lnTo>
                    <a:pt x="2999232" y="0"/>
                  </a:lnTo>
                  <a:lnTo>
                    <a:pt x="96012" y="0"/>
                  </a:lnTo>
                  <a:lnTo>
                    <a:pt x="58507" y="7500"/>
                  </a:lnTo>
                  <a:lnTo>
                    <a:pt x="28003" y="28003"/>
                  </a:lnTo>
                  <a:lnTo>
                    <a:pt x="7500" y="58507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00" y="517564"/>
                  </a:lnTo>
                  <a:lnTo>
                    <a:pt x="28003" y="548068"/>
                  </a:lnTo>
                  <a:lnTo>
                    <a:pt x="58507" y="568571"/>
                  </a:lnTo>
                  <a:lnTo>
                    <a:pt x="96012" y="576072"/>
                  </a:lnTo>
                  <a:lnTo>
                    <a:pt x="2999232" y="576072"/>
                  </a:lnTo>
                  <a:lnTo>
                    <a:pt x="3036736" y="568571"/>
                  </a:lnTo>
                  <a:lnTo>
                    <a:pt x="3067240" y="548068"/>
                  </a:lnTo>
                  <a:lnTo>
                    <a:pt x="3087743" y="517564"/>
                  </a:lnTo>
                  <a:lnTo>
                    <a:pt x="3095244" y="480060"/>
                  </a:lnTo>
                  <a:close/>
                </a:path>
              </a:pathLst>
            </a:custGeom>
            <a:solidFill>
              <a:srgbClr val="4496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5326" y="1894332"/>
              <a:ext cx="3122930" cy="600710"/>
            </a:xfrm>
            <a:custGeom>
              <a:avLst/>
              <a:gdLst/>
              <a:ahLst/>
              <a:cxnLst/>
              <a:rect l="l" t="t" r="r" b="b"/>
              <a:pathLst>
                <a:path w="3122929" h="600710">
                  <a:moveTo>
                    <a:pt x="3122676" y="492252"/>
                  </a:moveTo>
                  <a:lnTo>
                    <a:pt x="3122676" y="108204"/>
                  </a:lnTo>
                  <a:lnTo>
                    <a:pt x="3121152" y="96012"/>
                  </a:lnTo>
                  <a:lnTo>
                    <a:pt x="3108960" y="56388"/>
                  </a:lnTo>
                  <a:lnTo>
                    <a:pt x="3073908" y="18288"/>
                  </a:lnTo>
                  <a:lnTo>
                    <a:pt x="3034284" y="1524"/>
                  </a:lnTo>
                  <a:lnTo>
                    <a:pt x="3023616" y="0"/>
                  </a:lnTo>
                  <a:lnTo>
                    <a:pt x="97536" y="0"/>
                  </a:lnTo>
                  <a:lnTo>
                    <a:pt x="56388" y="13716"/>
                  </a:lnTo>
                  <a:lnTo>
                    <a:pt x="24384" y="39624"/>
                  </a:lnTo>
                  <a:lnTo>
                    <a:pt x="6096" y="76200"/>
                  </a:lnTo>
                  <a:lnTo>
                    <a:pt x="0" y="108204"/>
                  </a:lnTo>
                  <a:lnTo>
                    <a:pt x="0" y="492252"/>
                  </a:lnTo>
                  <a:lnTo>
                    <a:pt x="9144" y="534924"/>
                  </a:lnTo>
                  <a:lnTo>
                    <a:pt x="25908" y="562356"/>
                  </a:lnTo>
                  <a:lnTo>
                    <a:pt x="25908" y="99060"/>
                  </a:lnTo>
                  <a:lnTo>
                    <a:pt x="27432" y="91440"/>
                  </a:lnTo>
                  <a:lnTo>
                    <a:pt x="50292" y="48768"/>
                  </a:lnTo>
                  <a:lnTo>
                    <a:pt x="56388" y="44196"/>
                  </a:lnTo>
                  <a:lnTo>
                    <a:pt x="64008" y="38100"/>
                  </a:lnTo>
                  <a:lnTo>
                    <a:pt x="70104" y="35052"/>
                  </a:lnTo>
                  <a:lnTo>
                    <a:pt x="77724" y="30480"/>
                  </a:lnTo>
                  <a:lnTo>
                    <a:pt x="85344" y="28956"/>
                  </a:lnTo>
                  <a:lnTo>
                    <a:pt x="92964" y="25908"/>
                  </a:lnTo>
                  <a:lnTo>
                    <a:pt x="102108" y="25908"/>
                  </a:lnTo>
                  <a:lnTo>
                    <a:pt x="109728" y="24384"/>
                  </a:lnTo>
                  <a:lnTo>
                    <a:pt x="3012948" y="24384"/>
                  </a:lnTo>
                  <a:lnTo>
                    <a:pt x="3031236" y="27432"/>
                  </a:lnTo>
                  <a:lnTo>
                    <a:pt x="3066288" y="44196"/>
                  </a:lnTo>
                  <a:lnTo>
                    <a:pt x="3093720" y="83820"/>
                  </a:lnTo>
                  <a:lnTo>
                    <a:pt x="3096768" y="100584"/>
                  </a:lnTo>
                  <a:lnTo>
                    <a:pt x="3096768" y="562356"/>
                  </a:lnTo>
                  <a:lnTo>
                    <a:pt x="3098292" y="560832"/>
                  </a:lnTo>
                  <a:lnTo>
                    <a:pt x="3104388" y="553212"/>
                  </a:lnTo>
                  <a:lnTo>
                    <a:pt x="3108960" y="544068"/>
                  </a:lnTo>
                  <a:lnTo>
                    <a:pt x="3113532" y="533400"/>
                  </a:lnTo>
                  <a:lnTo>
                    <a:pt x="3118104" y="524256"/>
                  </a:lnTo>
                  <a:lnTo>
                    <a:pt x="3122676" y="492252"/>
                  </a:lnTo>
                  <a:close/>
                </a:path>
                <a:path w="3122929" h="600710">
                  <a:moveTo>
                    <a:pt x="3096768" y="562356"/>
                  </a:moveTo>
                  <a:lnTo>
                    <a:pt x="3096768" y="501396"/>
                  </a:lnTo>
                  <a:lnTo>
                    <a:pt x="3095244" y="509016"/>
                  </a:lnTo>
                  <a:lnTo>
                    <a:pt x="3092196" y="518160"/>
                  </a:lnTo>
                  <a:lnTo>
                    <a:pt x="3090672" y="525780"/>
                  </a:lnTo>
                  <a:lnTo>
                    <a:pt x="3086100" y="531876"/>
                  </a:lnTo>
                  <a:lnTo>
                    <a:pt x="3081528" y="539496"/>
                  </a:lnTo>
                  <a:lnTo>
                    <a:pt x="3072384" y="551688"/>
                  </a:lnTo>
                  <a:lnTo>
                    <a:pt x="3066288" y="556260"/>
                  </a:lnTo>
                  <a:lnTo>
                    <a:pt x="3058668" y="562356"/>
                  </a:lnTo>
                  <a:lnTo>
                    <a:pt x="3052572" y="565404"/>
                  </a:lnTo>
                  <a:lnTo>
                    <a:pt x="3044952" y="569976"/>
                  </a:lnTo>
                  <a:lnTo>
                    <a:pt x="3037332" y="571500"/>
                  </a:lnTo>
                  <a:lnTo>
                    <a:pt x="3029712" y="574548"/>
                  </a:lnTo>
                  <a:lnTo>
                    <a:pt x="3020568" y="574548"/>
                  </a:lnTo>
                  <a:lnTo>
                    <a:pt x="3012948" y="576072"/>
                  </a:lnTo>
                  <a:lnTo>
                    <a:pt x="109728" y="576072"/>
                  </a:lnTo>
                  <a:lnTo>
                    <a:pt x="91440" y="573024"/>
                  </a:lnTo>
                  <a:lnTo>
                    <a:pt x="83820" y="571500"/>
                  </a:lnTo>
                  <a:lnTo>
                    <a:pt x="68580" y="565404"/>
                  </a:lnTo>
                  <a:lnTo>
                    <a:pt x="56388" y="556260"/>
                  </a:lnTo>
                  <a:lnTo>
                    <a:pt x="50292" y="550164"/>
                  </a:lnTo>
                  <a:lnTo>
                    <a:pt x="44196" y="545592"/>
                  </a:lnTo>
                  <a:lnTo>
                    <a:pt x="39624" y="537972"/>
                  </a:lnTo>
                  <a:lnTo>
                    <a:pt x="36576" y="531876"/>
                  </a:lnTo>
                  <a:lnTo>
                    <a:pt x="32004" y="524256"/>
                  </a:lnTo>
                  <a:lnTo>
                    <a:pt x="28956" y="516636"/>
                  </a:lnTo>
                  <a:lnTo>
                    <a:pt x="27432" y="509016"/>
                  </a:lnTo>
                  <a:lnTo>
                    <a:pt x="25908" y="499872"/>
                  </a:lnTo>
                  <a:lnTo>
                    <a:pt x="25908" y="562356"/>
                  </a:lnTo>
                  <a:lnTo>
                    <a:pt x="57912" y="588264"/>
                  </a:lnTo>
                  <a:lnTo>
                    <a:pt x="99060" y="600456"/>
                  </a:lnTo>
                  <a:lnTo>
                    <a:pt x="3025140" y="600456"/>
                  </a:lnTo>
                  <a:lnTo>
                    <a:pt x="3066288" y="588264"/>
                  </a:lnTo>
                  <a:lnTo>
                    <a:pt x="3073908" y="582168"/>
                  </a:lnTo>
                  <a:lnTo>
                    <a:pt x="3083052" y="576072"/>
                  </a:lnTo>
                  <a:lnTo>
                    <a:pt x="3096768" y="562356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31523" y="2012695"/>
            <a:ext cx="2586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Ingénierie </a:t>
            </a:r>
            <a:r>
              <a:rPr sz="2000" b="1" dirty="0">
                <a:latin typeface="Carlito"/>
                <a:cs typeface="Carlito"/>
              </a:rPr>
              <a:t>des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exigences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97986" y="2973324"/>
            <a:ext cx="3121660" cy="601980"/>
            <a:chOff x="6197986" y="2973324"/>
            <a:chExt cx="3121660" cy="601980"/>
          </a:xfrm>
        </p:grpSpPr>
        <p:sp>
          <p:nvSpPr>
            <p:cNvPr id="8" name="object 8"/>
            <p:cNvSpPr/>
            <p:nvPr/>
          </p:nvSpPr>
          <p:spPr>
            <a:xfrm>
              <a:off x="6210178" y="2987040"/>
              <a:ext cx="3096895" cy="576580"/>
            </a:xfrm>
            <a:custGeom>
              <a:avLst/>
              <a:gdLst/>
              <a:ahLst/>
              <a:cxnLst/>
              <a:rect l="l" t="t" r="r" b="b"/>
              <a:pathLst>
                <a:path w="3096895" h="576579">
                  <a:moveTo>
                    <a:pt x="3096768" y="480060"/>
                  </a:moveTo>
                  <a:lnTo>
                    <a:pt x="3096768" y="96012"/>
                  </a:lnTo>
                  <a:lnTo>
                    <a:pt x="3089267" y="58507"/>
                  </a:lnTo>
                  <a:lnTo>
                    <a:pt x="3068764" y="28003"/>
                  </a:lnTo>
                  <a:lnTo>
                    <a:pt x="3038260" y="7500"/>
                  </a:lnTo>
                  <a:lnTo>
                    <a:pt x="3000756" y="0"/>
                  </a:lnTo>
                  <a:lnTo>
                    <a:pt x="96012" y="0"/>
                  </a:lnTo>
                  <a:lnTo>
                    <a:pt x="59150" y="7500"/>
                  </a:lnTo>
                  <a:lnTo>
                    <a:pt x="28575" y="28003"/>
                  </a:lnTo>
                  <a:lnTo>
                    <a:pt x="7715" y="58507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715" y="517564"/>
                  </a:lnTo>
                  <a:lnTo>
                    <a:pt x="28575" y="548068"/>
                  </a:lnTo>
                  <a:lnTo>
                    <a:pt x="59150" y="568571"/>
                  </a:lnTo>
                  <a:lnTo>
                    <a:pt x="96012" y="576072"/>
                  </a:lnTo>
                  <a:lnTo>
                    <a:pt x="3000756" y="576072"/>
                  </a:lnTo>
                  <a:lnTo>
                    <a:pt x="3038260" y="568571"/>
                  </a:lnTo>
                  <a:lnTo>
                    <a:pt x="3068764" y="548068"/>
                  </a:lnTo>
                  <a:lnTo>
                    <a:pt x="3089267" y="517564"/>
                  </a:lnTo>
                  <a:lnTo>
                    <a:pt x="3096768" y="48006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97986" y="2973324"/>
              <a:ext cx="3121660" cy="601980"/>
            </a:xfrm>
            <a:custGeom>
              <a:avLst/>
              <a:gdLst/>
              <a:ahLst/>
              <a:cxnLst/>
              <a:rect l="l" t="t" r="r" b="b"/>
              <a:pathLst>
                <a:path w="3121659" h="601979">
                  <a:moveTo>
                    <a:pt x="3121152" y="504444"/>
                  </a:moveTo>
                  <a:lnTo>
                    <a:pt x="3121152" y="97536"/>
                  </a:lnTo>
                  <a:lnTo>
                    <a:pt x="3119628" y="86868"/>
                  </a:lnTo>
                  <a:lnTo>
                    <a:pt x="3102864" y="48768"/>
                  </a:lnTo>
                  <a:lnTo>
                    <a:pt x="3073908" y="18288"/>
                  </a:lnTo>
                  <a:lnTo>
                    <a:pt x="3034284" y="3048"/>
                  </a:lnTo>
                  <a:lnTo>
                    <a:pt x="3012948" y="0"/>
                  </a:lnTo>
                  <a:lnTo>
                    <a:pt x="108204" y="0"/>
                  </a:lnTo>
                  <a:lnTo>
                    <a:pt x="65532" y="9144"/>
                  </a:lnTo>
                  <a:lnTo>
                    <a:pt x="24384" y="41148"/>
                  </a:lnTo>
                  <a:lnTo>
                    <a:pt x="4572" y="77724"/>
                  </a:lnTo>
                  <a:lnTo>
                    <a:pt x="3048" y="88392"/>
                  </a:lnTo>
                  <a:lnTo>
                    <a:pt x="0" y="99060"/>
                  </a:lnTo>
                  <a:lnTo>
                    <a:pt x="0" y="493776"/>
                  </a:lnTo>
                  <a:lnTo>
                    <a:pt x="4572" y="525780"/>
                  </a:lnTo>
                  <a:lnTo>
                    <a:pt x="9144" y="536448"/>
                  </a:lnTo>
                  <a:lnTo>
                    <a:pt x="13716" y="545592"/>
                  </a:lnTo>
                  <a:lnTo>
                    <a:pt x="25908" y="563880"/>
                  </a:lnTo>
                  <a:lnTo>
                    <a:pt x="25908" y="100584"/>
                  </a:lnTo>
                  <a:lnTo>
                    <a:pt x="27432" y="91440"/>
                  </a:lnTo>
                  <a:lnTo>
                    <a:pt x="28956" y="83820"/>
                  </a:lnTo>
                  <a:lnTo>
                    <a:pt x="32004" y="76200"/>
                  </a:lnTo>
                  <a:lnTo>
                    <a:pt x="36576" y="68580"/>
                  </a:lnTo>
                  <a:lnTo>
                    <a:pt x="39624" y="62484"/>
                  </a:lnTo>
                  <a:lnTo>
                    <a:pt x="44196" y="56388"/>
                  </a:lnTo>
                  <a:lnTo>
                    <a:pt x="56388" y="44196"/>
                  </a:lnTo>
                  <a:lnTo>
                    <a:pt x="62484" y="39624"/>
                  </a:lnTo>
                  <a:lnTo>
                    <a:pt x="70104" y="36576"/>
                  </a:lnTo>
                  <a:lnTo>
                    <a:pt x="77724" y="32004"/>
                  </a:lnTo>
                  <a:lnTo>
                    <a:pt x="85344" y="28956"/>
                  </a:lnTo>
                  <a:lnTo>
                    <a:pt x="100584" y="25908"/>
                  </a:lnTo>
                  <a:lnTo>
                    <a:pt x="3022092" y="25908"/>
                  </a:lnTo>
                  <a:lnTo>
                    <a:pt x="3029712" y="27432"/>
                  </a:lnTo>
                  <a:lnTo>
                    <a:pt x="3072384" y="50292"/>
                  </a:lnTo>
                  <a:lnTo>
                    <a:pt x="3076956" y="56388"/>
                  </a:lnTo>
                  <a:lnTo>
                    <a:pt x="3083052" y="64008"/>
                  </a:lnTo>
                  <a:lnTo>
                    <a:pt x="3086100" y="70104"/>
                  </a:lnTo>
                  <a:lnTo>
                    <a:pt x="3090672" y="77724"/>
                  </a:lnTo>
                  <a:lnTo>
                    <a:pt x="3092196" y="85344"/>
                  </a:lnTo>
                  <a:lnTo>
                    <a:pt x="3095244" y="92964"/>
                  </a:lnTo>
                  <a:lnTo>
                    <a:pt x="3095244" y="102108"/>
                  </a:lnTo>
                  <a:lnTo>
                    <a:pt x="3096768" y="109728"/>
                  </a:lnTo>
                  <a:lnTo>
                    <a:pt x="3096768" y="562356"/>
                  </a:lnTo>
                  <a:lnTo>
                    <a:pt x="3108960" y="544068"/>
                  </a:lnTo>
                  <a:lnTo>
                    <a:pt x="3113532" y="534924"/>
                  </a:lnTo>
                  <a:lnTo>
                    <a:pt x="3116580" y="525780"/>
                  </a:lnTo>
                  <a:lnTo>
                    <a:pt x="3119628" y="515112"/>
                  </a:lnTo>
                  <a:lnTo>
                    <a:pt x="3121152" y="504444"/>
                  </a:lnTo>
                  <a:close/>
                </a:path>
                <a:path w="3121659" h="601979">
                  <a:moveTo>
                    <a:pt x="3096768" y="562356"/>
                  </a:moveTo>
                  <a:lnTo>
                    <a:pt x="3096768" y="493776"/>
                  </a:lnTo>
                  <a:lnTo>
                    <a:pt x="3095244" y="502920"/>
                  </a:lnTo>
                  <a:lnTo>
                    <a:pt x="3092196" y="518160"/>
                  </a:lnTo>
                  <a:lnTo>
                    <a:pt x="3070860" y="553212"/>
                  </a:lnTo>
                  <a:lnTo>
                    <a:pt x="3037332" y="573024"/>
                  </a:lnTo>
                  <a:lnTo>
                    <a:pt x="3020568" y="576072"/>
                  </a:lnTo>
                  <a:lnTo>
                    <a:pt x="99060" y="576072"/>
                  </a:lnTo>
                  <a:lnTo>
                    <a:pt x="83820" y="573024"/>
                  </a:lnTo>
                  <a:lnTo>
                    <a:pt x="68580" y="566928"/>
                  </a:lnTo>
                  <a:lnTo>
                    <a:pt x="62484" y="562356"/>
                  </a:lnTo>
                  <a:lnTo>
                    <a:pt x="54864" y="557784"/>
                  </a:lnTo>
                  <a:lnTo>
                    <a:pt x="50292" y="551688"/>
                  </a:lnTo>
                  <a:lnTo>
                    <a:pt x="44196" y="545592"/>
                  </a:lnTo>
                  <a:lnTo>
                    <a:pt x="39624" y="539496"/>
                  </a:lnTo>
                  <a:lnTo>
                    <a:pt x="35052" y="531876"/>
                  </a:lnTo>
                  <a:lnTo>
                    <a:pt x="32004" y="525780"/>
                  </a:lnTo>
                  <a:lnTo>
                    <a:pt x="28956" y="518160"/>
                  </a:lnTo>
                  <a:lnTo>
                    <a:pt x="27432" y="509016"/>
                  </a:lnTo>
                  <a:lnTo>
                    <a:pt x="25908" y="501396"/>
                  </a:lnTo>
                  <a:lnTo>
                    <a:pt x="25908" y="563880"/>
                  </a:lnTo>
                  <a:lnTo>
                    <a:pt x="39624" y="577596"/>
                  </a:lnTo>
                  <a:lnTo>
                    <a:pt x="57912" y="589788"/>
                  </a:lnTo>
                  <a:lnTo>
                    <a:pt x="67056" y="594360"/>
                  </a:lnTo>
                  <a:lnTo>
                    <a:pt x="77724" y="597408"/>
                  </a:lnTo>
                  <a:lnTo>
                    <a:pt x="86868" y="600456"/>
                  </a:lnTo>
                  <a:lnTo>
                    <a:pt x="99060" y="601980"/>
                  </a:lnTo>
                  <a:lnTo>
                    <a:pt x="3025140" y="601980"/>
                  </a:lnTo>
                  <a:lnTo>
                    <a:pt x="3073908" y="583692"/>
                  </a:lnTo>
                  <a:lnTo>
                    <a:pt x="3090672" y="569976"/>
                  </a:lnTo>
                  <a:lnTo>
                    <a:pt x="3096768" y="562356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81530" y="3091686"/>
            <a:ext cx="2353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Analyse </a:t>
            </a:r>
            <a:r>
              <a:rPr sz="2000" b="1" dirty="0">
                <a:latin typeface="Carlito"/>
                <a:cs typeface="Carlito"/>
              </a:rPr>
              <a:t>des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exigences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08282" y="2948940"/>
            <a:ext cx="3173095" cy="652780"/>
            <a:chOff x="1708282" y="2948940"/>
            <a:chExt cx="3173095" cy="652780"/>
          </a:xfrm>
        </p:grpSpPr>
        <p:sp>
          <p:nvSpPr>
            <p:cNvPr id="12" name="object 12"/>
            <p:cNvSpPr/>
            <p:nvPr/>
          </p:nvSpPr>
          <p:spPr>
            <a:xfrm>
              <a:off x="1746382" y="2987040"/>
              <a:ext cx="3095625" cy="576580"/>
            </a:xfrm>
            <a:custGeom>
              <a:avLst/>
              <a:gdLst/>
              <a:ahLst/>
              <a:cxnLst/>
              <a:rect l="l" t="t" r="r" b="b"/>
              <a:pathLst>
                <a:path w="3095625" h="576579">
                  <a:moveTo>
                    <a:pt x="3095244" y="480060"/>
                  </a:moveTo>
                  <a:lnTo>
                    <a:pt x="3095244" y="96012"/>
                  </a:lnTo>
                  <a:lnTo>
                    <a:pt x="3087743" y="58507"/>
                  </a:lnTo>
                  <a:lnTo>
                    <a:pt x="3067240" y="28003"/>
                  </a:lnTo>
                  <a:lnTo>
                    <a:pt x="3036736" y="7500"/>
                  </a:lnTo>
                  <a:lnTo>
                    <a:pt x="2999232" y="0"/>
                  </a:lnTo>
                  <a:lnTo>
                    <a:pt x="96012" y="0"/>
                  </a:lnTo>
                  <a:lnTo>
                    <a:pt x="58507" y="7500"/>
                  </a:lnTo>
                  <a:lnTo>
                    <a:pt x="28003" y="28003"/>
                  </a:lnTo>
                  <a:lnTo>
                    <a:pt x="7500" y="58507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00" y="517564"/>
                  </a:lnTo>
                  <a:lnTo>
                    <a:pt x="28003" y="548068"/>
                  </a:lnTo>
                  <a:lnTo>
                    <a:pt x="58507" y="568571"/>
                  </a:lnTo>
                  <a:lnTo>
                    <a:pt x="96012" y="576072"/>
                  </a:lnTo>
                  <a:lnTo>
                    <a:pt x="2999232" y="576072"/>
                  </a:lnTo>
                  <a:lnTo>
                    <a:pt x="3036736" y="568571"/>
                  </a:lnTo>
                  <a:lnTo>
                    <a:pt x="3067240" y="548068"/>
                  </a:lnTo>
                  <a:lnTo>
                    <a:pt x="3087743" y="517564"/>
                  </a:lnTo>
                  <a:lnTo>
                    <a:pt x="3095244" y="48006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8282" y="2948940"/>
              <a:ext cx="3173095" cy="652780"/>
            </a:xfrm>
            <a:custGeom>
              <a:avLst/>
              <a:gdLst/>
              <a:ahLst/>
              <a:cxnLst/>
              <a:rect l="l" t="t" r="r" b="b"/>
              <a:pathLst>
                <a:path w="3173095" h="652779">
                  <a:moveTo>
                    <a:pt x="3172968" y="518160"/>
                  </a:moveTo>
                  <a:lnTo>
                    <a:pt x="3172968" y="132588"/>
                  </a:lnTo>
                  <a:lnTo>
                    <a:pt x="3171444" y="118872"/>
                  </a:lnTo>
                  <a:lnTo>
                    <a:pt x="3165348" y="91440"/>
                  </a:lnTo>
                  <a:lnTo>
                    <a:pt x="3160776" y="79248"/>
                  </a:lnTo>
                  <a:lnTo>
                    <a:pt x="3154680" y="68580"/>
                  </a:lnTo>
                  <a:lnTo>
                    <a:pt x="3148584" y="56388"/>
                  </a:lnTo>
                  <a:lnTo>
                    <a:pt x="3140964" y="47244"/>
                  </a:lnTo>
                  <a:lnTo>
                    <a:pt x="3122676" y="28956"/>
                  </a:lnTo>
                  <a:lnTo>
                    <a:pt x="3112008" y="21336"/>
                  </a:lnTo>
                  <a:lnTo>
                    <a:pt x="3099816" y="15240"/>
                  </a:lnTo>
                  <a:lnTo>
                    <a:pt x="3089148" y="9144"/>
                  </a:lnTo>
                  <a:lnTo>
                    <a:pt x="3076956" y="4572"/>
                  </a:lnTo>
                  <a:lnTo>
                    <a:pt x="3063240" y="1524"/>
                  </a:lnTo>
                  <a:lnTo>
                    <a:pt x="3049524" y="0"/>
                  </a:lnTo>
                  <a:lnTo>
                    <a:pt x="118872" y="0"/>
                  </a:lnTo>
                  <a:lnTo>
                    <a:pt x="80772" y="10668"/>
                  </a:lnTo>
                  <a:lnTo>
                    <a:pt x="47244" y="32004"/>
                  </a:lnTo>
                  <a:lnTo>
                    <a:pt x="21336" y="60960"/>
                  </a:lnTo>
                  <a:lnTo>
                    <a:pt x="6096" y="96012"/>
                  </a:lnTo>
                  <a:lnTo>
                    <a:pt x="0" y="121920"/>
                  </a:lnTo>
                  <a:lnTo>
                    <a:pt x="0" y="519684"/>
                  </a:lnTo>
                  <a:lnTo>
                    <a:pt x="3048" y="547116"/>
                  </a:lnTo>
                  <a:lnTo>
                    <a:pt x="6096" y="559308"/>
                  </a:lnTo>
                  <a:lnTo>
                    <a:pt x="12192" y="571500"/>
                  </a:lnTo>
                  <a:lnTo>
                    <a:pt x="16764" y="583692"/>
                  </a:lnTo>
                  <a:lnTo>
                    <a:pt x="41148" y="614172"/>
                  </a:lnTo>
                  <a:lnTo>
                    <a:pt x="71628" y="637032"/>
                  </a:lnTo>
                  <a:lnTo>
                    <a:pt x="76200" y="638746"/>
                  </a:lnTo>
                  <a:lnTo>
                    <a:pt x="76200" y="126492"/>
                  </a:lnTo>
                  <a:lnTo>
                    <a:pt x="79248" y="114300"/>
                  </a:lnTo>
                  <a:lnTo>
                    <a:pt x="80772" y="109728"/>
                  </a:lnTo>
                  <a:lnTo>
                    <a:pt x="83820" y="105156"/>
                  </a:lnTo>
                  <a:lnTo>
                    <a:pt x="86868" y="99060"/>
                  </a:lnTo>
                  <a:lnTo>
                    <a:pt x="94488" y="91440"/>
                  </a:lnTo>
                  <a:lnTo>
                    <a:pt x="99060" y="88392"/>
                  </a:lnTo>
                  <a:lnTo>
                    <a:pt x="103632" y="83820"/>
                  </a:lnTo>
                  <a:lnTo>
                    <a:pt x="108204" y="82296"/>
                  </a:lnTo>
                  <a:lnTo>
                    <a:pt x="112776" y="79248"/>
                  </a:lnTo>
                  <a:lnTo>
                    <a:pt x="124968" y="76200"/>
                  </a:lnTo>
                  <a:lnTo>
                    <a:pt x="3046476" y="76200"/>
                  </a:lnTo>
                  <a:lnTo>
                    <a:pt x="3080004" y="94488"/>
                  </a:lnTo>
                  <a:lnTo>
                    <a:pt x="3084576" y="97536"/>
                  </a:lnTo>
                  <a:lnTo>
                    <a:pt x="3087624" y="103632"/>
                  </a:lnTo>
                  <a:lnTo>
                    <a:pt x="3089148" y="108204"/>
                  </a:lnTo>
                  <a:lnTo>
                    <a:pt x="3092196" y="112776"/>
                  </a:lnTo>
                  <a:lnTo>
                    <a:pt x="3093720" y="118872"/>
                  </a:lnTo>
                  <a:lnTo>
                    <a:pt x="3095244" y="123444"/>
                  </a:lnTo>
                  <a:lnTo>
                    <a:pt x="3095244" y="129540"/>
                  </a:lnTo>
                  <a:lnTo>
                    <a:pt x="3096768" y="135636"/>
                  </a:lnTo>
                  <a:lnTo>
                    <a:pt x="3096768" y="638120"/>
                  </a:lnTo>
                  <a:lnTo>
                    <a:pt x="3102864" y="635508"/>
                  </a:lnTo>
                  <a:lnTo>
                    <a:pt x="3134868" y="611124"/>
                  </a:lnTo>
                  <a:lnTo>
                    <a:pt x="3162300" y="568452"/>
                  </a:lnTo>
                  <a:lnTo>
                    <a:pt x="3171444" y="528828"/>
                  </a:lnTo>
                  <a:lnTo>
                    <a:pt x="3172968" y="518160"/>
                  </a:lnTo>
                  <a:close/>
                </a:path>
                <a:path w="3173095" h="652779">
                  <a:moveTo>
                    <a:pt x="3096768" y="638120"/>
                  </a:moveTo>
                  <a:lnTo>
                    <a:pt x="3096768" y="518160"/>
                  </a:lnTo>
                  <a:lnTo>
                    <a:pt x="3095244" y="525780"/>
                  </a:lnTo>
                  <a:lnTo>
                    <a:pt x="3095244" y="531876"/>
                  </a:lnTo>
                  <a:lnTo>
                    <a:pt x="3093720" y="536448"/>
                  </a:lnTo>
                  <a:lnTo>
                    <a:pt x="3064764" y="569976"/>
                  </a:lnTo>
                  <a:lnTo>
                    <a:pt x="3058668" y="571500"/>
                  </a:lnTo>
                  <a:lnTo>
                    <a:pt x="3054096" y="574548"/>
                  </a:lnTo>
                  <a:lnTo>
                    <a:pt x="3048000" y="574548"/>
                  </a:lnTo>
                  <a:lnTo>
                    <a:pt x="3041904" y="576072"/>
                  </a:lnTo>
                  <a:lnTo>
                    <a:pt x="134112" y="576072"/>
                  </a:lnTo>
                  <a:lnTo>
                    <a:pt x="126492" y="574548"/>
                  </a:lnTo>
                  <a:lnTo>
                    <a:pt x="120396" y="574548"/>
                  </a:lnTo>
                  <a:lnTo>
                    <a:pt x="114300" y="573024"/>
                  </a:lnTo>
                  <a:lnTo>
                    <a:pt x="109728" y="569976"/>
                  </a:lnTo>
                  <a:lnTo>
                    <a:pt x="105156" y="568452"/>
                  </a:lnTo>
                  <a:lnTo>
                    <a:pt x="100584" y="565404"/>
                  </a:lnTo>
                  <a:lnTo>
                    <a:pt x="96012" y="560832"/>
                  </a:lnTo>
                  <a:lnTo>
                    <a:pt x="91440" y="557784"/>
                  </a:lnTo>
                  <a:lnTo>
                    <a:pt x="82296" y="544068"/>
                  </a:lnTo>
                  <a:lnTo>
                    <a:pt x="79248" y="537972"/>
                  </a:lnTo>
                  <a:lnTo>
                    <a:pt x="77724" y="533400"/>
                  </a:lnTo>
                  <a:lnTo>
                    <a:pt x="76200" y="527304"/>
                  </a:lnTo>
                  <a:lnTo>
                    <a:pt x="76200" y="638746"/>
                  </a:lnTo>
                  <a:lnTo>
                    <a:pt x="96012" y="646176"/>
                  </a:lnTo>
                  <a:lnTo>
                    <a:pt x="108204" y="649224"/>
                  </a:lnTo>
                  <a:lnTo>
                    <a:pt x="121920" y="650748"/>
                  </a:lnTo>
                  <a:lnTo>
                    <a:pt x="134112" y="652272"/>
                  </a:lnTo>
                  <a:lnTo>
                    <a:pt x="3040380" y="652272"/>
                  </a:lnTo>
                  <a:lnTo>
                    <a:pt x="3054096" y="650748"/>
                  </a:lnTo>
                  <a:lnTo>
                    <a:pt x="3066288" y="649224"/>
                  </a:lnTo>
                  <a:lnTo>
                    <a:pt x="3080004" y="644652"/>
                  </a:lnTo>
                  <a:lnTo>
                    <a:pt x="3092196" y="640080"/>
                  </a:lnTo>
                  <a:lnTo>
                    <a:pt x="3096768" y="63812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06484" y="3091686"/>
            <a:ext cx="2573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Élicitation </a:t>
            </a:r>
            <a:r>
              <a:rPr sz="2000" b="1" dirty="0">
                <a:latin typeface="Carlito"/>
                <a:cs typeface="Carlito"/>
              </a:rPr>
              <a:t>des</a:t>
            </a:r>
            <a:r>
              <a:rPr sz="2000" b="1" spc="-9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exigences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41625" y="2482596"/>
            <a:ext cx="4478020" cy="1957070"/>
            <a:chOff x="4841625" y="2482596"/>
            <a:chExt cx="4478020" cy="1957070"/>
          </a:xfrm>
        </p:grpSpPr>
        <p:sp>
          <p:nvSpPr>
            <p:cNvPr id="16" name="object 16"/>
            <p:cNvSpPr/>
            <p:nvPr/>
          </p:nvSpPr>
          <p:spPr>
            <a:xfrm>
              <a:off x="4841621" y="2482608"/>
              <a:ext cx="1369060" cy="1295400"/>
            </a:xfrm>
            <a:custGeom>
              <a:avLst/>
              <a:gdLst/>
              <a:ahLst/>
              <a:cxnLst/>
              <a:rect l="l" t="t" r="r" b="b"/>
              <a:pathLst>
                <a:path w="1369060" h="1295400">
                  <a:moveTo>
                    <a:pt x="1368552" y="777227"/>
                  </a:moveTo>
                  <a:lnTo>
                    <a:pt x="688238" y="777227"/>
                  </a:lnTo>
                  <a:lnTo>
                    <a:pt x="699516" y="0"/>
                  </a:lnTo>
                  <a:lnTo>
                    <a:pt x="670560" y="0"/>
                  </a:lnTo>
                  <a:lnTo>
                    <a:pt x="659752" y="777227"/>
                  </a:lnTo>
                  <a:lnTo>
                    <a:pt x="649224" y="777227"/>
                  </a:lnTo>
                  <a:lnTo>
                    <a:pt x="577596" y="777227"/>
                  </a:lnTo>
                  <a:lnTo>
                    <a:pt x="0" y="777227"/>
                  </a:lnTo>
                  <a:lnTo>
                    <a:pt x="0" y="806183"/>
                  </a:lnTo>
                  <a:lnTo>
                    <a:pt x="577596" y="806183"/>
                  </a:lnTo>
                  <a:lnTo>
                    <a:pt x="649224" y="806183"/>
                  </a:lnTo>
                  <a:lnTo>
                    <a:pt x="659345" y="806183"/>
                  </a:lnTo>
                  <a:lnTo>
                    <a:pt x="652551" y="1295400"/>
                  </a:lnTo>
                  <a:lnTo>
                    <a:pt x="680720" y="1295400"/>
                  </a:lnTo>
                  <a:lnTo>
                    <a:pt x="687806" y="806183"/>
                  </a:lnTo>
                  <a:lnTo>
                    <a:pt x="1368552" y="806183"/>
                  </a:lnTo>
                  <a:lnTo>
                    <a:pt x="1368552" y="777227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0178" y="3851148"/>
              <a:ext cx="3096895" cy="576580"/>
            </a:xfrm>
            <a:custGeom>
              <a:avLst/>
              <a:gdLst/>
              <a:ahLst/>
              <a:cxnLst/>
              <a:rect l="l" t="t" r="r" b="b"/>
              <a:pathLst>
                <a:path w="3096895" h="576579">
                  <a:moveTo>
                    <a:pt x="3096768" y="480060"/>
                  </a:moveTo>
                  <a:lnTo>
                    <a:pt x="3096768" y="96012"/>
                  </a:lnTo>
                  <a:lnTo>
                    <a:pt x="3089267" y="58507"/>
                  </a:lnTo>
                  <a:lnTo>
                    <a:pt x="3068764" y="28003"/>
                  </a:lnTo>
                  <a:lnTo>
                    <a:pt x="3038260" y="7500"/>
                  </a:lnTo>
                  <a:lnTo>
                    <a:pt x="3000756" y="0"/>
                  </a:lnTo>
                  <a:lnTo>
                    <a:pt x="96012" y="0"/>
                  </a:lnTo>
                  <a:lnTo>
                    <a:pt x="59150" y="7500"/>
                  </a:lnTo>
                  <a:lnTo>
                    <a:pt x="28575" y="28003"/>
                  </a:lnTo>
                  <a:lnTo>
                    <a:pt x="7715" y="58507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715" y="517564"/>
                  </a:lnTo>
                  <a:lnTo>
                    <a:pt x="28575" y="548068"/>
                  </a:lnTo>
                  <a:lnTo>
                    <a:pt x="59150" y="568571"/>
                  </a:lnTo>
                  <a:lnTo>
                    <a:pt x="96012" y="576072"/>
                  </a:lnTo>
                  <a:lnTo>
                    <a:pt x="3000756" y="576072"/>
                  </a:lnTo>
                  <a:lnTo>
                    <a:pt x="3038260" y="568571"/>
                  </a:lnTo>
                  <a:lnTo>
                    <a:pt x="3068764" y="548068"/>
                  </a:lnTo>
                  <a:lnTo>
                    <a:pt x="3089267" y="517564"/>
                  </a:lnTo>
                  <a:lnTo>
                    <a:pt x="3096768" y="48006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7986" y="3837432"/>
              <a:ext cx="3121660" cy="601980"/>
            </a:xfrm>
            <a:custGeom>
              <a:avLst/>
              <a:gdLst/>
              <a:ahLst/>
              <a:cxnLst/>
              <a:rect l="l" t="t" r="r" b="b"/>
              <a:pathLst>
                <a:path w="3121659" h="601979">
                  <a:moveTo>
                    <a:pt x="3121152" y="504444"/>
                  </a:moveTo>
                  <a:lnTo>
                    <a:pt x="3121152" y="97536"/>
                  </a:lnTo>
                  <a:lnTo>
                    <a:pt x="3119628" y="86868"/>
                  </a:lnTo>
                  <a:lnTo>
                    <a:pt x="3102864" y="48768"/>
                  </a:lnTo>
                  <a:lnTo>
                    <a:pt x="3073908" y="18288"/>
                  </a:lnTo>
                  <a:lnTo>
                    <a:pt x="3054096" y="9144"/>
                  </a:lnTo>
                  <a:lnTo>
                    <a:pt x="3044952" y="4572"/>
                  </a:lnTo>
                  <a:lnTo>
                    <a:pt x="3012948" y="0"/>
                  </a:lnTo>
                  <a:lnTo>
                    <a:pt x="108204" y="0"/>
                  </a:lnTo>
                  <a:lnTo>
                    <a:pt x="65532" y="9144"/>
                  </a:lnTo>
                  <a:lnTo>
                    <a:pt x="24384" y="41148"/>
                  </a:lnTo>
                  <a:lnTo>
                    <a:pt x="4572" y="77724"/>
                  </a:lnTo>
                  <a:lnTo>
                    <a:pt x="3048" y="88392"/>
                  </a:lnTo>
                  <a:lnTo>
                    <a:pt x="0" y="99060"/>
                  </a:lnTo>
                  <a:lnTo>
                    <a:pt x="0" y="493776"/>
                  </a:lnTo>
                  <a:lnTo>
                    <a:pt x="4572" y="525780"/>
                  </a:lnTo>
                  <a:lnTo>
                    <a:pt x="9144" y="536448"/>
                  </a:lnTo>
                  <a:lnTo>
                    <a:pt x="13716" y="545592"/>
                  </a:lnTo>
                  <a:lnTo>
                    <a:pt x="19812" y="554736"/>
                  </a:lnTo>
                  <a:lnTo>
                    <a:pt x="25908" y="562356"/>
                  </a:lnTo>
                  <a:lnTo>
                    <a:pt x="25908" y="100584"/>
                  </a:lnTo>
                  <a:lnTo>
                    <a:pt x="27432" y="91440"/>
                  </a:lnTo>
                  <a:lnTo>
                    <a:pt x="28956" y="83820"/>
                  </a:lnTo>
                  <a:lnTo>
                    <a:pt x="32004" y="76200"/>
                  </a:lnTo>
                  <a:lnTo>
                    <a:pt x="36576" y="68580"/>
                  </a:lnTo>
                  <a:lnTo>
                    <a:pt x="39624" y="62484"/>
                  </a:lnTo>
                  <a:lnTo>
                    <a:pt x="45720" y="56388"/>
                  </a:lnTo>
                  <a:lnTo>
                    <a:pt x="50292" y="50292"/>
                  </a:lnTo>
                  <a:lnTo>
                    <a:pt x="56388" y="44196"/>
                  </a:lnTo>
                  <a:lnTo>
                    <a:pt x="62484" y="39624"/>
                  </a:lnTo>
                  <a:lnTo>
                    <a:pt x="70104" y="35052"/>
                  </a:lnTo>
                  <a:lnTo>
                    <a:pt x="85344" y="28956"/>
                  </a:lnTo>
                  <a:lnTo>
                    <a:pt x="100584" y="25908"/>
                  </a:lnTo>
                  <a:lnTo>
                    <a:pt x="3022092" y="25908"/>
                  </a:lnTo>
                  <a:lnTo>
                    <a:pt x="3029712" y="27432"/>
                  </a:lnTo>
                  <a:lnTo>
                    <a:pt x="3038856" y="30480"/>
                  </a:lnTo>
                  <a:lnTo>
                    <a:pt x="3046476" y="32004"/>
                  </a:lnTo>
                  <a:lnTo>
                    <a:pt x="3052572" y="36576"/>
                  </a:lnTo>
                  <a:lnTo>
                    <a:pt x="3060192" y="41148"/>
                  </a:lnTo>
                  <a:lnTo>
                    <a:pt x="3072384" y="50292"/>
                  </a:lnTo>
                  <a:lnTo>
                    <a:pt x="3076956" y="56388"/>
                  </a:lnTo>
                  <a:lnTo>
                    <a:pt x="3083052" y="64008"/>
                  </a:lnTo>
                  <a:lnTo>
                    <a:pt x="3086100" y="70104"/>
                  </a:lnTo>
                  <a:lnTo>
                    <a:pt x="3090672" y="77724"/>
                  </a:lnTo>
                  <a:lnTo>
                    <a:pt x="3092196" y="85344"/>
                  </a:lnTo>
                  <a:lnTo>
                    <a:pt x="3095244" y="92964"/>
                  </a:lnTo>
                  <a:lnTo>
                    <a:pt x="3095244" y="102108"/>
                  </a:lnTo>
                  <a:lnTo>
                    <a:pt x="3096768" y="109728"/>
                  </a:lnTo>
                  <a:lnTo>
                    <a:pt x="3096768" y="562356"/>
                  </a:lnTo>
                  <a:lnTo>
                    <a:pt x="3108960" y="544068"/>
                  </a:lnTo>
                  <a:lnTo>
                    <a:pt x="3113532" y="534924"/>
                  </a:lnTo>
                  <a:lnTo>
                    <a:pt x="3116580" y="525780"/>
                  </a:lnTo>
                  <a:lnTo>
                    <a:pt x="3119628" y="515112"/>
                  </a:lnTo>
                  <a:lnTo>
                    <a:pt x="3121152" y="504444"/>
                  </a:lnTo>
                  <a:close/>
                </a:path>
                <a:path w="3121659" h="601979">
                  <a:moveTo>
                    <a:pt x="3096768" y="562356"/>
                  </a:moveTo>
                  <a:lnTo>
                    <a:pt x="3096768" y="493776"/>
                  </a:lnTo>
                  <a:lnTo>
                    <a:pt x="3095244" y="502920"/>
                  </a:lnTo>
                  <a:lnTo>
                    <a:pt x="3092196" y="518160"/>
                  </a:lnTo>
                  <a:lnTo>
                    <a:pt x="3070860" y="553212"/>
                  </a:lnTo>
                  <a:lnTo>
                    <a:pt x="3037332" y="573024"/>
                  </a:lnTo>
                  <a:lnTo>
                    <a:pt x="3020568" y="576072"/>
                  </a:lnTo>
                  <a:lnTo>
                    <a:pt x="99060" y="576072"/>
                  </a:lnTo>
                  <a:lnTo>
                    <a:pt x="83820" y="573024"/>
                  </a:lnTo>
                  <a:lnTo>
                    <a:pt x="68580" y="566928"/>
                  </a:lnTo>
                  <a:lnTo>
                    <a:pt x="62484" y="562356"/>
                  </a:lnTo>
                  <a:lnTo>
                    <a:pt x="54864" y="557784"/>
                  </a:lnTo>
                  <a:lnTo>
                    <a:pt x="50292" y="551688"/>
                  </a:lnTo>
                  <a:lnTo>
                    <a:pt x="44196" y="545592"/>
                  </a:lnTo>
                  <a:lnTo>
                    <a:pt x="39624" y="539496"/>
                  </a:lnTo>
                  <a:lnTo>
                    <a:pt x="35052" y="531876"/>
                  </a:lnTo>
                  <a:lnTo>
                    <a:pt x="32004" y="525780"/>
                  </a:lnTo>
                  <a:lnTo>
                    <a:pt x="28956" y="518160"/>
                  </a:lnTo>
                  <a:lnTo>
                    <a:pt x="27432" y="509016"/>
                  </a:lnTo>
                  <a:lnTo>
                    <a:pt x="25908" y="501396"/>
                  </a:lnTo>
                  <a:lnTo>
                    <a:pt x="25908" y="562356"/>
                  </a:lnTo>
                  <a:lnTo>
                    <a:pt x="32004" y="569976"/>
                  </a:lnTo>
                  <a:lnTo>
                    <a:pt x="67056" y="594360"/>
                  </a:lnTo>
                  <a:lnTo>
                    <a:pt x="99060" y="601980"/>
                  </a:lnTo>
                  <a:lnTo>
                    <a:pt x="3025140" y="601980"/>
                  </a:lnTo>
                  <a:lnTo>
                    <a:pt x="3073908" y="583692"/>
                  </a:lnTo>
                  <a:lnTo>
                    <a:pt x="3090672" y="569976"/>
                  </a:lnTo>
                  <a:lnTo>
                    <a:pt x="3096768" y="562356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87982" y="3955794"/>
            <a:ext cx="2739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rlito"/>
                <a:cs typeface="Carlito"/>
              </a:rPr>
              <a:t>Vérification </a:t>
            </a:r>
            <a:r>
              <a:rPr sz="2000" b="1" dirty="0">
                <a:latin typeface="Carlito"/>
                <a:cs typeface="Carlito"/>
              </a:rPr>
              <a:t>des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exigences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34190" y="3837432"/>
            <a:ext cx="3121660" cy="601980"/>
            <a:chOff x="1734190" y="3837432"/>
            <a:chExt cx="3121660" cy="601980"/>
          </a:xfrm>
        </p:grpSpPr>
        <p:sp>
          <p:nvSpPr>
            <p:cNvPr id="22" name="object 22"/>
            <p:cNvSpPr/>
            <p:nvPr/>
          </p:nvSpPr>
          <p:spPr>
            <a:xfrm>
              <a:off x="1746382" y="3851148"/>
              <a:ext cx="3096895" cy="576580"/>
            </a:xfrm>
            <a:custGeom>
              <a:avLst/>
              <a:gdLst/>
              <a:ahLst/>
              <a:cxnLst/>
              <a:rect l="l" t="t" r="r" b="b"/>
              <a:pathLst>
                <a:path w="3096895" h="576579">
                  <a:moveTo>
                    <a:pt x="3096768" y="480060"/>
                  </a:moveTo>
                  <a:lnTo>
                    <a:pt x="3096768" y="96012"/>
                  </a:lnTo>
                  <a:lnTo>
                    <a:pt x="3089267" y="58507"/>
                  </a:lnTo>
                  <a:lnTo>
                    <a:pt x="3068764" y="28003"/>
                  </a:lnTo>
                  <a:lnTo>
                    <a:pt x="3038260" y="7500"/>
                  </a:lnTo>
                  <a:lnTo>
                    <a:pt x="3000756" y="0"/>
                  </a:lnTo>
                  <a:lnTo>
                    <a:pt x="96012" y="0"/>
                  </a:lnTo>
                  <a:lnTo>
                    <a:pt x="58507" y="7500"/>
                  </a:lnTo>
                  <a:lnTo>
                    <a:pt x="28003" y="28003"/>
                  </a:lnTo>
                  <a:lnTo>
                    <a:pt x="7500" y="58507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00" y="517564"/>
                  </a:lnTo>
                  <a:lnTo>
                    <a:pt x="28003" y="548068"/>
                  </a:lnTo>
                  <a:lnTo>
                    <a:pt x="58507" y="568571"/>
                  </a:lnTo>
                  <a:lnTo>
                    <a:pt x="96012" y="576072"/>
                  </a:lnTo>
                  <a:lnTo>
                    <a:pt x="3000756" y="576072"/>
                  </a:lnTo>
                  <a:lnTo>
                    <a:pt x="3038260" y="568571"/>
                  </a:lnTo>
                  <a:lnTo>
                    <a:pt x="3068764" y="548068"/>
                  </a:lnTo>
                  <a:lnTo>
                    <a:pt x="3089267" y="517564"/>
                  </a:lnTo>
                  <a:lnTo>
                    <a:pt x="3096768" y="48006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4190" y="3837432"/>
              <a:ext cx="3121660" cy="601980"/>
            </a:xfrm>
            <a:custGeom>
              <a:avLst/>
              <a:gdLst/>
              <a:ahLst/>
              <a:cxnLst/>
              <a:rect l="l" t="t" r="r" b="b"/>
              <a:pathLst>
                <a:path w="3121660" h="601979">
                  <a:moveTo>
                    <a:pt x="3121152" y="504444"/>
                  </a:moveTo>
                  <a:lnTo>
                    <a:pt x="3121152" y="97536"/>
                  </a:lnTo>
                  <a:lnTo>
                    <a:pt x="3119628" y="86868"/>
                  </a:lnTo>
                  <a:lnTo>
                    <a:pt x="3116580" y="76200"/>
                  </a:lnTo>
                  <a:lnTo>
                    <a:pt x="3112008" y="67056"/>
                  </a:lnTo>
                  <a:lnTo>
                    <a:pt x="3107436" y="56388"/>
                  </a:lnTo>
                  <a:lnTo>
                    <a:pt x="3081528" y="24384"/>
                  </a:lnTo>
                  <a:lnTo>
                    <a:pt x="3043428" y="4572"/>
                  </a:lnTo>
                  <a:lnTo>
                    <a:pt x="3012948" y="0"/>
                  </a:lnTo>
                  <a:lnTo>
                    <a:pt x="108204" y="0"/>
                  </a:lnTo>
                  <a:lnTo>
                    <a:pt x="65532" y="9144"/>
                  </a:lnTo>
                  <a:lnTo>
                    <a:pt x="30480" y="33528"/>
                  </a:lnTo>
                  <a:lnTo>
                    <a:pt x="7620" y="67056"/>
                  </a:lnTo>
                  <a:lnTo>
                    <a:pt x="0" y="99060"/>
                  </a:lnTo>
                  <a:lnTo>
                    <a:pt x="0" y="504444"/>
                  </a:lnTo>
                  <a:lnTo>
                    <a:pt x="1524" y="515112"/>
                  </a:lnTo>
                  <a:lnTo>
                    <a:pt x="7620" y="536448"/>
                  </a:lnTo>
                  <a:lnTo>
                    <a:pt x="13716" y="545592"/>
                  </a:lnTo>
                  <a:lnTo>
                    <a:pt x="18288" y="554736"/>
                  </a:lnTo>
                  <a:lnTo>
                    <a:pt x="24384" y="562356"/>
                  </a:lnTo>
                  <a:lnTo>
                    <a:pt x="24384" y="109728"/>
                  </a:lnTo>
                  <a:lnTo>
                    <a:pt x="27432" y="91440"/>
                  </a:lnTo>
                  <a:lnTo>
                    <a:pt x="44196" y="56388"/>
                  </a:lnTo>
                  <a:lnTo>
                    <a:pt x="83820" y="28956"/>
                  </a:lnTo>
                  <a:lnTo>
                    <a:pt x="100584" y="25908"/>
                  </a:lnTo>
                  <a:lnTo>
                    <a:pt x="3022092" y="25908"/>
                  </a:lnTo>
                  <a:lnTo>
                    <a:pt x="3029712" y="27432"/>
                  </a:lnTo>
                  <a:lnTo>
                    <a:pt x="3037332" y="30480"/>
                  </a:lnTo>
                  <a:lnTo>
                    <a:pt x="3044952" y="32004"/>
                  </a:lnTo>
                  <a:lnTo>
                    <a:pt x="3060192" y="41148"/>
                  </a:lnTo>
                  <a:lnTo>
                    <a:pt x="3072384" y="50292"/>
                  </a:lnTo>
                  <a:lnTo>
                    <a:pt x="3076956" y="56388"/>
                  </a:lnTo>
                  <a:lnTo>
                    <a:pt x="3081528" y="64008"/>
                  </a:lnTo>
                  <a:lnTo>
                    <a:pt x="3086100" y="70104"/>
                  </a:lnTo>
                  <a:lnTo>
                    <a:pt x="3092196" y="85344"/>
                  </a:lnTo>
                  <a:lnTo>
                    <a:pt x="3093720" y="92964"/>
                  </a:lnTo>
                  <a:lnTo>
                    <a:pt x="3095244" y="102108"/>
                  </a:lnTo>
                  <a:lnTo>
                    <a:pt x="3095244" y="564261"/>
                  </a:lnTo>
                  <a:lnTo>
                    <a:pt x="3096768" y="562356"/>
                  </a:lnTo>
                  <a:lnTo>
                    <a:pt x="3108960" y="544068"/>
                  </a:lnTo>
                  <a:lnTo>
                    <a:pt x="3113532" y="534924"/>
                  </a:lnTo>
                  <a:lnTo>
                    <a:pt x="3116580" y="524256"/>
                  </a:lnTo>
                  <a:lnTo>
                    <a:pt x="3119628" y="515112"/>
                  </a:lnTo>
                  <a:lnTo>
                    <a:pt x="3121152" y="504444"/>
                  </a:lnTo>
                  <a:close/>
                </a:path>
                <a:path w="3121660" h="601979">
                  <a:moveTo>
                    <a:pt x="3095244" y="564261"/>
                  </a:moveTo>
                  <a:lnTo>
                    <a:pt x="3095244" y="502920"/>
                  </a:lnTo>
                  <a:lnTo>
                    <a:pt x="3092196" y="518160"/>
                  </a:lnTo>
                  <a:lnTo>
                    <a:pt x="3086100" y="533400"/>
                  </a:lnTo>
                  <a:lnTo>
                    <a:pt x="3058668" y="562356"/>
                  </a:lnTo>
                  <a:lnTo>
                    <a:pt x="3028188" y="574548"/>
                  </a:lnTo>
                  <a:lnTo>
                    <a:pt x="3020568" y="576072"/>
                  </a:lnTo>
                  <a:lnTo>
                    <a:pt x="99060" y="576072"/>
                  </a:lnTo>
                  <a:lnTo>
                    <a:pt x="91440" y="574548"/>
                  </a:lnTo>
                  <a:lnTo>
                    <a:pt x="82296" y="573024"/>
                  </a:lnTo>
                  <a:lnTo>
                    <a:pt x="48768" y="551688"/>
                  </a:lnTo>
                  <a:lnTo>
                    <a:pt x="44196" y="545592"/>
                  </a:lnTo>
                  <a:lnTo>
                    <a:pt x="38100" y="539496"/>
                  </a:lnTo>
                  <a:lnTo>
                    <a:pt x="35052" y="531876"/>
                  </a:lnTo>
                  <a:lnTo>
                    <a:pt x="30480" y="525780"/>
                  </a:lnTo>
                  <a:lnTo>
                    <a:pt x="28956" y="518160"/>
                  </a:lnTo>
                  <a:lnTo>
                    <a:pt x="25908" y="509016"/>
                  </a:lnTo>
                  <a:lnTo>
                    <a:pt x="25908" y="501396"/>
                  </a:lnTo>
                  <a:lnTo>
                    <a:pt x="24384" y="492252"/>
                  </a:lnTo>
                  <a:lnTo>
                    <a:pt x="24384" y="562356"/>
                  </a:lnTo>
                  <a:lnTo>
                    <a:pt x="39624" y="577596"/>
                  </a:lnTo>
                  <a:lnTo>
                    <a:pt x="76200" y="597408"/>
                  </a:lnTo>
                  <a:lnTo>
                    <a:pt x="97536" y="601980"/>
                  </a:lnTo>
                  <a:lnTo>
                    <a:pt x="3023616" y="601980"/>
                  </a:lnTo>
                  <a:lnTo>
                    <a:pt x="3073908" y="583692"/>
                  </a:lnTo>
                  <a:lnTo>
                    <a:pt x="3090672" y="569976"/>
                  </a:lnTo>
                  <a:lnTo>
                    <a:pt x="3095244" y="564261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55609" y="3955794"/>
            <a:ext cx="2875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Spécification </a:t>
            </a:r>
            <a:r>
              <a:rPr sz="2000" b="1" dirty="0">
                <a:latin typeface="Carlito"/>
                <a:cs typeface="Carlito"/>
              </a:rPr>
              <a:t>des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exigences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34190" y="4701540"/>
            <a:ext cx="3121660" cy="601980"/>
            <a:chOff x="1734190" y="4701540"/>
            <a:chExt cx="3121660" cy="601980"/>
          </a:xfrm>
        </p:grpSpPr>
        <p:sp>
          <p:nvSpPr>
            <p:cNvPr id="26" name="object 26"/>
            <p:cNvSpPr/>
            <p:nvPr/>
          </p:nvSpPr>
          <p:spPr>
            <a:xfrm>
              <a:off x="1746382" y="4715256"/>
              <a:ext cx="3095625" cy="576580"/>
            </a:xfrm>
            <a:custGeom>
              <a:avLst/>
              <a:gdLst/>
              <a:ahLst/>
              <a:cxnLst/>
              <a:rect l="l" t="t" r="r" b="b"/>
              <a:pathLst>
                <a:path w="3095625" h="576579">
                  <a:moveTo>
                    <a:pt x="3095244" y="480060"/>
                  </a:moveTo>
                  <a:lnTo>
                    <a:pt x="3095244" y="96012"/>
                  </a:lnTo>
                  <a:lnTo>
                    <a:pt x="3087743" y="58507"/>
                  </a:lnTo>
                  <a:lnTo>
                    <a:pt x="3067240" y="28003"/>
                  </a:lnTo>
                  <a:lnTo>
                    <a:pt x="3036736" y="7500"/>
                  </a:lnTo>
                  <a:lnTo>
                    <a:pt x="2999232" y="0"/>
                  </a:lnTo>
                  <a:lnTo>
                    <a:pt x="96012" y="0"/>
                  </a:lnTo>
                  <a:lnTo>
                    <a:pt x="58507" y="7500"/>
                  </a:lnTo>
                  <a:lnTo>
                    <a:pt x="28003" y="28003"/>
                  </a:lnTo>
                  <a:lnTo>
                    <a:pt x="7500" y="58507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00" y="516921"/>
                  </a:lnTo>
                  <a:lnTo>
                    <a:pt x="28003" y="547497"/>
                  </a:lnTo>
                  <a:lnTo>
                    <a:pt x="58507" y="568356"/>
                  </a:lnTo>
                  <a:lnTo>
                    <a:pt x="96012" y="576072"/>
                  </a:lnTo>
                  <a:lnTo>
                    <a:pt x="2999232" y="576072"/>
                  </a:lnTo>
                  <a:lnTo>
                    <a:pt x="3036736" y="568356"/>
                  </a:lnTo>
                  <a:lnTo>
                    <a:pt x="3067240" y="547497"/>
                  </a:lnTo>
                  <a:lnTo>
                    <a:pt x="3087743" y="516921"/>
                  </a:lnTo>
                  <a:lnTo>
                    <a:pt x="3095244" y="48006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34190" y="4701540"/>
              <a:ext cx="3121660" cy="601980"/>
            </a:xfrm>
            <a:custGeom>
              <a:avLst/>
              <a:gdLst/>
              <a:ahLst/>
              <a:cxnLst/>
              <a:rect l="l" t="t" r="r" b="b"/>
              <a:pathLst>
                <a:path w="3121660" h="601979">
                  <a:moveTo>
                    <a:pt x="3121152" y="504444"/>
                  </a:moveTo>
                  <a:lnTo>
                    <a:pt x="3121152" y="108204"/>
                  </a:lnTo>
                  <a:lnTo>
                    <a:pt x="3116580" y="76200"/>
                  </a:lnTo>
                  <a:lnTo>
                    <a:pt x="3112008" y="67056"/>
                  </a:lnTo>
                  <a:lnTo>
                    <a:pt x="3107436" y="56388"/>
                  </a:lnTo>
                  <a:lnTo>
                    <a:pt x="3101340" y="48768"/>
                  </a:lnTo>
                  <a:lnTo>
                    <a:pt x="3095244" y="39624"/>
                  </a:lnTo>
                  <a:lnTo>
                    <a:pt x="3089148" y="32004"/>
                  </a:lnTo>
                  <a:lnTo>
                    <a:pt x="3054096" y="9144"/>
                  </a:lnTo>
                  <a:lnTo>
                    <a:pt x="3022092" y="1524"/>
                  </a:lnTo>
                  <a:lnTo>
                    <a:pt x="3012948" y="0"/>
                  </a:lnTo>
                  <a:lnTo>
                    <a:pt x="108204" y="0"/>
                  </a:lnTo>
                  <a:lnTo>
                    <a:pt x="96012" y="1524"/>
                  </a:lnTo>
                  <a:lnTo>
                    <a:pt x="56388" y="13716"/>
                  </a:lnTo>
                  <a:lnTo>
                    <a:pt x="18288" y="48768"/>
                  </a:lnTo>
                  <a:lnTo>
                    <a:pt x="1524" y="88392"/>
                  </a:lnTo>
                  <a:lnTo>
                    <a:pt x="0" y="99060"/>
                  </a:lnTo>
                  <a:lnTo>
                    <a:pt x="0" y="504444"/>
                  </a:lnTo>
                  <a:lnTo>
                    <a:pt x="1524" y="515112"/>
                  </a:lnTo>
                  <a:lnTo>
                    <a:pt x="7620" y="536448"/>
                  </a:lnTo>
                  <a:lnTo>
                    <a:pt x="13716" y="545592"/>
                  </a:lnTo>
                  <a:lnTo>
                    <a:pt x="18288" y="554736"/>
                  </a:lnTo>
                  <a:lnTo>
                    <a:pt x="24384" y="562356"/>
                  </a:lnTo>
                  <a:lnTo>
                    <a:pt x="24384" y="109728"/>
                  </a:lnTo>
                  <a:lnTo>
                    <a:pt x="27432" y="91440"/>
                  </a:lnTo>
                  <a:lnTo>
                    <a:pt x="44196" y="56388"/>
                  </a:lnTo>
                  <a:lnTo>
                    <a:pt x="83820" y="28956"/>
                  </a:lnTo>
                  <a:lnTo>
                    <a:pt x="100584" y="25908"/>
                  </a:lnTo>
                  <a:lnTo>
                    <a:pt x="3022092" y="25908"/>
                  </a:lnTo>
                  <a:lnTo>
                    <a:pt x="3029712" y="27432"/>
                  </a:lnTo>
                  <a:lnTo>
                    <a:pt x="3037332" y="30480"/>
                  </a:lnTo>
                  <a:lnTo>
                    <a:pt x="3044952" y="32004"/>
                  </a:lnTo>
                  <a:lnTo>
                    <a:pt x="3052572" y="36576"/>
                  </a:lnTo>
                  <a:lnTo>
                    <a:pt x="3058668" y="41148"/>
                  </a:lnTo>
                  <a:lnTo>
                    <a:pt x="3066288" y="45720"/>
                  </a:lnTo>
                  <a:lnTo>
                    <a:pt x="3076956" y="56388"/>
                  </a:lnTo>
                  <a:lnTo>
                    <a:pt x="3081528" y="64008"/>
                  </a:lnTo>
                  <a:lnTo>
                    <a:pt x="3086100" y="70104"/>
                  </a:lnTo>
                  <a:lnTo>
                    <a:pt x="3092196" y="85344"/>
                  </a:lnTo>
                  <a:lnTo>
                    <a:pt x="3093720" y="92964"/>
                  </a:lnTo>
                  <a:lnTo>
                    <a:pt x="3095244" y="102108"/>
                  </a:lnTo>
                  <a:lnTo>
                    <a:pt x="3095244" y="563880"/>
                  </a:lnTo>
                  <a:lnTo>
                    <a:pt x="3096768" y="562356"/>
                  </a:lnTo>
                  <a:lnTo>
                    <a:pt x="3102864" y="553212"/>
                  </a:lnTo>
                  <a:lnTo>
                    <a:pt x="3116580" y="525780"/>
                  </a:lnTo>
                  <a:lnTo>
                    <a:pt x="3119628" y="515112"/>
                  </a:lnTo>
                  <a:lnTo>
                    <a:pt x="3121152" y="504444"/>
                  </a:lnTo>
                  <a:close/>
                </a:path>
                <a:path w="3121660" h="601979">
                  <a:moveTo>
                    <a:pt x="3095244" y="563880"/>
                  </a:moveTo>
                  <a:lnTo>
                    <a:pt x="3095244" y="502920"/>
                  </a:lnTo>
                  <a:lnTo>
                    <a:pt x="3092196" y="518160"/>
                  </a:lnTo>
                  <a:lnTo>
                    <a:pt x="3089148" y="525780"/>
                  </a:lnTo>
                  <a:lnTo>
                    <a:pt x="3084576" y="533400"/>
                  </a:lnTo>
                  <a:lnTo>
                    <a:pt x="3081528" y="541020"/>
                  </a:lnTo>
                  <a:lnTo>
                    <a:pt x="3075432" y="547116"/>
                  </a:lnTo>
                  <a:lnTo>
                    <a:pt x="3035808" y="573024"/>
                  </a:lnTo>
                  <a:lnTo>
                    <a:pt x="3020568" y="576072"/>
                  </a:lnTo>
                  <a:lnTo>
                    <a:pt x="99060" y="576072"/>
                  </a:lnTo>
                  <a:lnTo>
                    <a:pt x="91440" y="574548"/>
                  </a:lnTo>
                  <a:lnTo>
                    <a:pt x="82296" y="573024"/>
                  </a:lnTo>
                  <a:lnTo>
                    <a:pt x="48768" y="551688"/>
                  </a:lnTo>
                  <a:lnTo>
                    <a:pt x="44196" y="545592"/>
                  </a:lnTo>
                  <a:lnTo>
                    <a:pt x="38100" y="539496"/>
                  </a:lnTo>
                  <a:lnTo>
                    <a:pt x="35052" y="531876"/>
                  </a:lnTo>
                  <a:lnTo>
                    <a:pt x="30480" y="525780"/>
                  </a:lnTo>
                  <a:lnTo>
                    <a:pt x="28956" y="518160"/>
                  </a:lnTo>
                  <a:lnTo>
                    <a:pt x="25908" y="509016"/>
                  </a:lnTo>
                  <a:lnTo>
                    <a:pt x="25908" y="501396"/>
                  </a:lnTo>
                  <a:lnTo>
                    <a:pt x="24384" y="492252"/>
                  </a:lnTo>
                  <a:lnTo>
                    <a:pt x="24384" y="562356"/>
                  </a:lnTo>
                  <a:lnTo>
                    <a:pt x="39624" y="577596"/>
                  </a:lnTo>
                  <a:lnTo>
                    <a:pt x="76200" y="597408"/>
                  </a:lnTo>
                  <a:lnTo>
                    <a:pt x="97536" y="601980"/>
                  </a:lnTo>
                  <a:lnTo>
                    <a:pt x="3023616" y="601980"/>
                  </a:lnTo>
                  <a:lnTo>
                    <a:pt x="3073908" y="583692"/>
                  </a:lnTo>
                  <a:lnTo>
                    <a:pt x="3081528" y="577596"/>
                  </a:lnTo>
                  <a:lnTo>
                    <a:pt x="3095244" y="563880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80932" y="4819902"/>
            <a:ext cx="782764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Gestion </a:t>
            </a:r>
            <a:r>
              <a:rPr sz="2000" b="1" dirty="0">
                <a:latin typeface="Carlito"/>
                <a:cs typeface="Carlito"/>
              </a:rPr>
              <a:t>des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exigences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rlito"/>
              <a:cs typeface="Carlito"/>
            </a:endParaRPr>
          </a:p>
          <a:p>
            <a:pPr marL="354965" marR="5080" indent="-342900" algn="just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sz="2000" spc="-5" dirty="0">
                <a:latin typeface="Carlito"/>
                <a:cs typeface="Carlito"/>
              </a:rPr>
              <a:t>Le processus d’élicitation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exigences </a:t>
            </a:r>
            <a:r>
              <a:rPr sz="2000" dirty="0">
                <a:latin typeface="Carlito"/>
                <a:cs typeface="Carlito"/>
              </a:rPr>
              <a:t>implique un ensemble  d’activités de </a:t>
            </a:r>
            <a:r>
              <a:rPr sz="2000" spc="-5" dirty="0">
                <a:latin typeface="Carlito"/>
                <a:cs typeface="Carlito"/>
              </a:rPr>
              <a:t>communication, négociation et collaboration avec les  parties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prenantes.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43145" y="3778008"/>
            <a:ext cx="1367155" cy="1239520"/>
          </a:xfrm>
          <a:custGeom>
            <a:avLst/>
            <a:gdLst/>
            <a:ahLst/>
            <a:cxnLst/>
            <a:rect l="l" t="t" r="r" b="b"/>
            <a:pathLst>
              <a:path w="1367154" h="1239520">
                <a:moveTo>
                  <a:pt x="1367028" y="345935"/>
                </a:moveTo>
                <a:lnTo>
                  <a:pt x="674166" y="345935"/>
                </a:lnTo>
                <a:lnTo>
                  <a:pt x="679196" y="0"/>
                </a:lnTo>
                <a:lnTo>
                  <a:pt x="651027" y="0"/>
                </a:lnTo>
                <a:lnTo>
                  <a:pt x="646214" y="345935"/>
                </a:lnTo>
                <a:lnTo>
                  <a:pt x="576072" y="345935"/>
                </a:lnTo>
                <a:lnTo>
                  <a:pt x="0" y="345935"/>
                </a:lnTo>
                <a:lnTo>
                  <a:pt x="0" y="374891"/>
                </a:lnTo>
                <a:lnTo>
                  <a:pt x="576072" y="374891"/>
                </a:lnTo>
                <a:lnTo>
                  <a:pt x="645807" y="374891"/>
                </a:lnTo>
                <a:lnTo>
                  <a:pt x="634187" y="1210043"/>
                </a:lnTo>
                <a:lnTo>
                  <a:pt x="0" y="1210043"/>
                </a:lnTo>
                <a:lnTo>
                  <a:pt x="0" y="1238999"/>
                </a:lnTo>
                <a:lnTo>
                  <a:pt x="647700" y="1238999"/>
                </a:lnTo>
                <a:lnTo>
                  <a:pt x="647700" y="1225283"/>
                </a:lnTo>
                <a:lnTo>
                  <a:pt x="661416" y="1225283"/>
                </a:lnTo>
                <a:lnTo>
                  <a:pt x="673747" y="374891"/>
                </a:lnTo>
                <a:lnTo>
                  <a:pt x="1367028" y="374891"/>
                </a:lnTo>
                <a:lnTo>
                  <a:pt x="1367028" y="34593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57825" y="6869681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Points de vues</a:t>
            </a:r>
            <a:r>
              <a:rPr spc="-75" dirty="0"/>
              <a:t> </a:t>
            </a:r>
            <a:r>
              <a:rPr spc="-5" dirty="0"/>
              <a:t>(viewpoints)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073" y="2135124"/>
            <a:ext cx="9144000" cy="5071872"/>
            <a:chOff x="774073" y="2135124"/>
            <a:chExt cx="9144000" cy="5071872"/>
          </a:xfrm>
        </p:grpSpPr>
        <p:sp>
          <p:nvSpPr>
            <p:cNvPr id="4" name="object 4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6765" y="2135124"/>
              <a:ext cx="2051303" cy="2435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36378" y="2422695"/>
            <a:ext cx="7819390" cy="4470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Modélisation </a:t>
            </a:r>
            <a:r>
              <a:rPr sz="2000" dirty="0">
                <a:latin typeface="Carlito"/>
                <a:cs typeface="Carlito"/>
              </a:rPr>
              <a:t>du </a:t>
            </a:r>
            <a:r>
              <a:rPr sz="2000" spc="-5" dirty="0">
                <a:latin typeface="Carlito"/>
                <a:cs typeface="Carlito"/>
              </a:rPr>
              <a:t>domaine selon différentes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perspectives.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Exemple:</a:t>
            </a:r>
            <a:endParaRPr sz="20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39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Vue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implémentation.</a:t>
            </a:r>
            <a:endParaRPr sz="1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Vue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comportement.</a:t>
            </a:r>
            <a:endParaRPr sz="1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Vue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interfaces.</a:t>
            </a:r>
            <a:endParaRPr sz="1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L’objectif </a:t>
            </a:r>
            <a:r>
              <a:rPr sz="2000" spc="-5" dirty="0">
                <a:latin typeface="Carlito"/>
                <a:cs typeface="Carlito"/>
              </a:rPr>
              <a:t>est </a:t>
            </a:r>
            <a:r>
              <a:rPr sz="2000" dirty="0">
                <a:latin typeface="Carlito"/>
                <a:cs typeface="Carlito"/>
              </a:rPr>
              <a:t>d’avoir une vue </a:t>
            </a:r>
            <a:r>
              <a:rPr sz="2000" spc="-5" dirty="0">
                <a:latin typeface="Carlito"/>
                <a:cs typeface="Carlito"/>
              </a:rPr>
              <a:t>complète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système.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Simplifier l’organisation et la priorisation </a:t>
            </a:r>
            <a:r>
              <a:rPr sz="2000" dirty="0">
                <a:latin typeface="Carlito"/>
                <a:cs typeface="Carlito"/>
              </a:rPr>
              <a:t>des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exigences.</a:t>
            </a: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i="1" spc="-5" dirty="0">
                <a:solidFill>
                  <a:srgbClr val="009999"/>
                </a:solidFill>
                <a:latin typeface="Carlito"/>
                <a:cs typeface="Carlito"/>
              </a:rPr>
              <a:t>Appréhender </a:t>
            </a:r>
            <a:r>
              <a:rPr sz="2000" b="1" i="1" dirty="0">
                <a:solidFill>
                  <a:srgbClr val="009999"/>
                </a:solidFill>
                <a:latin typeface="Carlito"/>
                <a:cs typeface="Carlito"/>
              </a:rPr>
              <a:t>la </a:t>
            </a:r>
            <a:r>
              <a:rPr sz="2000" b="1" i="1" spc="-5" dirty="0">
                <a:solidFill>
                  <a:srgbClr val="009999"/>
                </a:solidFill>
                <a:latin typeface="Carlito"/>
                <a:cs typeface="Carlito"/>
              </a:rPr>
              <a:t>complexité, un peu comme </a:t>
            </a:r>
            <a:r>
              <a:rPr sz="2000" b="1" i="1" dirty="0">
                <a:solidFill>
                  <a:srgbClr val="009999"/>
                </a:solidFill>
                <a:latin typeface="Carlito"/>
                <a:cs typeface="Carlito"/>
              </a:rPr>
              <a:t>le </a:t>
            </a:r>
            <a:r>
              <a:rPr sz="2000" b="1" i="1" spc="-5" dirty="0">
                <a:solidFill>
                  <a:srgbClr val="009999"/>
                </a:solidFill>
                <a:latin typeface="Carlito"/>
                <a:cs typeface="Carlito"/>
              </a:rPr>
              <a:t>patron</a:t>
            </a:r>
            <a:r>
              <a:rPr sz="2000" b="1" i="1" spc="-135" dirty="0">
                <a:solidFill>
                  <a:srgbClr val="009999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009999"/>
                </a:solidFill>
                <a:latin typeface="Carlito"/>
                <a:cs typeface="Carlito"/>
              </a:rPr>
              <a:t>«Façade».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Inconvénients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</a:t>
            </a:r>
          </a:p>
          <a:p>
            <a:pPr marL="756285" marR="5080" lvl="1" indent="-287020">
              <a:lnSpc>
                <a:spcPct val="100000"/>
              </a:lnSpc>
              <a:spcBef>
                <a:spcPts val="44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Contrainte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cette technique: les </a:t>
            </a:r>
            <a:r>
              <a:rPr sz="1800" dirty="0">
                <a:latin typeface="Carlito"/>
                <a:cs typeface="Carlito"/>
              </a:rPr>
              <a:t>exigences </a:t>
            </a:r>
            <a:r>
              <a:rPr sz="1800" spc="-5" dirty="0">
                <a:latin typeface="Carlito"/>
                <a:cs typeface="Carlito"/>
              </a:rPr>
              <a:t>non-fonctionnelles </a:t>
            </a:r>
            <a:r>
              <a:rPr sz="1800" dirty="0">
                <a:latin typeface="Carlito"/>
                <a:cs typeface="Carlito"/>
              </a:rPr>
              <a:t>ne </a:t>
            </a:r>
            <a:r>
              <a:rPr sz="1800" spc="-5" dirty="0">
                <a:latin typeface="Carlito"/>
                <a:cs typeface="Carlito"/>
              </a:rPr>
              <a:t>sont </a:t>
            </a:r>
            <a:r>
              <a:rPr sz="1800" dirty="0">
                <a:latin typeface="Carlito"/>
                <a:cs typeface="Carlito"/>
              </a:rPr>
              <a:t>pas  </a:t>
            </a:r>
            <a:r>
              <a:rPr sz="1800" spc="-5" dirty="0">
                <a:latin typeface="Carlito"/>
                <a:cs typeface="Carlito"/>
              </a:rPr>
              <a:t>prises </a:t>
            </a:r>
            <a:r>
              <a:rPr sz="1800" dirty="0">
                <a:latin typeface="Carlito"/>
                <a:cs typeface="Carlito"/>
              </a:rPr>
              <a:t>en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charge.</a:t>
            </a: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L’effort d’élicitation </a:t>
            </a:r>
            <a:r>
              <a:rPr sz="1800" dirty="0">
                <a:latin typeface="Carlito"/>
                <a:cs typeface="Carlito"/>
              </a:rPr>
              <a:t>est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considérable.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2830" y="6621269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et approches pour </a:t>
            </a:r>
            <a:r>
              <a:rPr spc="-10" dirty="0"/>
              <a:t>les </a:t>
            </a:r>
            <a:r>
              <a:rPr spc="-5" dirty="0"/>
              <a:t>activités</a:t>
            </a:r>
            <a:r>
              <a:rPr spc="-25" dirty="0"/>
              <a:t> </a:t>
            </a:r>
            <a:r>
              <a:rPr spc="-10" dirty="0"/>
              <a:t>d’élicitation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45820"/>
              </p:ext>
            </p:extLst>
          </p:nvPr>
        </p:nvGraphicFramePr>
        <p:xfrm>
          <a:off x="1080113" y="2423231"/>
          <a:ext cx="8216897" cy="481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57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Entrevues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80" marB="0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Domaine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6365" marB="0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Workshop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80" marB="0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Ethnographie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80" marB="0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Prototypage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80" marB="0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Buts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44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Scénarios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509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Point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de</a:t>
                      </a:r>
                      <a:r>
                        <a:rPr sz="14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vue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Compréhension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du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domaine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33">
                <a:tc>
                  <a:txBody>
                    <a:bodyPr/>
                    <a:lstStyle/>
                    <a:p>
                      <a:pPr marL="1224915" marR="403225" indent="-8153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Identification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des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sources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des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exigences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Analyse des parties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prenantes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Sélection des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techniques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Élicitation des</a:t>
                      </a:r>
                      <a:r>
                        <a:rPr sz="16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exigences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31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Techniques complémentaires </a:t>
            </a:r>
            <a:r>
              <a:rPr dirty="0"/>
              <a:t>ou</a:t>
            </a:r>
            <a:r>
              <a:rPr spc="-85" dirty="0"/>
              <a:t> </a:t>
            </a:r>
            <a:r>
              <a:rPr spc="-5" dirty="0"/>
              <a:t>alternatives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5300" y="6767498"/>
            <a:ext cx="1844039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C00000"/>
              </a:buClr>
              <a:buFont typeface="Courier New"/>
              <a:buChar char="o"/>
              <a:tabLst>
                <a:tab pos="354965" algn="l"/>
                <a:tab pos="355600" algn="l"/>
              </a:tabLst>
            </a:pPr>
            <a:r>
              <a:rPr sz="1400" spc="-5" dirty="0">
                <a:latin typeface="Carlito"/>
                <a:cs typeface="Carlito"/>
              </a:rPr>
              <a:t>C=</a:t>
            </a:r>
            <a:r>
              <a:rPr sz="1400" spc="2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Complémentaire</a:t>
            </a:r>
            <a:endParaRPr sz="1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C00000"/>
              </a:buClr>
              <a:buFont typeface="Courier New"/>
              <a:buChar char="o"/>
              <a:tabLst>
                <a:tab pos="354965" algn="l"/>
                <a:tab pos="355600" algn="l"/>
              </a:tabLst>
            </a:pPr>
            <a:r>
              <a:rPr sz="1400" dirty="0">
                <a:latin typeface="Carlito"/>
                <a:cs typeface="Carlito"/>
              </a:rPr>
              <a:t>A=</a:t>
            </a:r>
            <a:r>
              <a:rPr sz="1400" spc="2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Alternative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0101" y="6869681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32</a:t>
            </a:fld>
            <a:endParaRPr sz="12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28588"/>
              </p:ext>
            </p:extLst>
          </p:nvPr>
        </p:nvGraphicFramePr>
        <p:xfrm>
          <a:off x="2374900" y="2021309"/>
          <a:ext cx="7646031" cy="4642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9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83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Entrevues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Domaine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600" b="1" spc="-15" dirty="0">
                          <a:latin typeface="Carlito"/>
                          <a:cs typeface="Carlito"/>
                        </a:rPr>
                        <a:t>Workshop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Ethnographie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Prototypage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Buts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018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Scénarios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Point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de</a:t>
                      </a:r>
                      <a:r>
                        <a:rPr sz="16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vue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17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Entrevues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Domaine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Ethnographie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Prototypage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Buts</a:t>
                      </a: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Scénarios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66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Point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 vue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51100" y="4280475"/>
            <a:ext cx="971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rlito"/>
                <a:cs typeface="Carlito"/>
              </a:rPr>
              <a:t>W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-15" dirty="0">
                <a:latin typeface="Carlito"/>
                <a:cs typeface="Carlito"/>
              </a:rPr>
              <a:t>k</a:t>
            </a:r>
            <a:r>
              <a:rPr sz="1800" dirty="0">
                <a:latin typeface="Carlito"/>
                <a:cs typeface="Carlito"/>
              </a:rPr>
              <a:t>sh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Éliciter les </a:t>
            </a:r>
            <a:r>
              <a:rPr spc="-5" dirty="0"/>
              <a:t>exigences</a:t>
            </a:r>
            <a:r>
              <a:rPr spc="-25" dirty="0"/>
              <a:t> </a:t>
            </a:r>
            <a:r>
              <a:rPr spc="-5" dirty="0"/>
              <a:t>non-fonctionnelles</a:t>
            </a:r>
          </a:p>
        </p:txBody>
      </p:sp>
      <p:sp>
        <p:nvSpPr>
          <p:cNvPr id="182" name="object 182"/>
          <p:cNvSpPr txBox="1"/>
          <p:nvPr/>
        </p:nvSpPr>
        <p:spPr>
          <a:xfrm>
            <a:off x="1521909" y="6629530"/>
            <a:ext cx="6118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ourier New"/>
                <a:cs typeface="Courier New"/>
              </a:rPr>
              <a:t>o </a:t>
            </a:r>
            <a:r>
              <a:rPr sz="2000" dirty="0">
                <a:latin typeface="Carlito"/>
                <a:cs typeface="Carlito"/>
              </a:rPr>
              <a:t>On peut </a:t>
            </a:r>
            <a:r>
              <a:rPr sz="2000" spc="-5" dirty="0">
                <a:latin typeface="Carlito"/>
                <a:cs typeface="Carlito"/>
              </a:rPr>
              <a:t>utiliser </a:t>
            </a:r>
            <a:r>
              <a:rPr sz="2000" dirty="0">
                <a:latin typeface="Carlito"/>
                <a:cs typeface="Carlito"/>
              </a:rPr>
              <a:t>cette carte pour </a:t>
            </a:r>
            <a:r>
              <a:rPr sz="2000" spc="-5" dirty="0">
                <a:latin typeface="Carlito"/>
                <a:cs typeface="Carlito"/>
              </a:rPr>
              <a:t>mieux explorer les</a:t>
            </a:r>
            <a:r>
              <a:rPr sz="2000" spc="3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ENF</a:t>
            </a:r>
          </a:p>
        </p:txBody>
      </p:sp>
      <p:sp>
        <p:nvSpPr>
          <p:cNvPr id="314" name="object 314"/>
          <p:cNvSpPr txBox="1"/>
          <p:nvPr/>
        </p:nvSpPr>
        <p:spPr>
          <a:xfrm>
            <a:off x="9337430" y="663815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33</a:t>
            </a:fld>
            <a:endParaRPr sz="1400">
              <a:latin typeface="Arial"/>
              <a:cs typeface="Arial"/>
            </a:endParaRPr>
          </a:p>
        </p:txBody>
      </p:sp>
      <p:grpSp>
        <p:nvGrpSpPr>
          <p:cNvPr id="316" name="Groupe 315">
            <a:extLst>
              <a:ext uri="{FF2B5EF4-FFF2-40B4-BE49-F238E27FC236}">
                <a16:creationId xmlns:a16="http://schemas.microsoft.com/office/drawing/2014/main" id="{C94BC971-644D-4542-9BFB-E1BF21E3F493}"/>
              </a:ext>
            </a:extLst>
          </p:cNvPr>
          <p:cNvGrpSpPr/>
          <p:nvPr/>
        </p:nvGrpSpPr>
        <p:grpSpPr>
          <a:xfrm>
            <a:off x="1341763" y="1890081"/>
            <a:ext cx="8103870" cy="4631369"/>
            <a:chOff x="1341763" y="1890081"/>
            <a:chExt cx="8103870" cy="4631369"/>
          </a:xfrm>
        </p:grpSpPr>
        <p:grpSp>
          <p:nvGrpSpPr>
            <p:cNvPr id="3" name="object 3"/>
            <p:cNvGrpSpPr/>
            <p:nvPr/>
          </p:nvGrpSpPr>
          <p:grpSpPr>
            <a:xfrm>
              <a:off x="1809437" y="2016001"/>
              <a:ext cx="7183120" cy="2340610"/>
              <a:chOff x="1809437" y="1438655"/>
              <a:chExt cx="7183120" cy="234061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113661" y="3316223"/>
                <a:ext cx="115824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58239" h="441960">
                    <a:moveTo>
                      <a:pt x="1158240" y="0"/>
                    </a:moveTo>
                    <a:lnTo>
                      <a:pt x="0" y="0"/>
                    </a:lnTo>
                    <a:lnTo>
                      <a:pt x="0" y="341388"/>
                    </a:lnTo>
                    <a:lnTo>
                      <a:pt x="0" y="441960"/>
                    </a:lnTo>
                    <a:lnTo>
                      <a:pt x="1158240" y="441960"/>
                    </a:lnTo>
                    <a:lnTo>
                      <a:pt x="1158240" y="341388"/>
                    </a:lnTo>
                    <a:lnTo>
                      <a:pt x="1158240" y="0"/>
                    </a:lnTo>
                    <a:close/>
                  </a:path>
                </a:pathLst>
              </a:custGeom>
              <a:solidFill>
                <a:srgbClr val="6D796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706502" y="3657600"/>
                <a:ext cx="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h="120650">
                    <a:moveTo>
                      <a:pt x="0" y="12039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2596774" y="2964179"/>
                <a:ext cx="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h="265430">
                    <a:moveTo>
                      <a:pt x="0" y="0"/>
                    </a:moveTo>
                    <a:lnTo>
                      <a:pt x="0" y="265176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2031369" y="3229356"/>
                <a:ext cx="113093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30935" h="428625">
                    <a:moveTo>
                      <a:pt x="1130807" y="428243"/>
                    </a:moveTo>
                    <a:lnTo>
                      <a:pt x="1130807" y="0"/>
                    </a:lnTo>
                    <a:lnTo>
                      <a:pt x="0" y="0"/>
                    </a:lnTo>
                    <a:lnTo>
                      <a:pt x="0" y="428243"/>
                    </a:lnTo>
                    <a:lnTo>
                      <a:pt x="1130807" y="428243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2031370" y="3229356"/>
                <a:ext cx="113093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30935" h="428625">
                    <a:moveTo>
                      <a:pt x="1130807" y="367184"/>
                    </a:moveTo>
                    <a:lnTo>
                      <a:pt x="1130807" y="59534"/>
                    </a:lnTo>
                    <a:lnTo>
                      <a:pt x="1123362" y="37730"/>
                    </a:lnTo>
                    <a:lnTo>
                      <a:pt x="1106530" y="0"/>
                    </a:lnTo>
                    <a:lnTo>
                      <a:pt x="22781" y="0"/>
                    </a:lnTo>
                    <a:lnTo>
                      <a:pt x="5935" y="37730"/>
                    </a:lnTo>
                    <a:lnTo>
                      <a:pt x="0" y="55103"/>
                    </a:lnTo>
                    <a:lnTo>
                      <a:pt x="0" y="371615"/>
                    </a:lnTo>
                    <a:lnTo>
                      <a:pt x="5935" y="388989"/>
                    </a:lnTo>
                    <a:lnTo>
                      <a:pt x="23461" y="428243"/>
                    </a:lnTo>
                    <a:lnTo>
                      <a:pt x="1105849" y="428243"/>
                    </a:lnTo>
                    <a:lnTo>
                      <a:pt x="1123362" y="388989"/>
                    </a:lnTo>
                    <a:lnTo>
                      <a:pt x="1130807" y="367184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045086" y="3229356"/>
                <a:ext cx="110236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02360" h="428625">
                    <a:moveTo>
                      <a:pt x="1101852" y="213359"/>
                    </a:moveTo>
                    <a:lnTo>
                      <a:pt x="1099598" y="168656"/>
                    </a:lnTo>
                    <a:lnTo>
                      <a:pt x="1092969" y="125084"/>
                    </a:lnTo>
                    <a:lnTo>
                      <a:pt x="1082159" y="82817"/>
                    </a:lnTo>
                    <a:lnTo>
                      <a:pt x="1067366" y="42027"/>
                    </a:lnTo>
                    <a:lnTo>
                      <a:pt x="1048785" y="2887"/>
                    </a:lnTo>
                    <a:lnTo>
                      <a:pt x="1047069" y="0"/>
                    </a:lnTo>
                    <a:lnTo>
                      <a:pt x="54816" y="0"/>
                    </a:lnTo>
                    <a:lnTo>
                      <a:pt x="34502" y="42027"/>
                    </a:lnTo>
                    <a:lnTo>
                      <a:pt x="19699" y="82817"/>
                    </a:lnTo>
                    <a:lnTo>
                      <a:pt x="8884" y="125084"/>
                    </a:lnTo>
                    <a:lnTo>
                      <a:pt x="2253" y="168656"/>
                    </a:lnTo>
                    <a:lnTo>
                      <a:pt x="0" y="213359"/>
                    </a:lnTo>
                    <a:lnTo>
                      <a:pt x="2253" y="258076"/>
                    </a:lnTo>
                    <a:lnTo>
                      <a:pt x="8884" y="301686"/>
                    </a:lnTo>
                    <a:lnTo>
                      <a:pt x="19699" y="344014"/>
                    </a:lnTo>
                    <a:lnTo>
                      <a:pt x="34502" y="384883"/>
                    </a:lnTo>
                    <a:lnTo>
                      <a:pt x="53099" y="424119"/>
                    </a:lnTo>
                    <a:lnTo>
                      <a:pt x="55545" y="428243"/>
                    </a:lnTo>
                    <a:lnTo>
                      <a:pt x="1046341" y="428243"/>
                    </a:lnTo>
                    <a:lnTo>
                      <a:pt x="1067366" y="384883"/>
                    </a:lnTo>
                    <a:lnTo>
                      <a:pt x="1082159" y="344014"/>
                    </a:lnTo>
                    <a:lnTo>
                      <a:pt x="1092969" y="301686"/>
                    </a:lnTo>
                    <a:lnTo>
                      <a:pt x="1099598" y="258076"/>
                    </a:lnTo>
                    <a:lnTo>
                      <a:pt x="1101852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2086234" y="3229356"/>
                <a:ext cx="101981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19810" h="428625">
                    <a:moveTo>
                      <a:pt x="1019556" y="213359"/>
                    </a:moveTo>
                    <a:lnTo>
                      <a:pt x="1017219" y="168447"/>
                    </a:lnTo>
                    <a:lnTo>
                      <a:pt x="1010351" y="124743"/>
                    </a:lnTo>
                    <a:lnTo>
                      <a:pt x="999170" y="82442"/>
                    </a:lnTo>
                    <a:lnTo>
                      <a:pt x="983890" y="41739"/>
                    </a:lnTo>
                    <a:lnTo>
                      <a:pt x="964728" y="2831"/>
                    </a:lnTo>
                    <a:lnTo>
                      <a:pt x="962977" y="0"/>
                    </a:lnTo>
                    <a:lnTo>
                      <a:pt x="56619" y="0"/>
                    </a:lnTo>
                    <a:lnTo>
                      <a:pt x="35685" y="41739"/>
                    </a:lnTo>
                    <a:lnTo>
                      <a:pt x="20393" y="82442"/>
                    </a:lnTo>
                    <a:lnTo>
                      <a:pt x="9206" y="124743"/>
                    </a:lnTo>
                    <a:lnTo>
                      <a:pt x="2337" y="168447"/>
                    </a:lnTo>
                    <a:lnTo>
                      <a:pt x="0" y="213359"/>
                    </a:lnTo>
                    <a:lnTo>
                      <a:pt x="2337" y="258271"/>
                    </a:lnTo>
                    <a:lnTo>
                      <a:pt x="9206" y="301976"/>
                    </a:lnTo>
                    <a:lnTo>
                      <a:pt x="20393" y="344277"/>
                    </a:lnTo>
                    <a:lnTo>
                      <a:pt x="35685" y="384979"/>
                    </a:lnTo>
                    <a:lnTo>
                      <a:pt x="54866" y="423887"/>
                    </a:lnTo>
                    <a:lnTo>
                      <a:pt x="57563" y="428243"/>
                    </a:lnTo>
                    <a:lnTo>
                      <a:pt x="962034" y="428243"/>
                    </a:lnTo>
                    <a:lnTo>
                      <a:pt x="983890" y="384979"/>
                    </a:lnTo>
                    <a:lnTo>
                      <a:pt x="999170" y="344277"/>
                    </a:lnTo>
                    <a:lnTo>
                      <a:pt x="1010351" y="301976"/>
                    </a:lnTo>
                    <a:lnTo>
                      <a:pt x="1017219" y="258271"/>
                    </a:lnTo>
                    <a:lnTo>
                      <a:pt x="1019556" y="21335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2113666" y="3229356"/>
                <a:ext cx="96520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428625">
                    <a:moveTo>
                      <a:pt x="964692" y="213359"/>
                    </a:moveTo>
                    <a:lnTo>
                      <a:pt x="962196" y="169622"/>
                    </a:lnTo>
                    <a:lnTo>
                      <a:pt x="954875" y="127137"/>
                    </a:lnTo>
                    <a:lnTo>
                      <a:pt x="942972" y="86121"/>
                    </a:lnTo>
                    <a:lnTo>
                      <a:pt x="926734" y="46791"/>
                    </a:lnTo>
                    <a:lnTo>
                      <a:pt x="906407" y="9362"/>
                    </a:lnTo>
                    <a:lnTo>
                      <a:pt x="899997" y="0"/>
                    </a:lnTo>
                    <a:lnTo>
                      <a:pt x="64749" y="0"/>
                    </a:lnTo>
                    <a:lnTo>
                      <a:pt x="37980" y="46791"/>
                    </a:lnTo>
                    <a:lnTo>
                      <a:pt x="21729" y="86121"/>
                    </a:lnTo>
                    <a:lnTo>
                      <a:pt x="9819" y="127137"/>
                    </a:lnTo>
                    <a:lnTo>
                      <a:pt x="2495" y="169622"/>
                    </a:lnTo>
                    <a:lnTo>
                      <a:pt x="0" y="213359"/>
                    </a:lnTo>
                    <a:lnTo>
                      <a:pt x="2495" y="257096"/>
                    </a:lnTo>
                    <a:lnTo>
                      <a:pt x="9819" y="299581"/>
                    </a:lnTo>
                    <a:lnTo>
                      <a:pt x="21729" y="340597"/>
                    </a:lnTo>
                    <a:lnTo>
                      <a:pt x="37980" y="379928"/>
                    </a:lnTo>
                    <a:lnTo>
                      <a:pt x="58331" y="417356"/>
                    </a:lnTo>
                    <a:lnTo>
                      <a:pt x="65794" y="428243"/>
                    </a:lnTo>
                    <a:lnTo>
                      <a:pt x="898953" y="428243"/>
                    </a:lnTo>
                    <a:lnTo>
                      <a:pt x="926734" y="379928"/>
                    </a:lnTo>
                    <a:lnTo>
                      <a:pt x="942972" y="340597"/>
                    </a:lnTo>
                    <a:lnTo>
                      <a:pt x="954875" y="299581"/>
                    </a:lnTo>
                    <a:lnTo>
                      <a:pt x="962196" y="257096"/>
                    </a:lnTo>
                    <a:lnTo>
                      <a:pt x="964692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2154814" y="3229356"/>
                <a:ext cx="882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82650" h="428625">
                    <a:moveTo>
                      <a:pt x="882396" y="213359"/>
                    </a:moveTo>
                    <a:lnTo>
                      <a:pt x="879419" y="167968"/>
                    </a:lnTo>
                    <a:lnTo>
                      <a:pt x="870714" y="124087"/>
                    </a:lnTo>
                    <a:lnTo>
                      <a:pt x="856618" y="82012"/>
                    </a:lnTo>
                    <a:lnTo>
                      <a:pt x="837466" y="42040"/>
                    </a:lnTo>
                    <a:lnTo>
                      <a:pt x="813596" y="4467"/>
                    </a:lnTo>
                    <a:lnTo>
                      <a:pt x="809977" y="0"/>
                    </a:lnTo>
                    <a:lnTo>
                      <a:pt x="72494" y="0"/>
                    </a:lnTo>
                    <a:lnTo>
                      <a:pt x="44964" y="42040"/>
                    </a:lnTo>
                    <a:lnTo>
                      <a:pt x="25792" y="82012"/>
                    </a:lnTo>
                    <a:lnTo>
                      <a:pt x="11685" y="124087"/>
                    </a:lnTo>
                    <a:lnTo>
                      <a:pt x="2976" y="167968"/>
                    </a:lnTo>
                    <a:lnTo>
                      <a:pt x="0" y="213359"/>
                    </a:lnTo>
                    <a:lnTo>
                      <a:pt x="2976" y="259031"/>
                    </a:lnTo>
                    <a:lnTo>
                      <a:pt x="11685" y="303111"/>
                    </a:lnTo>
                    <a:lnTo>
                      <a:pt x="25792" y="345311"/>
                    </a:lnTo>
                    <a:lnTo>
                      <a:pt x="44964" y="385345"/>
                    </a:lnTo>
                    <a:lnTo>
                      <a:pt x="68868" y="422926"/>
                    </a:lnTo>
                    <a:lnTo>
                      <a:pt x="73188" y="428243"/>
                    </a:lnTo>
                    <a:lnTo>
                      <a:pt x="809284" y="428243"/>
                    </a:lnTo>
                    <a:lnTo>
                      <a:pt x="837466" y="385345"/>
                    </a:lnTo>
                    <a:lnTo>
                      <a:pt x="856618" y="345311"/>
                    </a:lnTo>
                    <a:lnTo>
                      <a:pt x="870714" y="303111"/>
                    </a:lnTo>
                    <a:lnTo>
                      <a:pt x="879419" y="259031"/>
                    </a:lnTo>
                    <a:lnTo>
                      <a:pt x="882396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2195962" y="3229356"/>
                <a:ext cx="80010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00100" h="428625">
                    <a:moveTo>
                      <a:pt x="800100" y="213359"/>
                    </a:moveTo>
                    <a:lnTo>
                      <a:pt x="796971" y="167643"/>
                    </a:lnTo>
                    <a:lnTo>
                      <a:pt x="787841" y="123576"/>
                    </a:lnTo>
                    <a:lnTo>
                      <a:pt x="773092" y="81506"/>
                    </a:lnTo>
                    <a:lnTo>
                      <a:pt x="753107" y="41783"/>
                    </a:lnTo>
                    <a:lnTo>
                      <a:pt x="728270" y="4758"/>
                    </a:lnTo>
                    <a:lnTo>
                      <a:pt x="724166" y="0"/>
                    </a:lnTo>
                    <a:lnTo>
                      <a:pt x="76029" y="0"/>
                    </a:lnTo>
                    <a:lnTo>
                      <a:pt x="47036" y="41783"/>
                    </a:lnTo>
                    <a:lnTo>
                      <a:pt x="27026" y="81506"/>
                    </a:lnTo>
                    <a:lnTo>
                      <a:pt x="12264" y="123576"/>
                    </a:lnTo>
                    <a:lnTo>
                      <a:pt x="3129" y="167643"/>
                    </a:lnTo>
                    <a:lnTo>
                      <a:pt x="0" y="213359"/>
                    </a:lnTo>
                    <a:lnTo>
                      <a:pt x="3129" y="259075"/>
                    </a:lnTo>
                    <a:lnTo>
                      <a:pt x="12264" y="303143"/>
                    </a:lnTo>
                    <a:lnTo>
                      <a:pt x="27026" y="345213"/>
                    </a:lnTo>
                    <a:lnTo>
                      <a:pt x="47036" y="384935"/>
                    </a:lnTo>
                    <a:lnTo>
                      <a:pt x="71916" y="421961"/>
                    </a:lnTo>
                    <a:lnTo>
                      <a:pt x="77347" y="428243"/>
                    </a:lnTo>
                    <a:lnTo>
                      <a:pt x="722850" y="428243"/>
                    </a:lnTo>
                    <a:lnTo>
                      <a:pt x="753107" y="384935"/>
                    </a:lnTo>
                    <a:lnTo>
                      <a:pt x="773092" y="345213"/>
                    </a:lnTo>
                    <a:lnTo>
                      <a:pt x="787841" y="303143"/>
                    </a:lnTo>
                    <a:lnTo>
                      <a:pt x="796971" y="259075"/>
                    </a:lnTo>
                    <a:lnTo>
                      <a:pt x="800100" y="213359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2223394" y="3229356"/>
                <a:ext cx="74549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45489" h="428625">
                    <a:moveTo>
                      <a:pt x="745236" y="213359"/>
                    </a:moveTo>
                    <a:lnTo>
                      <a:pt x="741819" y="168815"/>
                    </a:lnTo>
                    <a:lnTo>
                      <a:pt x="731872" y="126117"/>
                    </a:lnTo>
                    <a:lnTo>
                      <a:pt x="715851" y="85653"/>
                    </a:lnTo>
                    <a:lnTo>
                      <a:pt x="694210" y="47808"/>
                    </a:lnTo>
                    <a:lnTo>
                      <a:pt x="667404" y="12968"/>
                    </a:lnTo>
                    <a:lnTo>
                      <a:pt x="654407" y="0"/>
                    </a:lnTo>
                    <a:lnTo>
                      <a:pt x="90971" y="0"/>
                    </a:lnTo>
                    <a:lnTo>
                      <a:pt x="51082" y="47808"/>
                    </a:lnTo>
                    <a:lnTo>
                      <a:pt x="29408" y="85653"/>
                    </a:lnTo>
                    <a:lnTo>
                      <a:pt x="13370" y="126117"/>
                    </a:lnTo>
                    <a:lnTo>
                      <a:pt x="3417" y="168815"/>
                    </a:lnTo>
                    <a:lnTo>
                      <a:pt x="0" y="213359"/>
                    </a:lnTo>
                    <a:lnTo>
                      <a:pt x="3417" y="257903"/>
                    </a:lnTo>
                    <a:lnTo>
                      <a:pt x="13370" y="300601"/>
                    </a:lnTo>
                    <a:lnTo>
                      <a:pt x="29408" y="341066"/>
                    </a:lnTo>
                    <a:lnTo>
                      <a:pt x="51082" y="378911"/>
                    </a:lnTo>
                    <a:lnTo>
                      <a:pt x="77941" y="413750"/>
                    </a:lnTo>
                    <a:lnTo>
                      <a:pt x="92503" y="428243"/>
                    </a:lnTo>
                    <a:lnTo>
                      <a:pt x="652879" y="428243"/>
                    </a:lnTo>
                    <a:lnTo>
                      <a:pt x="694210" y="378911"/>
                    </a:lnTo>
                    <a:lnTo>
                      <a:pt x="715851" y="341066"/>
                    </a:lnTo>
                    <a:lnTo>
                      <a:pt x="731872" y="300601"/>
                    </a:lnTo>
                    <a:lnTo>
                      <a:pt x="741819" y="257903"/>
                    </a:lnTo>
                    <a:lnTo>
                      <a:pt x="745236" y="213359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2264542" y="3229356"/>
                <a:ext cx="6629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62939" h="428625">
                    <a:moveTo>
                      <a:pt x="84041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01167"/>
                    </a:lnTo>
                    <a:lnTo>
                      <a:pt x="3616" y="156318"/>
                    </a:lnTo>
                    <a:lnTo>
                      <a:pt x="14115" y="113524"/>
                    </a:lnTo>
                    <a:lnTo>
                      <a:pt x="30977" y="73251"/>
                    </a:lnTo>
                    <a:lnTo>
                      <a:pt x="53677" y="35966"/>
                    </a:lnTo>
                    <a:lnTo>
                      <a:pt x="81696" y="2137"/>
                    </a:lnTo>
                    <a:lnTo>
                      <a:pt x="84041" y="0"/>
                    </a:lnTo>
                    <a:close/>
                  </a:path>
                  <a:path w="662939" h="428625">
                    <a:moveTo>
                      <a:pt x="113981" y="428243"/>
                    </a:moveTo>
                    <a:lnTo>
                      <a:pt x="81696" y="398921"/>
                    </a:lnTo>
                    <a:lnTo>
                      <a:pt x="53677" y="365237"/>
                    </a:lnTo>
                    <a:lnTo>
                      <a:pt x="30977" y="328146"/>
                    </a:lnTo>
                    <a:lnTo>
                      <a:pt x="14115" y="288121"/>
                    </a:lnTo>
                    <a:lnTo>
                      <a:pt x="3616" y="245637"/>
                    </a:lnTo>
                    <a:lnTo>
                      <a:pt x="0" y="201167"/>
                    </a:lnTo>
                    <a:lnTo>
                      <a:pt x="0" y="428243"/>
                    </a:lnTo>
                    <a:lnTo>
                      <a:pt x="113981" y="428243"/>
                    </a:lnTo>
                    <a:close/>
                  </a:path>
                  <a:path w="662939" h="428625">
                    <a:moveTo>
                      <a:pt x="662940" y="201167"/>
                    </a:moveTo>
                    <a:lnTo>
                      <a:pt x="659325" y="156318"/>
                    </a:lnTo>
                    <a:lnTo>
                      <a:pt x="648833" y="113524"/>
                    </a:lnTo>
                    <a:lnTo>
                      <a:pt x="631994" y="73251"/>
                    </a:lnTo>
                    <a:lnTo>
                      <a:pt x="609335" y="35966"/>
                    </a:lnTo>
                    <a:lnTo>
                      <a:pt x="581387" y="2137"/>
                    </a:lnTo>
                    <a:lnTo>
                      <a:pt x="579049" y="0"/>
                    </a:lnTo>
                    <a:lnTo>
                      <a:pt x="84041" y="0"/>
                    </a:lnTo>
                    <a:lnTo>
                      <a:pt x="549204" y="428243"/>
                    </a:lnTo>
                    <a:lnTo>
                      <a:pt x="581387" y="398921"/>
                    </a:lnTo>
                    <a:lnTo>
                      <a:pt x="609335" y="365237"/>
                    </a:lnTo>
                    <a:lnTo>
                      <a:pt x="631994" y="328146"/>
                    </a:lnTo>
                    <a:lnTo>
                      <a:pt x="648833" y="288121"/>
                    </a:lnTo>
                    <a:lnTo>
                      <a:pt x="659325" y="245637"/>
                    </a:lnTo>
                    <a:lnTo>
                      <a:pt x="662940" y="201167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307214" y="3229356"/>
                <a:ext cx="5778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28625">
                    <a:moveTo>
                      <a:pt x="104177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07263"/>
                    </a:lnTo>
                    <a:lnTo>
                      <a:pt x="3787" y="163375"/>
                    </a:lnTo>
                    <a:lnTo>
                      <a:pt x="14752" y="121700"/>
                    </a:lnTo>
                    <a:lnTo>
                      <a:pt x="32301" y="82804"/>
                    </a:lnTo>
                    <a:lnTo>
                      <a:pt x="55839" y="47255"/>
                    </a:lnTo>
                    <a:lnTo>
                      <a:pt x="84772" y="15620"/>
                    </a:lnTo>
                    <a:lnTo>
                      <a:pt x="104177" y="0"/>
                    </a:lnTo>
                    <a:close/>
                  </a:path>
                  <a:path w="577850" h="428625">
                    <a:moveTo>
                      <a:pt x="122252" y="428243"/>
                    </a:moveTo>
                    <a:lnTo>
                      <a:pt x="84772" y="398906"/>
                    </a:lnTo>
                    <a:lnTo>
                      <a:pt x="55839" y="367271"/>
                    </a:lnTo>
                    <a:lnTo>
                      <a:pt x="32301" y="331722"/>
                    </a:lnTo>
                    <a:lnTo>
                      <a:pt x="14752" y="292827"/>
                    </a:lnTo>
                    <a:lnTo>
                      <a:pt x="3787" y="251151"/>
                    </a:lnTo>
                    <a:lnTo>
                      <a:pt x="0" y="207263"/>
                    </a:lnTo>
                    <a:lnTo>
                      <a:pt x="0" y="428243"/>
                    </a:lnTo>
                    <a:lnTo>
                      <a:pt x="122252" y="428243"/>
                    </a:lnTo>
                    <a:close/>
                  </a:path>
                  <a:path w="577850" h="428625">
                    <a:moveTo>
                      <a:pt x="577596" y="207263"/>
                    </a:moveTo>
                    <a:lnTo>
                      <a:pt x="573810" y="163375"/>
                    </a:lnTo>
                    <a:lnTo>
                      <a:pt x="562856" y="121700"/>
                    </a:lnTo>
                    <a:lnTo>
                      <a:pt x="545336" y="82804"/>
                    </a:lnTo>
                    <a:lnTo>
                      <a:pt x="521854" y="47255"/>
                    </a:lnTo>
                    <a:lnTo>
                      <a:pt x="493014" y="15620"/>
                    </a:lnTo>
                    <a:lnTo>
                      <a:pt x="473688" y="0"/>
                    </a:lnTo>
                    <a:lnTo>
                      <a:pt x="104177" y="0"/>
                    </a:lnTo>
                    <a:lnTo>
                      <a:pt x="122252" y="428243"/>
                    </a:lnTo>
                    <a:lnTo>
                      <a:pt x="455692" y="428243"/>
                    </a:lnTo>
                    <a:lnTo>
                      <a:pt x="493014" y="398906"/>
                    </a:lnTo>
                    <a:lnTo>
                      <a:pt x="521854" y="367271"/>
                    </a:lnTo>
                    <a:lnTo>
                      <a:pt x="545336" y="331722"/>
                    </a:lnTo>
                    <a:lnTo>
                      <a:pt x="562856" y="292827"/>
                    </a:lnTo>
                    <a:lnTo>
                      <a:pt x="573810" y="251151"/>
                    </a:lnTo>
                    <a:lnTo>
                      <a:pt x="577596" y="207263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2334646" y="3229356"/>
                <a:ext cx="5232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428625">
                    <a:moveTo>
                      <a:pt x="522732" y="207263"/>
                    </a:moveTo>
                    <a:lnTo>
                      <a:pt x="517409" y="160489"/>
                    </a:lnTo>
                    <a:lnTo>
                      <a:pt x="502158" y="116823"/>
                    </a:lnTo>
                    <a:lnTo>
                      <a:pt x="478047" y="77229"/>
                    </a:lnTo>
                    <a:lnTo>
                      <a:pt x="446151" y="42671"/>
                    </a:lnTo>
                    <a:lnTo>
                      <a:pt x="407539" y="14114"/>
                    </a:lnTo>
                    <a:lnTo>
                      <a:pt x="378609" y="0"/>
                    </a:lnTo>
                    <a:lnTo>
                      <a:pt x="144671" y="0"/>
                    </a:lnTo>
                    <a:lnTo>
                      <a:pt x="76771" y="42671"/>
                    </a:lnTo>
                    <a:lnTo>
                      <a:pt x="44764" y="77229"/>
                    </a:lnTo>
                    <a:lnTo>
                      <a:pt x="20597" y="116823"/>
                    </a:lnTo>
                    <a:lnTo>
                      <a:pt x="5325" y="160489"/>
                    </a:lnTo>
                    <a:lnTo>
                      <a:pt x="0" y="207263"/>
                    </a:lnTo>
                    <a:lnTo>
                      <a:pt x="5325" y="254037"/>
                    </a:lnTo>
                    <a:lnTo>
                      <a:pt x="20597" y="297703"/>
                    </a:lnTo>
                    <a:lnTo>
                      <a:pt x="44764" y="337297"/>
                    </a:lnTo>
                    <a:lnTo>
                      <a:pt x="76771" y="371855"/>
                    </a:lnTo>
                    <a:lnTo>
                      <a:pt x="115565" y="400412"/>
                    </a:lnTo>
                    <a:lnTo>
                      <a:pt x="160091" y="422004"/>
                    </a:lnTo>
                    <a:lnTo>
                      <a:pt x="182562" y="428243"/>
                    </a:lnTo>
                    <a:lnTo>
                      <a:pt x="340985" y="428243"/>
                    </a:lnTo>
                    <a:lnTo>
                      <a:pt x="407539" y="400412"/>
                    </a:lnTo>
                    <a:lnTo>
                      <a:pt x="446151" y="371855"/>
                    </a:lnTo>
                    <a:lnTo>
                      <a:pt x="478047" y="337297"/>
                    </a:lnTo>
                    <a:lnTo>
                      <a:pt x="502158" y="297703"/>
                    </a:lnTo>
                    <a:lnTo>
                      <a:pt x="517409" y="254037"/>
                    </a:lnTo>
                    <a:lnTo>
                      <a:pt x="522732" y="207263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2375794" y="3229355"/>
                <a:ext cx="440690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402589">
                    <a:moveTo>
                      <a:pt x="440435" y="201167"/>
                    </a:moveTo>
                    <a:lnTo>
                      <a:pt x="434597" y="154994"/>
                    </a:lnTo>
                    <a:lnTo>
                      <a:pt x="417989" y="112633"/>
                    </a:lnTo>
                    <a:lnTo>
                      <a:pt x="391970" y="75284"/>
                    </a:lnTo>
                    <a:lnTo>
                      <a:pt x="357900" y="44147"/>
                    </a:lnTo>
                    <a:lnTo>
                      <a:pt x="317138" y="20420"/>
                    </a:lnTo>
                    <a:lnTo>
                      <a:pt x="271045" y="5305"/>
                    </a:lnTo>
                    <a:lnTo>
                      <a:pt x="220979" y="0"/>
                    </a:lnTo>
                    <a:lnTo>
                      <a:pt x="170350" y="5305"/>
                    </a:lnTo>
                    <a:lnTo>
                      <a:pt x="123852" y="20420"/>
                    </a:lnTo>
                    <a:lnTo>
                      <a:pt x="82820" y="44147"/>
                    </a:lnTo>
                    <a:lnTo>
                      <a:pt x="48585" y="75284"/>
                    </a:lnTo>
                    <a:lnTo>
                      <a:pt x="22482" y="112633"/>
                    </a:lnTo>
                    <a:lnTo>
                      <a:pt x="5842" y="154994"/>
                    </a:lnTo>
                    <a:lnTo>
                      <a:pt x="0" y="201167"/>
                    </a:lnTo>
                    <a:lnTo>
                      <a:pt x="5842" y="247341"/>
                    </a:lnTo>
                    <a:lnTo>
                      <a:pt x="22482" y="289702"/>
                    </a:lnTo>
                    <a:lnTo>
                      <a:pt x="48585" y="327051"/>
                    </a:lnTo>
                    <a:lnTo>
                      <a:pt x="82820" y="358188"/>
                    </a:lnTo>
                    <a:lnTo>
                      <a:pt x="123852" y="381915"/>
                    </a:lnTo>
                    <a:lnTo>
                      <a:pt x="170350" y="397030"/>
                    </a:lnTo>
                    <a:lnTo>
                      <a:pt x="220979" y="402335"/>
                    </a:lnTo>
                    <a:lnTo>
                      <a:pt x="271045" y="397030"/>
                    </a:lnTo>
                    <a:lnTo>
                      <a:pt x="317138" y="381915"/>
                    </a:lnTo>
                    <a:lnTo>
                      <a:pt x="357900" y="358188"/>
                    </a:lnTo>
                    <a:lnTo>
                      <a:pt x="391970" y="327051"/>
                    </a:lnTo>
                    <a:lnTo>
                      <a:pt x="417989" y="289702"/>
                    </a:lnTo>
                    <a:lnTo>
                      <a:pt x="434597" y="247341"/>
                    </a:lnTo>
                    <a:lnTo>
                      <a:pt x="440435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2416942" y="3265931"/>
                <a:ext cx="358140" cy="341630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341629">
                    <a:moveTo>
                      <a:pt x="358139" y="170687"/>
                    </a:moveTo>
                    <a:lnTo>
                      <a:pt x="351705" y="125236"/>
                    </a:lnTo>
                    <a:lnTo>
                      <a:pt x="333586" y="84440"/>
                    </a:lnTo>
                    <a:lnTo>
                      <a:pt x="305561" y="49910"/>
                    </a:lnTo>
                    <a:lnTo>
                      <a:pt x="269409" y="23255"/>
                    </a:lnTo>
                    <a:lnTo>
                      <a:pt x="226906" y="6081"/>
                    </a:lnTo>
                    <a:lnTo>
                      <a:pt x="179831" y="0"/>
                    </a:lnTo>
                    <a:lnTo>
                      <a:pt x="132115" y="6081"/>
                    </a:lnTo>
                    <a:lnTo>
                      <a:pt x="89182" y="23255"/>
                    </a:lnTo>
                    <a:lnTo>
                      <a:pt x="52768" y="49910"/>
                    </a:lnTo>
                    <a:lnTo>
                      <a:pt x="24609" y="84440"/>
                    </a:lnTo>
                    <a:lnTo>
                      <a:pt x="6441" y="125236"/>
                    </a:lnTo>
                    <a:lnTo>
                      <a:pt x="0" y="170687"/>
                    </a:lnTo>
                    <a:lnTo>
                      <a:pt x="6441" y="216139"/>
                    </a:lnTo>
                    <a:lnTo>
                      <a:pt x="24609" y="256935"/>
                    </a:lnTo>
                    <a:lnTo>
                      <a:pt x="52768" y="291464"/>
                    </a:lnTo>
                    <a:lnTo>
                      <a:pt x="89182" y="318120"/>
                    </a:lnTo>
                    <a:lnTo>
                      <a:pt x="132115" y="335294"/>
                    </a:lnTo>
                    <a:lnTo>
                      <a:pt x="179831" y="341375"/>
                    </a:lnTo>
                    <a:lnTo>
                      <a:pt x="226906" y="335294"/>
                    </a:lnTo>
                    <a:lnTo>
                      <a:pt x="269409" y="318120"/>
                    </a:lnTo>
                    <a:lnTo>
                      <a:pt x="305561" y="291464"/>
                    </a:lnTo>
                    <a:lnTo>
                      <a:pt x="333586" y="256935"/>
                    </a:lnTo>
                    <a:lnTo>
                      <a:pt x="351705" y="216139"/>
                    </a:lnTo>
                    <a:lnTo>
                      <a:pt x="358139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2444374" y="3304031"/>
                <a:ext cx="3035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303530" h="265429">
                    <a:moveTo>
                      <a:pt x="303275" y="132587"/>
                    </a:moveTo>
                    <a:lnTo>
                      <a:pt x="295631" y="90708"/>
                    </a:lnTo>
                    <a:lnTo>
                      <a:pt x="274307" y="54315"/>
                    </a:lnTo>
                    <a:lnTo>
                      <a:pt x="241718" y="25603"/>
                    </a:lnTo>
                    <a:lnTo>
                      <a:pt x="200277" y="6766"/>
                    </a:lnTo>
                    <a:lnTo>
                      <a:pt x="152399" y="0"/>
                    </a:lnTo>
                    <a:lnTo>
                      <a:pt x="104363" y="6766"/>
                    </a:lnTo>
                    <a:lnTo>
                      <a:pt x="62544" y="25603"/>
                    </a:lnTo>
                    <a:lnTo>
                      <a:pt x="29504" y="54315"/>
                    </a:lnTo>
                    <a:lnTo>
                      <a:pt x="7802" y="90708"/>
                    </a:lnTo>
                    <a:lnTo>
                      <a:pt x="0" y="132587"/>
                    </a:lnTo>
                    <a:lnTo>
                      <a:pt x="7802" y="174467"/>
                    </a:lnTo>
                    <a:lnTo>
                      <a:pt x="29504" y="210860"/>
                    </a:lnTo>
                    <a:lnTo>
                      <a:pt x="62544" y="239572"/>
                    </a:lnTo>
                    <a:lnTo>
                      <a:pt x="104363" y="258409"/>
                    </a:lnTo>
                    <a:lnTo>
                      <a:pt x="152399" y="265175"/>
                    </a:lnTo>
                    <a:lnTo>
                      <a:pt x="200277" y="258409"/>
                    </a:lnTo>
                    <a:lnTo>
                      <a:pt x="241718" y="239572"/>
                    </a:lnTo>
                    <a:lnTo>
                      <a:pt x="274307" y="210860"/>
                    </a:lnTo>
                    <a:lnTo>
                      <a:pt x="295631" y="174467"/>
                    </a:lnTo>
                    <a:lnTo>
                      <a:pt x="303275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2485522" y="3329939"/>
                <a:ext cx="220979" cy="20116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477641" y="2397251"/>
                <a:ext cx="5402580" cy="1373505"/>
              </a:xfrm>
              <a:custGeom>
                <a:avLst/>
                <a:gdLst/>
                <a:ahLst/>
                <a:cxnLst/>
                <a:rect l="l" t="t" r="r" b="b"/>
                <a:pathLst>
                  <a:path w="5402580" h="1373504">
                    <a:moveTo>
                      <a:pt x="1144524" y="918972"/>
                    </a:moveTo>
                    <a:lnTo>
                      <a:pt x="0" y="918972"/>
                    </a:lnTo>
                    <a:lnTo>
                      <a:pt x="0" y="1360932"/>
                    </a:lnTo>
                    <a:lnTo>
                      <a:pt x="1144524" y="1360932"/>
                    </a:lnTo>
                    <a:lnTo>
                      <a:pt x="1144524" y="918972"/>
                    </a:lnTo>
                    <a:close/>
                  </a:path>
                  <a:path w="5402580" h="1373504">
                    <a:moveTo>
                      <a:pt x="1144524" y="0"/>
                    </a:moveTo>
                    <a:lnTo>
                      <a:pt x="0" y="0"/>
                    </a:lnTo>
                    <a:lnTo>
                      <a:pt x="0" y="416052"/>
                    </a:lnTo>
                    <a:lnTo>
                      <a:pt x="1144524" y="416052"/>
                    </a:lnTo>
                    <a:lnTo>
                      <a:pt x="1144524" y="0"/>
                    </a:lnTo>
                    <a:close/>
                  </a:path>
                  <a:path w="5402580" h="1373504">
                    <a:moveTo>
                      <a:pt x="2481072" y="957072"/>
                    </a:moveTo>
                    <a:lnTo>
                      <a:pt x="1365504" y="957072"/>
                    </a:lnTo>
                    <a:lnTo>
                      <a:pt x="1365504" y="1373124"/>
                    </a:lnTo>
                    <a:lnTo>
                      <a:pt x="2481072" y="1373124"/>
                    </a:lnTo>
                    <a:lnTo>
                      <a:pt x="2481072" y="957072"/>
                    </a:lnTo>
                    <a:close/>
                  </a:path>
                  <a:path w="5402580" h="1373504">
                    <a:moveTo>
                      <a:pt x="3267456" y="0"/>
                    </a:moveTo>
                    <a:lnTo>
                      <a:pt x="2109216" y="0"/>
                    </a:lnTo>
                    <a:lnTo>
                      <a:pt x="2109216" y="303288"/>
                    </a:lnTo>
                    <a:lnTo>
                      <a:pt x="2109216" y="416052"/>
                    </a:lnTo>
                    <a:lnTo>
                      <a:pt x="3267456" y="416052"/>
                    </a:lnTo>
                    <a:lnTo>
                      <a:pt x="3267456" y="303288"/>
                    </a:lnTo>
                    <a:lnTo>
                      <a:pt x="3267456" y="0"/>
                    </a:lnTo>
                    <a:close/>
                  </a:path>
                  <a:path w="5402580" h="1373504">
                    <a:moveTo>
                      <a:pt x="4093464" y="957072"/>
                    </a:moveTo>
                    <a:lnTo>
                      <a:pt x="2852928" y="957072"/>
                    </a:lnTo>
                    <a:lnTo>
                      <a:pt x="2852928" y="1260360"/>
                    </a:lnTo>
                    <a:lnTo>
                      <a:pt x="2852928" y="1373124"/>
                    </a:lnTo>
                    <a:lnTo>
                      <a:pt x="4093464" y="1373124"/>
                    </a:lnTo>
                    <a:lnTo>
                      <a:pt x="4093464" y="1260360"/>
                    </a:lnTo>
                    <a:lnTo>
                      <a:pt x="4093464" y="957072"/>
                    </a:lnTo>
                    <a:close/>
                  </a:path>
                  <a:path w="5402580" h="1373504">
                    <a:moveTo>
                      <a:pt x="5402580" y="957072"/>
                    </a:moveTo>
                    <a:lnTo>
                      <a:pt x="4259580" y="957072"/>
                    </a:lnTo>
                    <a:lnTo>
                      <a:pt x="4259580" y="1260360"/>
                    </a:lnTo>
                    <a:lnTo>
                      <a:pt x="4259580" y="1373124"/>
                    </a:lnTo>
                    <a:lnTo>
                      <a:pt x="5402580" y="1373124"/>
                    </a:lnTo>
                    <a:lnTo>
                      <a:pt x="5402580" y="1260360"/>
                    </a:lnTo>
                    <a:lnTo>
                      <a:pt x="5402580" y="957072"/>
                    </a:lnTo>
                    <a:close/>
                  </a:path>
                </a:pathLst>
              </a:custGeom>
              <a:solidFill>
                <a:srgbClr val="6D796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6069970" y="2700528"/>
                <a:ext cx="0" cy="1077595"/>
              </a:xfrm>
              <a:custGeom>
                <a:avLst/>
                <a:gdLst/>
                <a:ahLst/>
                <a:cxnLst/>
                <a:rect l="l" t="t" r="r" b="b"/>
                <a:pathLst>
                  <a:path h="1077595">
                    <a:moveTo>
                      <a:pt x="0" y="0"/>
                    </a:moveTo>
                    <a:lnTo>
                      <a:pt x="0" y="1077467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5573141" y="1438655"/>
                <a:ext cx="3307079" cy="1374775"/>
              </a:xfrm>
              <a:custGeom>
                <a:avLst/>
                <a:gdLst/>
                <a:ahLst/>
                <a:cxnLst/>
                <a:rect l="l" t="t" r="r" b="b"/>
                <a:pathLst>
                  <a:path w="3307079" h="1374775">
                    <a:moveTo>
                      <a:pt x="1199388" y="0"/>
                    </a:moveTo>
                    <a:lnTo>
                      <a:pt x="0" y="0"/>
                    </a:lnTo>
                    <a:lnTo>
                      <a:pt x="0" y="429768"/>
                    </a:lnTo>
                    <a:lnTo>
                      <a:pt x="1199388" y="429768"/>
                    </a:lnTo>
                    <a:lnTo>
                      <a:pt x="1199388" y="0"/>
                    </a:lnTo>
                    <a:close/>
                  </a:path>
                  <a:path w="3307079" h="1374775">
                    <a:moveTo>
                      <a:pt x="3307080" y="958596"/>
                    </a:moveTo>
                    <a:lnTo>
                      <a:pt x="2164080" y="958596"/>
                    </a:lnTo>
                    <a:lnTo>
                      <a:pt x="2164080" y="1261884"/>
                    </a:lnTo>
                    <a:lnTo>
                      <a:pt x="2164080" y="1374648"/>
                    </a:lnTo>
                    <a:lnTo>
                      <a:pt x="3307080" y="1374648"/>
                    </a:lnTo>
                    <a:lnTo>
                      <a:pt x="3307080" y="1261884"/>
                    </a:lnTo>
                    <a:lnTo>
                      <a:pt x="3307080" y="958596"/>
                    </a:lnTo>
                    <a:close/>
                  </a:path>
                </a:pathLst>
              </a:custGeom>
              <a:solidFill>
                <a:srgbClr val="6D796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6069970" y="1540764"/>
                <a:ext cx="0" cy="731520"/>
              </a:xfrm>
              <a:custGeom>
                <a:avLst/>
                <a:gdLst/>
                <a:ahLst/>
                <a:cxnLst/>
                <a:rect l="l" t="t" r="r" b="b"/>
                <a:pathLst>
                  <a:path h="731519">
                    <a:moveTo>
                      <a:pt x="0" y="0"/>
                    </a:moveTo>
                    <a:lnTo>
                      <a:pt x="0" y="731519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3960753" y="2007107"/>
                <a:ext cx="4244340" cy="1423670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423670">
                    <a:moveTo>
                      <a:pt x="4244339" y="1423415"/>
                    </a:moveTo>
                    <a:lnTo>
                      <a:pt x="4244339" y="0"/>
                    </a:lnTo>
                    <a:lnTo>
                      <a:pt x="0" y="0"/>
                    </a:lnTo>
                    <a:lnTo>
                      <a:pt x="0" y="1423415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5297301" y="2964180"/>
                <a:ext cx="0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h="466725">
                    <a:moveTo>
                      <a:pt x="0" y="46634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6841113" y="2964180"/>
                <a:ext cx="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h="265430">
                    <a:moveTo>
                      <a:pt x="0" y="0"/>
                    </a:moveTo>
                    <a:lnTo>
                      <a:pt x="0" y="265176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1810390" y="2964180"/>
                <a:ext cx="0" cy="814069"/>
              </a:xfrm>
              <a:custGeom>
                <a:avLst/>
                <a:gdLst/>
                <a:ahLst/>
                <a:cxnLst/>
                <a:rect l="l" t="t" r="r" b="b"/>
                <a:pathLst>
                  <a:path h="814070">
                    <a:moveTo>
                      <a:pt x="0" y="0"/>
                    </a:moveTo>
                    <a:lnTo>
                      <a:pt x="0" y="813815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8991478" y="2964180"/>
                <a:ext cx="0" cy="814069"/>
              </a:xfrm>
              <a:custGeom>
                <a:avLst/>
                <a:gdLst/>
                <a:ahLst/>
                <a:cxnLst/>
                <a:rect l="l" t="t" r="r" b="b"/>
                <a:pathLst>
                  <a:path h="814070">
                    <a:moveTo>
                      <a:pt x="0" y="0"/>
                    </a:moveTo>
                    <a:lnTo>
                      <a:pt x="0" y="813815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2031369" y="3806701"/>
              <a:ext cx="1129665" cy="428625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46355" rIns="0" bIns="0" rtlCol="0">
              <a:spAutoFit/>
            </a:bodyPr>
            <a:lstStyle/>
            <a:p>
              <a:pPr marL="138430" marR="120014" indent="81915">
                <a:lnSpc>
                  <a:spcPts val="1280"/>
                </a:lnSpc>
                <a:spcBef>
                  <a:spcPts val="365"/>
                </a:spcBef>
              </a:pPr>
              <a:r>
                <a:rPr sz="1200" spc="-30" dirty="0">
                  <a:latin typeface="Times New Roman"/>
                  <a:cs typeface="Times New Roman"/>
                </a:rPr>
                <a:t>Ef </a:t>
              </a:r>
              <a:r>
                <a:rPr sz="1200" spc="30" dirty="0">
                  <a:latin typeface="Times New Roman"/>
                  <a:cs typeface="Times New Roman"/>
                </a:rPr>
                <a:t>ficiency  </a:t>
              </a:r>
              <a:r>
                <a:rPr sz="1200" spc="-80" dirty="0">
                  <a:latin typeface="Times New Roman"/>
                  <a:cs typeface="Times New Roman"/>
                </a:rPr>
                <a:t>r</a:t>
              </a:r>
              <a:r>
                <a:rPr sz="1200" spc="5" dirty="0">
                  <a:latin typeface="Times New Roman"/>
                  <a:cs typeface="Times New Roman"/>
                </a:rPr>
                <a:t>e</a:t>
              </a:r>
              <a:r>
                <a:rPr sz="1200" spc="45" dirty="0">
                  <a:latin typeface="Times New Roman"/>
                  <a:cs typeface="Times New Roman"/>
                </a:rPr>
                <a:t>q</a:t>
              </a:r>
              <a:r>
                <a:rPr sz="1200" spc="55" dirty="0">
                  <a:latin typeface="Times New Roman"/>
                  <a:cs typeface="Times New Roman"/>
                </a:rPr>
                <a:t>u</a:t>
              </a:r>
              <a:r>
                <a:rPr sz="1200" spc="-15" dirty="0">
                  <a:latin typeface="Times New Roman"/>
                  <a:cs typeface="Times New Roman"/>
                </a:rPr>
                <a:t>i</a:t>
              </a:r>
              <a:r>
                <a:rPr sz="1200" spc="135" dirty="0">
                  <a:latin typeface="Times New Roman"/>
                  <a:cs typeface="Times New Roman"/>
                </a:rPr>
                <a:t>r</a:t>
              </a:r>
              <a:r>
                <a:rPr sz="1200" spc="110" dirty="0">
                  <a:latin typeface="Times New Roman"/>
                  <a:cs typeface="Times New Roman"/>
                </a:rPr>
                <a:t>e</a:t>
              </a:r>
              <a:r>
                <a:rPr sz="1200" spc="50" dirty="0">
                  <a:latin typeface="Times New Roman"/>
                  <a:cs typeface="Times New Roman"/>
                </a:rPr>
                <a:t>m</a:t>
              </a:r>
              <a:r>
                <a:rPr sz="1200" spc="5" dirty="0">
                  <a:latin typeface="Times New Roman"/>
                  <a:cs typeface="Times New Roman"/>
                </a:rPr>
                <a:t>e</a:t>
              </a:r>
              <a:r>
                <a:rPr sz="1200" spc="45" dirty="0">
                  <a:latin typeface="Times New Roman"/>
                  <a:cs typeface="Times New Roman"/>
                </a:rPr>
                <a:t>n</a:t>
              </a:r>
              <a:r>
                <a:rPr sz="1200" spc="90" dirty="0">
                  <a:latin typeface="Times New Roman"/>
                  <a:cs typeface="Times New Roman"/>
                </a:rPr>
                <a:t>t</a:t>
              </a:r>
              <a:r>
                <a:rPr sz="1200" spc="40" dirty="0">
                  <a:latin typeface="Times New Roman"/>
                  <a:cs typeface="Times New Roman"/>
                </a:rPr>
                <a:t>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32" name="object 32"/>
            <p:cNvGrpSpPr/>
            <p:nvPr/>
          </p:nvGrpSpPr>
          <p:grpSpPr>
            <a:xfrm>
              <a:off x="3366965" y="3805749"/>
              <a:ext cx="1160145" cy="430530"/>
              <a:chOff x="3366965" y="3228403"/>
              <a:chExt cx="1160145" cy="430530"/>
            </a:xfrm>
          </p:grpSpPr>
          <p:sp>
            <p:nvSpPr>
              <p:cNvPr id="33" name="object 33"/>
              <p:cNvSpPr/>
              <p:nvPr/>
            </p:nvSpPr>
            <p:spPr>
              <a:xfrm>
                <a:off x="3367917" y="3229356"/>
                <a:ext cx="11582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58239" h="428625">
                    <a:moveTo>
                      <a:pt x="1158239" y="416070"/>
                    </a:moveTo>
                    <a:lnTo>
                      <a:pt x="1158239" y="11266"/>
                    </a:lnTo>
                    <a:lnTo>
                      <a:pt x="1153590" y="0"/>
                    </a:lnTo>
                    <a:lnTo>
                      <a:pt x="4649" y="0"/>
                    </a:lnTo>
                    <a:lnTo>
                      <a:pt x="0" y="11267"/>
                    </a:lnTo>
                    <a:lnTo>
                      <a:pt x="0" y="416069"/>
                    </a:lnTo>
                    <a:lnTo>
                      <a:pt x="5017" y="428243"/>
                    </a:lnTo>
                    <a:lnTo>
                      <a:pt x="1153223" y="428243"/>
                    </a:lnTo>
                    <a:lnTo>
                      <a:pt x="1158239" y="416070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3367918" y="3229356"/>
                <a:ext cx="11582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58239" h="428625">
                    <a:moveTo>
                      <a:pt x="1158239" y="213365"/>
                    </a:moveTo>
                    <a:lnTo>
                      <a:pt x="1156115" y="167653"/>
                    </a:lnTo>
                    <a:lnTo>
                      <a:pt x="1149859" y="123041"/>
                    </a:lnTo>
                    <a:lnTo>
                      <a:pt x="1139642" y="79681"/>
                    </a:lnTo>
                    <a:lnTo>
                      <a:pt x="1125640" y="37730"/>
                    </a:lnTo>
                    <a:lnTo>
                      <a:pt x="1109182" y="0"/>
                    </a:lnTo>
                    <a:lnTo>
                      <a:pt x="49057" y="0"/>
                    </a:lnTo>
                    <a:lnTo>
                      <a:pt x="32599" y="37730"/>
                    </a:lnTo>
                    <a:lnTo>
                      <a:pt x="18597" y="79681"/>
                    </a:lnTo>
                    <a:lnTo>
                      <a:pt x="8381" y="123041"/>
                    </a:lnTo>
                    <a:lnTo>
                      <a:pt x="2124" y="167653"/>
                    </a:lnTo>
                    <a:lnTo>
                      <a:pt x="0" y="213359"/>
                    </a:lnTo>
                    <a:lnTo>
                      <a:pt x="2124" y="259066"/>
                    </a:lnTo>
                    <a:lnTo>
                      <a:pt x="8381" y="303678"/>
                    </a:lnTo>
                    <a:lnTo>
                      <a:pt x="18597" y="347038"/>
                    </a:lnTo>
                    <a:lnTo>
                      <a:pt x="32599" y="388989"/>
                    </a:lnTo>
                    <a:lnTo>
                      <a:pt x="49722" y="428243"/>
                    </a:lnTo>
                    <a:lnTo>
                      <a:pt x="1108517" y="428243"/>
                    </a:lnTo>
                    <a:lnTo>
                      <a:pt x="1125640" y="388989"/>
                    </a:lnTo>
                    <a:lnTo>
                      <a:pt x="1139642" y="347038"/>
                    </a:lnTo>
                    <a:lnTo>
                      <a:pt x="1149859" y="303678"/>
                    </a:lnTo>
                    <a:lnTo>
                      <a:pt x="1156115" y="259066"/>
                    </a:lnTo>
                    <a:lnTo>
                      <a:pt x="1158239" y="213365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3409066" y="3229356"/>
                <a:ext cx="107632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428625">
                    <a:moveTo>
                      <a:pt x="1075944" y="213359"/>
                    </a:moveTo>
                    <a:lnTo>
                      <a:pt x="1073746" y="168656"/>
                    </a:lnTo>
                    <a:lnTo>
                      <a:pt x="1067278" y="125084"/>
                    </a:lnTo>
                    <a:lnTo>
                      <a:pt x="1056731" y="82817"/>
                    </a:lnTo>
                    <a:lnTo>
                      <a:pt x="1042294" y="42027"/>
                    </a:lnTo>
                    <a:lnTo>
                      <a:pt x="1024157" y="2887"/>
                    </a:lnTo>
                    <a:lnTo>
                      <a:pt x="1022482" y="0"/>
                    </a:lnTo>
                    <a:lnTo>
                      <a:pt x="53461" y="0"/>
                    </a:lnTo>
                    <a:lnTo>
                      <a:pt x="33649" y="42027"/>
                    </a:lnTo>
                    <a:lnTo>
                      <a:pt x="19212" y="82817"/>
                    </a:lnTo>
                    <a:lnTo>
                      <a:pt x="8665" y="125084"/>
                    </a:lnTo>
                    <a:lnTo>
                      <a:pt x="2197" y="168656"/>
                    </a:lnTo>
                    <a:lnTo>
                      <a:pt x="0" y="213359"/>
                    </a:lnTo>
                    <a:lnTo>
                      <a:pt x="2197" y="258076"/>
                    </a:lnTo>
                    <a:lnTo>
                      <a:pt x="8665" y="301686"/>
                    </a:lnTo>
                    <a:lnTo>
                      <a:pt x="19212" y="344014"/>
                    </a:lnTo>
                    <a:lnTo>
                      <a:pt x="33649" y="384883"/>
                    </a:lnTo>
                    <a:lnTo>
                      <a:pt x="51786" y="424119"/>
                    </a:lnTo>
                    <a:lnTo>
                      <a:pt x="54172" y="428243"/>
                    </a:lnTo>
                    <a:lnTo>
                      <a:pt x="1021771" y="428243"/>
                    </a:lnTo>
                    <a:lnTo>
                      <a:pt x="1042294" y="384883"/>
                    </a:lnTo>
                    <a:lnTo>
                      <a:pt x="1056731" y="344014"/>
                    </a:lnTo>
                    <a:lnTo>
                      <a:pt x="1067278" y="301686"/>
                    </a:lnTo>
                    <a:lnTo>
                      <a:pt x="1073746" y="258076"/>
                    </a:lnTo>
                    <a:lnTo>
                      <a:pt x="1075944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3436498" y="3229356"/>
                <a:ext cx="101981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19810" h="428625">
                    <a:moveTo>
                      <a:pt x="1019556" y="213359"/>
                    </a:moveTo>
                    <a:lnTo>
                      <a:pt x="1017233" y="168447"/>
                    </a:lnTo>
                    <a:lnTo>
                      <a:pt x="1010407" y="124743"/>
                    </a:lnTo>
                    <a:lnTo>
                      <a:pt x="999287" y="82442"/>
                    </a:lnTo>
                    <a:lnTo>
                      <a:pt x="984084" y="41739"/>
                    </a:lnTo>
                    <a:lnTo>
                      <a:pt x="965007" y="2831"/>
                    </a:lnTo>
                    <a:lnTo>
                      <a:pt x="963263" y="0"/>
                    </a:lnTo>
                    <a:lnTo>
                      <a:pt x="56619" y="0"/>
                    </a:lnTo>
                    <a:lnTo>
                      <a:pt x="35685" y="41739"/>
                    </a:lnTo>
                    <a:lnTo>
                      <a:pt x="20393" y="82442"/>
                    </a:lnTo>
                    <a:lnTo>
                      <a:pt x="9206" y="124743"/>
                    </a:lnTo>
                    <a:lnTo>
                      <a:pt x="2337" y="168447"/>
                    </a:lnTo>
                    <a:lnTo>
                      <a:pt x="0" y="213359"/>
                    </a:lnTo>
                    <a:lnTo>
                      <a:pt x="2337" y="258271"/>
                    </a:lnTo>
                    <a:lnTo>
                      <a:pt x="9206" y="301976"/>
                    </a:lnTo>
                    <a:lnTo>
                      <a:pt x="20393" y="344277"/>
                    </a:lnTo>
                    <a:lnTo>
                      <a:pt x="35685" y="384979"/>
                    </a:lnTo>
                    <a:lnTo>
                      <a:pt x="54866" y="423887"/>
                    </a:lnTo>
                    <a:lnTo>
                      <a:pt x="57563" y="428243"/>
                    </a:lnTo>
                    <a:lnTo>
                      <a:pt x="962324" y="428243"/>
                    </a:lnTo>
                    <a:lnTo>
                      <a:pt x="984084" y="384979"/>
                    </a:lnTo>
                    <a:lnTo>
                      <a:pt x="999287" y="344277"/>
                    </a:lnTo>
                    <a:lnTo>
                      <a:pt x="1010407" y="301976"/>
                    </a:lnTo>
                    <a:lnTo>
                      <a:pt x="1017233" y="258271"/>
                    </a:lnTo>
                    <a:lnTo>
                      <a:pt x="1019556" y="21335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3477646" y="3229356"/>
                <a:ext cx="93726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37260" h="428625">
                    <a:moveTo>
                      <a:pt x="937260" y="213359"/>
                    </a:moveTo>
                    <a:lnTo>
                      <a:pt x="934523" y="166748"/>
                    </a:lnTo>
                    <a:lnTo>
                      <a:pt x="926500" y="121579"/>
                    </a:lnTo>
                    <a:lnTo>
                      <a:pt x="913473" y="78113"/>
                    </a:lnTo>
                    <a:lnTo>
                      <a:pt x="895724" y="36615"/>
                    </a:lnTo>
                    <a:lnTo>
                      <a:pt x="875033" y="0"/>
                    </a:lnTo>
                    <a:lnTo>
                      <a:pt x="62612" y="0"/>
                    </a:lnTo>
                    <a:lnTo>
                      <a:pt x="41803" y="36615"/>
                    </a:lnTo>
                    <a:lnTo>
                      <a:pt x="23945" y="78113"/>
                    </a:lnTo>
                    <a:lnTo>
                      <a:pt x="10833" y="121579"/>
                    </a:lnTo>
                    <a:lnTo>
                      <a:pt x="2756" y="166748"/>
                    </a:lnTo>
                    <a:lnTo>
                      <a:pt x="0" y="213359"/>
                    </a:lnTo>
                    <a:lnTo>
                      <a:pt x="2756" y="259970"/>
                    </a:lnTo>
                    <a:lnTo>
                      <a:pt x="10833" y="305140"/>
                    </a:lnTo>
                    <a:lnTo>
                      <a:pt x="23945" y="348605"/>
                    </a:lnTo>
                    <a:lnTo>
                      <a:pt x="41803" y="390103"/>
                    </a:lnTo>
                    <a:lnTo>
                      <a:pt x="63479" y="428243"/>
                    </a:lnTo>
                    <a:lnTo>
                      <a:pt x="874171" y="428243"/>
                    </a:lnTo>
                    <a:lnTo>
                      <a:pt x="895724" y="390103"/>
                    </a:lnTo>
                    <a:lnTo>
                      <a:pt x="913473" y="348605"/>
                    </a:lnTo>
                    <a:lnTo>
                      <a:pt x="926500" y="305140"/>
                    </a:lnTo>
                    <a:lnTo>
                      <a:pt x="934523" y="259970"/>
                    </a:lnTo>
                    <a:lnTo>
                      <a:pt x="937260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3518794" y="3229356"/>
                <a:ext cx="855344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55345" h="428625">
                    <a:moveTo>
                      <a:pt x="854964" y="213359"/>
                    </a:moveTo>
                    <a:lnTo>
                      <a:pt x="852100" y="167968"/>
                    </a:lnTo>
                    <a:lnTo>
                      <a:pt x="843722" y="124087"/>
                    </a:lnTo>
                    <a:lnTo>
                      <a:pt x="830146" y="82012"/>
                    </a:lnTo>
                    <a:lnTo>
                      <a:pt x="811687" y="42040"/>
                    </a:lnTo>
                    <a:lnTo>
                      <a:pt x="788663" y="4467"/>
                    </a:lnTo>
                    <a:lnTo>
                      <a:pt x="785170" y="0"/>
                    </a:lnTo>
                    <a:lnTo>
                      <a:pt x="70257" y="0"/>
                    </a:lnTo>
                    <a:lnTo>
                      <a:pt x="43578" y="42040"/>
                    </a:lnTo>
                    <a:lnTo>
                      <a:pt x="24997" y="82012"/>
                    </a:lnTo>
                    <a:lnTo>
                      <a:pt x="11325" y="124087"/>
                    </a:lnTo>
                    <a:lnTo>
                      <a:pt x="2885" y="167968"/>
                    </a:lnTo>
                    <a:lnTo>
                      <a:pt x="0" y="213359"/>
                    </a:lnTo>
                    <a:lnTo>
                      <a:pt x="2885" y="259031"/>
                    </a:lnTo>
                    <a:lnTo>
                      <a:pt x="11325" y="303111"/>
                    </a:lnTo>
                    <a:lnTo>
                      <a:pt x="24997" y="345311"/>
                    </a:lnTo>
                    <a:lnTo>
                      <a:pt x="43578" y="385345"/>
                    </a:lnTo>
                    <a:lnTo>
                      <a:pt x="66744" y="422926"/>
                    </a:lnTo>
                    <a:lnTo>
                      <a:pt x="70930" y="428243"/>
                    </a:lnTo>
                    <a:lnTo>
                      <a:pt x="784501" y="428243"/>
                    </a:lnTo>
                    <a:lnTo>
                      <a:pt x="811687" y="385345"/>
                    </a:lnTo>
                    <a:lnTo>
                      <a:pt x="830146" y="345311"/>
                    </a:lnTo>
                    <a:lnTo>
                      <a:pt x="843722" y="303111"/>
                    </a:lnTo>
                    <a:lnTo>
                      <a:pt x="852100" y="259031"/>
                    </a:lnTo>
                    <a:lnTo>
                      <a:pt x="854964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3547750" y="3229356"/>
                <a:ext cx="79883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98829" h="428625">
                    <a:moveTo>
                      <a:pt x="798576" y="213359"/>
                    </a:moveTo>
                    <a:lnTo>
                      <a:pt x="795472" y="167643"/>
                    </a:lnTo>
                    <a:lnTo>
                      <a:pt x="786408" y="123576"/>
                    </a:lnTo>
                    <a:lnTo>
                      <a:pt x="771755" y="81506"/>
                    </a:lnTo>
                    <a:lnTo>
                      <a:pt x="751883" y="41783"/>
                    </a:lnTo>
                    <a:lnTo>
                      <a:pt x="727162" y="4758"/>
                    </a:lnTo>
                    <a:lnTo>
                      <a:pt x="723073" y="0"/>
                    </a:lnTo>
                    <a:lnTo>
                      <a:pt x="75502" y="0"/>
                    </a:lnTo>
                    <a:lnTo>
                      <a:pt x="46692" y="41783"/>
                    </a:lnTo>
                    <a:lnTo>
                      <a:pt x="26820" y="81506"/>
                    </a:lnTo>
                    <a:lnTo>
                      <a:pt x="12167" y="123576"/>
                    </a:lnTo>
                    <a:lnTo>
                      <a:pt x="3103" y="167643"/>
                    </a:lnTo>
                    <a:lnTo>
                      <a:pt x="0" y="213359"/>
                    </a:lnTo>
                    <a:lnTo>
                      <a:pt x="3103" y="259075"/>
                    </a:lnTo>
                    <a:lnTo>
                      <a:pt x="12167" y="303143"/>
                    </a:lnTo>
                    <a:lnTo>
                      <a:pt x="26820" y="345213"/>
                    </a:lnTo>
                    <a:lnTo>
                      <a:pt x="46692" y="384935"/>
                    </a:lnTo>
                    <a:lnTo>
                      <a:pt x="71413" y="421961"/>
                    </a:lnTo>
                    <a:lnTo>
                      <a:pt x="76812" y="428243"/>
                    </a:lnTo>
                    <a:lnTo>
                      <a:pt x="721763" y="428243"/>
                    </a:lnTo>
                    <a:lnTo>
                      <a:pt x="751883" y="384935"/>
                    </a:lnTo>
                    <a:lnTo>
                      <a:pt x="771755" y="345213"/>
                    </a:lnTo>
                    <a:lnTo>
                      <a:pt x="786408" y="303143"/>
                    </a:lnTo>
                    <a:lnTo>
                      <a:pt x="795472" y="259075"/>
                    </a:lnTo>
                    <a:lnTo>
                      <a:pt x="798576" y="213359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3588898" y="3229356"/>
                <a:ext cx="71628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16279" h="428625">
                    <a:moveTo>
                      <a:pt x="716280" y="213359"/>
                    </a:moveTo>
                    <a:lnTo>
                      <a:pt x="713016" y="168815"/>
                    </a:lnTo>
                    <a:lnTo>
                      <a:pt x="703509" y="126117"/>
                    </a:lnTo>
                    <a:lnTo>
                      <a:pt x="688181" y="85653"/>
                    </a:lnTo>
                    <a:lnTo>
                      <a:pt x="667455" y="47808"/>
                    </a:lnTo>
                    <a:lnTo>
                      <a:pt x="641755" y="12968"/>
                    </a:lnTo>
                    <a:lnTo>
                      <a:pt x="629280" y="0"/>
                    </a:lnTo>
                    <a:lnTo>
                      <a:pt x="86999" y="0"/>
                    </a:lnTo>
                    <a:lnTo>
                      <a:pt x="48824" y="47808"/>
                    </a:lnTo>
                    <a:lnTo>
                      <a:pt x="28098" y="85653"/>
                    </a:lnTo>
                    <a:lnTo>
                      <a:pt x="12770" y="126117"/>
                    </a:lnTo>
                    <a:lnTo>
                      <a:pt x="3263" y="168815"/>
                    </a:lnTo>
                    <a:lnTo>
                      <a:pt x="0" y="213359"/>
                    </a:lnTo>
                    <a:lnTo>
                      <a:pt x="3263" y="257903"/>
                    </a:lnTo>
                    <a:lnTo>
                      <a:pt x="12770" y="300601"/>
                    </a:lnTo>
                    <a:lnTo>
                      <a:pt x="28098" y="341066"/>
                    </a:lnTo>
                    <a:lnTo>
                      <a:pt x="48824" y="378911"/>
                    </a:lnTo>
                    <a:lnTo>
                      <a:pt x="74524" y="413750"/>
                    </a:lnTo>
                    <a:lnTo>
                      <a:pt x="88466" y="428243"/>
                    </a:lnTo>
                    <a:lnTo>
                      <a:pt x="627813" y="428243"/>
                    </a:lnTo>
                    <a:lnTo>
                      <a:pt x="667455" y="378911"/>
                    </a:lnTo>
                    <a:lnTo>
                      <a:pt x="688181" y="341066"/>
                    </a:lnTo>
                    <a:lnTo>
                      <a:pt x="703509" y="300601"/>
                    </a:lnTo>
                    <a:lnTo>
                      <a:pt x="713016" y="257903"/>
                    </a:lnTo>
                    <a:lnTo>
                      <a:pt x="716280" y="213359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3630046" y="3229356"/>
                <a:ext cx="63436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34364" h="428625">
                    <a:moveTo>
                      <a:pt x="633984" y="201167"/>
                    </a:moveTo>
                    <a:lnTo>
                      <a:pt x="630551" y="156318"/>
                    </a:lnTo>
                    <a:lnTo>
                      <a:pt x="620578" y="113524"/>
                    </a:lnTo>
                    <a:lnTo>
                      <a:pt x="604552" y="73251"/>
                    </a:lnTo>
                    <a:lnTo>
                      <a:pt x="582962" y="35966"/>
                    </a:lnTo>
                    <a:lnTo>
                      <a:pt x="556295" y="2137"/>
                    </a:lnTo>
                    <a:lnTo>
                      <a:pt x="554061" y="0"/>
                    </a:lnTo>
                    <a:lnTo>
                      <a:pt x="79922" y="0"/>
                    </a:lnTo>
                    <a:lnTo>
                      <a:pt x="51021" y="35966"/>
                    </a:lnTo>
                    <a:lnTo>
                      <a:pt x="29431" y="73251"/>
                    </a:lnTo>
                    <a:lnTo>
                      <a:pt x="13405" y="113524"/>
                    </a:lnTo>
                    <a:lnTo>
                      <a:pt x="3432" y="156318"/>
                    </a:lnTo>
                    <a:lnTo>
                      <a:pt x="0" y="201167"/>
                    </a:lnTo>
                    <a:lnTo>
                      <a:pt x="3432" y="245637"/>
                    </a:lnTo>
                    <a:lnTo>
                      <a:pt x="13405" y="288121"/>
                    </a:lnTo>
                    <a:lnTo>
                      <a:pt x="29431" y="328146"/>
                    </a:lnTo>
                    <a:lnTo>
                      <a:pt x="51021" y="365237"/>
                    </a:lnTo>
                    <a:lnTo>
                      <a:pt x="77688" y="398921"/>
                    </a:lnTo>
                    <a:lnTo>
                      <a:pt x="108442" y="428243"/>
                    </a:lnTo>
                    <a:lnTo>
                      <a:pt x="525541" y="428243"/>
                    </a:lnTo>
                    <a:lnTo>
                      <a:pt x="556295" y="398921"/>
                    </a:lnTo>
                    <a:lnTo>
                      <a:pt x="582962" y="365237"/>
                    </a:lnTo>
                    <a:lnTo>
                      <a:pt x="604552" y="328146"/>
                    </a:lnTo>
                    <a:lnTo>
                      <a:pt x="620578" y="288121"/>
                    </a:lnTo>
                    <a:lnTo>
                      <a:pt x="630551" y="245637"/>
                    </a:lnTo>
                    <a:lnTo>
                      <a:pt x="633984" y="201167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3657478" y="3229356"/>
                <a:ext cx="57912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79120" h="428625">
                    <a:moveTo>
                      <a:pt x="579120" y="207263"/>
                    </a:moveTo>
                    <a:lnTo>
                      <a:pt x="575332" y="163375"/>
                    </a:lnTo>
                    <a:lnTo>
                      <a:pt x="564367" y="121700"/>
                    </a:lnTo>
                    <a:lnTo>
                      <a:pt x="546818" y="82804"/>
                    </a:lnTo>
                    <a:lnTo>
                      <a:pt x="523280" y="47255"/>
                    </a:lnTo>
                    <a:lnTo>
                      <a:pt x="494347" y="15620"/>
                    </a:lnTo>
                    <a:lnTo>
                      <a:pt x="474942" y="0"/>
                    </a:lnTo>
                    <a:lnTo>
                      <a:pt x="104177" y="0"/>
                    </a:lnTo>
                    <a:lnTo>
                      <a:pt x="55839" y="47255"/>
                    </a:lnTo>
                    <a:lnTo>
                      <a:pt x="32301" y="82804"/>
                    </a:lnTo>
                    <a:lnTo>
                      <a:pt x="14752" y="121700"/>
                    </a:lnTo>
                    <a:lnTo>
                      <a:pt x="3787" y="163375"/>
                    </a:lnTo>
                    <a:lnTo>
                      <a:pt x="0" y="207263"/>
                    </a:lnTo>
                    <a:lnTo>
                      <a:pt x="3787" y="251151"/>
                    </a:lnTo>
                    <a:lnTo>
                      <a:pt x="14752" y="292827"/>
                    </a:lnTo>
                    <a:lnTo>
                      <a:pt x="32301" y="331722"/>
                    </a:lnTo>
                    <a:lnTo>
                      <a:pt x="55839" y="367271"/>
                    </a:lnTo>
                    <a:lnTo>
                      <a:pt x="84772" y="398906"/>
                    </a:lnTo>
                    <a:lnTo>
                      <a:pt x="118506" y="426061"/>
                    </a:lnTo>
                    <a:lnTo>
                      <a:pt x="122252" y="428243"/>
                    </a:lnTo>
                    <a:lnTo>
                      <a:pt x="456867" y="428243"/>
                    </a:lnTo>
                    <a:lnTo>
                      <a:pt x="494347" y="398906"/>
                    </a:lnTo>
                    <a:lnTo>
                      <a:pt x="523280" y="367271"/>
                    </a:lnTo>
                    <a:lnTo>
                      <a:pt x="546818" y="331722"/>
                    </a:lnTo>
                    <a:lnTo>
                      <a:pt x="564367" y="292827"/>
                    </a:lnTo>
                    <a:lnTo>
                      <a:pt x="575332" y="251151"/>
                    </a:lnTo>
                    <a:lnTo>
                      <a:pt x="579120" y="207263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3698626" y="3229356"/>
                <a:ext cx="5105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10539" h="428625">
                    <a:moveTo>
                      <a:pt x="510540" y="207263"/>
                    </a:moveTo>
                    <a:lnTo>
                      <a:pt x="505351" y="160489"/>
                    </a:lnTo>
                    <a:lnTo>
                      <a:pt x="490466" y="116823"/>
                    </a:lnTo>
                    <a:lnTo>
                      <a:pt x="466900" y="77229"/>
                    </a:lnTo>
                    <a:lnTo>
                      <a:pt x="435673" y="42671"/>
                    </a:lnTo>
                    <a:lnTo>
                      <a:pt x="397802" y="14114"/>
                    </a:lnTo>
                    <a:lnTo>
                      <a:pt x="369369" y="0"/>
                    </a:lnTo>
                    <a:lnTo>
                      <a:pt x="140621" y="0"/>
                    </a:lnTo>
                    <a:lnTo>
                      <a:pt x="74676" y="42671"/>
                    </a:lnTo>
                    <a:lnTo>
                      <a:pt x="43559" y="77229"/>
                    </a:lnTo>
                    <a:lnTo>
                      <a:pt x="20050" y="116823"/>
                    </a:lnTo>
                    <a:lnTo>
                      <a:pt x="5185" y="160489"/>
                    </a:lnTo>
                    <a:lnTo>
                      <a:pt x="0" y="207263"/>
                    </a:lnTo>
                    <a:lnTo>
                      <a:pt x="5185" y="254037"/>
                    </a:lnTo>
                    <a:lnTo>
                      <a:pt x="20050" y="297703"/>
                    </a:lnTo>
                    <a:lnTo>
                      <a:pt x="43559" y="337297"/>
                    </a:lnTo>
                    <a:lnTo>
                      <a:pt x="74676" y="371855"/>
                    </a:lnTo>
                    <a:lnTo>
                      <a:pt x="112365" y="400412"/>
                    </a:lnTo>
                    <a:lnTo>
                      <a:pt x="155590" y="422004"/>
                    </a:lnTo>
                    <a:lnTo>
                      <a:pt x="177386" y="428243"/>
                    </a:lnTo>
                    <a:lnTo>
                      <a:pt x="332338" y="428243"/>
                    </a:lnTo>
                    <a:lnTo>
                      <a:pt x="397802" y="400412"/>
                    </a:lnTo>
                    <a:lnTo>
                      <a:pt x="435673" y="371855"/>
                    </a:lnTo>
                    <a:lnTo>
                      <a:pt x="466900" y="337297"/>
                    </a:lnTo>
                    <a:lnTo>
                      <a:pt x="490466" y="297703"/>
                    </a:lnTo>
                    <a:lnTo>
                      <a:pt x="505351" y="254037"/>
                    </a:lnTo>
                    <a:lnTo>
                      <a:pt x="510540" y="207263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3739773" y="3229356"/>
                <a:ext cx="441959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1960" h="402589">
                    <a:moveTo>
                      <a:pt x="441959" y="201167"/>
                    </a:moveTo>
                    <a:lnTo>
                      <a:pt x="436117" y="154994"/>
                    </a:lnTo>
                    <a:lnTo>
                      <a:pt x="419477" y="112633"/>
                    </a:lnTo>
                    <a:lnTo>
                      <a:pt x="393374" y="75284"/>
                    </a:lnTo>
                    <a:lnTo>
                      <a:pt x="359139" y="44147"/>
                    </a:lnTo>
                    <a:lnTo>
                      <a:pt x="318107" y="20420"/>
                    </a:lnTo>
                    <a:lnTo>
                      <a:pt x="271609" y="5305"/>
                    </a:lnTo>
                    <a:lnTo>
                      <a:pt x="220979" y="0"/>
                    </a:lnTo>
                    <a:lnTo>
                      <a:pt x="170350" y="5305"/>
                    </a:lnTo>
                    <a:lnTo>
                      <a:pt x="123852" y="20420"/>
                    </a:lnTo>
                    <a:lnTo>
                      <a:pt x="82820" y="44147"/>
                    </a:lnTo>
                    <a:lnTo>
                      <a:pt x="48585" y="75284"/>
                    </a:lnTo>
                    <a:lnTo>
                      <a:pt x="22482" y="112633"/>
                    </a:lnTo>
                    <a:lnTo>
                      <a:pt x="5842" y="154994"/>
                    </a:lnTo>
                    <a:lnTo>
                      <a:pt x="0" y="201167"/>
                    </a:lnTo>
                    <a:lnTo>
                      <a:pt x="5842" y="247341"/>
                    </a:lnTo>
                    <a:lnTo>
                      <a:pt x="22482" y="289702"/>
                    </a:lnTo>
                    <a:lnTo>
                      <a:pt x="48585" y="327051"/>
                    </a:lnTo>
                    <a:lnTo>
                      <a:pt x="82820" y="358188"/>
                    </a:lnTo>
                    <a:lnTo>
                      <a:pt x="123852" y="381915"/>
                    </a:lnTo>
                    <a:lnTo>
                      <a:pt x="170350" y="397030"/>
                    </a:lnTo>
                    <a:lnTo>
                      <a:pt x="220979" y="402335"/>
                    </a:lnTo>
                    <a:lnTo>
                      <a:pt x="271609" y="397030"/>
                    </a:lnTo>
                    <a:lnTo>
                      <a:pt x="318107" y="381915"/>
                    </a:lnTo>
                    <a:lnTo>
                      <a:pt x="359139" y="358188"/>
                    </a:lnTo>
                    <a:lnTo>
                      <a:pt x="393374" y="327051"/>
                    </a:lnTo>
                    <a:lnTo>
                      <a:pt x="419477" y="289702"/>
                    </a:lnTo>
                    <a:lnTo>
                      <a:pt x="436117" y="247341"/>
                    </a:lnTo>
                    <a:lnTo>
                      <a:pt x="441959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3767205" y="3265932"/>
                <a:ext cx="372110" cy="341630"/>
              </a:xfrm>
              <a:custGeom>
                <a:avLst/>
                <a:gdLst/>
                <a:ahLst/>
                <a:cxnLst/>
                <a:rect l="l" t="t" r="r" b="b"/>
                <a:pathLst>
                  <a:path w="372110" h="341629">
                    <a:moveTo>
                      <a:pt x="371855" y="170687"/>
                    </a:moveTo>
                    <a:lnTo>
                      <a:pt x="365280" y="125236"/>
                    </a:lnTo>
                    <a:lnTo>
                      <a:pt x="346681" y="84440"/>
                    </a:lnTo>
                    <a:lnTo>
                      <a:pt x="317753" y="49910"/>
                    </a:lnTo>
                    <a:lnTo>
                      <a:pt x="280190" y="23255"/>
                    </a:lnTo>
                    <a:lnTo>
                      <a:pt x="235683" y="6081"/>
                    </a:lnTo>
                    <a:lnTo>
                      <a:pt x="185927" y="0"/>
                    </a:lnTo>
                    <a:lnTo>
                      <a:pt x="136701" y="6081"/>
                    </a:lnTo>
                    <a:lnTo>
                      <a:pt x="92343" y="23255"/>
                    </a:lnTo>
                    <a:lnTo>
                      <a:pt x="54673" y="49910"/>
                    </a:lnTo>
                    <a:lnTo>
                      <a:pt x="25512" y="84440"/>
                    </a:lnTo>
                    <a:lnTo>
                      <a:pt x="6681" y="125236"/>
                    </a:lnTo>
                    <a:lnTo>
                      <a:pt x="0" y="170687"/>
                    </a:lnTo>
                    <a:lnTo>
                      <a:pt x="6681" y="216139"/>
                    </a:lnTo>
                    <a:lnTo>
                      <a:pt x="25512" y="256935"/>
                    </a:lnTo>
                    <a:lnTo>
                      <a:pt x="54673" y="291464"/>
                    </a:lnTo>
                    <a:lnTo>
                      <a:pt x="92343" y="318120"/>
                    </a:lnTo>
                    <a:lnTo>
                      <a:pt x="136701" y="335294"/>
                    </a:lnTo>
                    <a:lnTo>
                      <a:pt x="185927" y="341375"/>
                    </a:lnTo>
                    <a:lnTo>
                      <a:pt x="235683" y="335294"/>
                    </a:lnTo>
                    <a:lnTo>
                      <a:pt x="280190" y="318120"/>
                    </a:lnTo>
                    <a:lnTo>
                      <a:pt x="317753" y="291464"/>
                    </a:lnTo>
                    <a:lnTo>
                      <a:pt x="346681" y="256935"/>
                    </a:lnTo>
                    <a:lnTo>
                      <a:pt x="365280" y="216139"/>
                    </a:lnTo>
                    <a:lnTo>
                      <a:pt x="371855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3808353" y="3304032"/>
                <a:ext cx="28956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89560" h="265429">
                    <a:moveTo>
                      <a:pt x="289559" y="132587"/>
                    </a:moveTo>
                    <a:lnTo>
                      <a:pt x="282256" y="90708"/>
                    </a:lnTo>
                    <a:lnTo>
                      <a:pt x="261859" y="54315"/>
                    </a:lnTo>
                    <a:lnTo>
                      <a:pt x="230636" y="25603"/>
                    </a:lnTo>
                    <a:lnTo>
                      <a:pt x="190853" y="6766"/>
                    </a:lnTo>
                    <a:lnTo>
                      <a:pt x="144779" y="0"/>
                    </a:lnTo>
                    <a:lnTo>
                      <a:pt x="99291" y="6766"/>
                    </a:lnTo>
                    <a:lnTo>
                      <a:pt x="59582" y="25603"/>
                    </a:lnTo>
                    <a:lnTo>
                      <a:pt x="28139" y="54315"/>
                    </a:lnTo>
                    <a:lnTo>
                      <a:pt x="7449" y="90708"/>
                    </a:lnTo>
                    <a:lnTo>
                      <a:pt x="0" y="132587"/>
                    </a:lnTo>
                    <a:lnTo>
                      <a:pt x="7449" y="174467"/>
                    </a:lnTo>
                    <a:lnTo>
                      <a:pt x="28139" y="210860"/>
                    </a:lnTo>
                    <a:lnTo>
                      <a:pt x="59582" y="239572"/>
                    </a:lnTo>
                    <a:lnTo>
                      <a:pt x="99291" y="258409"/>
                    </a:lnTo>
                    <a:lnTo>
                      <a:pt x="144779" y="265175"/>
                    </a:lnTo>
                    <a:lnTo>
                      <a:pt x="190853" y="258409"/>
                    </a:lnTo>
                    <a:lnTo>
                      <a:pt x="230636" y="239572"/>
                    </a:lnTo>
                    <a:lnTo>
                      <a:pt x="261859" y="210860"/>
                    </a:lnTo>
                    <a:lnTo>
                      <a:pt x="282256" y="174467"/>
                    </a:lnTo>
                    <a:lnTo>
                      <a:pt x="289559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3851025" y="3329940"/>
                <a:ext cx="219455" cy="20116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3367917" y="3229356"/>
                <a:ext cx="11582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58239" h="428625">
                    <a:moveTo>
                      <a:pt x="0" y="0"/>
                    </a:moveTo>
                    <a:lnTo>
                      <a:pt x="1158239" y="0"/>
                    </a:lnTo>
                    <a:lnTo>
                      <a:pt x="1158239" y="428243"/>
                    </a:lnTo>
                    <a:lnTo>
                      <a:pt x="0" y="42824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49"/>
            <p:cNvSpPr txBox="1"/>
            <p:nvPr/>
          </p:nvSpPr>
          <p:spPr>
            <a:xfrm>
              <a:off x="3589920" y="3819581"/>
              <a:ext cx="71501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15" dirty="0">
                  <a:latin typeface="Times New Roman"/>
                  <a:cs typeface="Times New Roman"/>
                </a:rPr>
                <a:t>Reliab</a:t>
              </a:r>
              <a:r>
                <a:rPr sz="1200" spc="-225" dirty="0">
                  <a:latin typeface="Times New Roman"/>
                  <a:cs typeface="Times New Roman"/>
                </a:rPr>
                <a:t> </a:t>
              </a:r>
              <a:r>
                <a:rPr sz="1200" spc="20" dirty="0">
                  <a:latin typeface="Times New Roman"/>
                  <a:cs typeface="Times New Roman"/>
                </a:rPr>
                <a:t>ility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3507624" y="3982648"/>
              <a:ext cx="88836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4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51" name="object 51"/>
            <p:cNvGrpSpPr/>
            <p:nvPr/>
          </p:nvGrpSpPr>
          <p:grpSpPr>
            <a:xfrm>
              <a:off x="4730945" y="3805749"/>
              <a:ext cx="1132840" cy="430530"/>
              <a:chOff x="4730945" y="3228403"/>
              <a:chExt cx="1132840" cy="430530"/>
            </a:xfrm>
          </p:grpSpPr>
          <p:sp>
            <p:nvSpPr>
              <p:cNvPr id="52" name="object 52"/>
              <p:cNvSpPr/>
              <p:nvPr/>
            </p:nvSpPr>
            <p:spPr>
              <a:xfrm>
                <a:off x="4733421" y="3229356"/>
                <a:ext cx="112966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29664" h="428625">
                    <a:moveTo>
                      <a:pt x="1129283" y="418317"/>
                    </a:moveTo>
                    <a:lnTo>
                      <a:pt x="1129283" y="9022"/>
                    </a:lnTo>
                    <a:lnTo>
                      <a:pt x="1125642" y="0"/>
                    </a:lnTo>
                    <a:lnTo>
                      <a:pt x="2118" y="0"/>
                    </a:lnTo>
                    <a:lnTo>
                      <a:pt x="0" y="5248"/>
                    </a:lnTo>
                    <a:lnTo>
                      <a:pt x="0" y="422096"/>
                    </a:lnTo>
                    <a:lnTo>
                      <a:pt x="2477" y="428243"/>
                    </a:lnTo>
                    <a:lnTo>
                      <a:pt x="1125283" y="428243"/>
                    </a:lnTo>
                    <a:lnTo>
                      <a:pt x="1129283" y="418317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4733421" y="3229356"/>
                <a:ext cx="112966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29664" h="428625">
                    <a:moveTo>
                      <a:pt x="1129283" y="213367"/>
                    </a:moveTo>
                    <a:lnTo>
                      <a:pt x="1127210" y="167653"/>
                    </a:lnTo>
                    <a:lnTo>
                      <a:pt x="1121100" y="123041"/>
                    </a:lnTo>
                    <a:lnTo>
                      <a:pt x="1111124" y="79681"/>
                    </a:lnTo>
                    <a:lnTo>
                      <a:pt x="1097452" y="37730"/>
                    </a:lnTo>
                    <a:lnTo>
                      <a:pt x="1081383" y="0"/>
                    </a:lnTo>
                    <a:lnTo>
                      <a:pt x="46377" y="0"/>
                    </a:lnTo>
                    <a:lnTo>
                      <a:pt x="30308" y="37730"/>
                    </a:lnTo>
                    <a:lnTo>
                      <a:pt x="16635" y="79681"/>
                    </a:lnTo>
                    <a:lnTo>
                      <a:pt x="6659" y="123041"/>
                    </a:lnTo>
                    <a:lnTo>
                      <a:pt x="550" y="167653"/>
                    </a:lnTo>
                    <a:lnTo>
                      <a:pt x="0" y="179782"/>
                    </a:lnTo>
                    <a:lnTo>
                      <a:pt x="0" y="246936"/>
                    </a:lnTo>
                    <a:lnTo>
                      <a:pt x="1080733" y="428243"/>
                    </a:lnTo>
                    <a:lnTo>
                      <a:pt x="1097452" y="388989"/>
                    </a:lnTo>
                    <a:lnTo>
                      <a:pt x="1111124" y="347038"/>
                    </a:lnTo>
                    <a:lnTo>
                      <a:pt x="1121100" y="303678"/>
                    </a:lnTo>
                    <a:lnTo>
                      <a:pt x="1127210" y="259066"/>
                    </a:lnTo>
                    <a:lnTo>
                      <a:pt x="1129283" y="213367"/>
                    </a:lnTo>
                    <a:close/>
                  </a:path>
                  <a:path w="1129664" h="428625">
                    <a:moveTo>
                      <a:pt x="47026" y="428243"/>
                    </a:moveTo>
                    <a:lnTo>
                      <a:pt x="30308" y="388989"/>
                    </a:lnTo>
                    <a:lnTo>
                      <a:pt x="16635" y="347038"/>
                    </a:lnTo>
                    <a:lnTo>
                      <a:pt x="6659" y="303678"/>
                    </a:lnTo>
                    <a:lnTo>
                      <a:pt x="550" y="259066"/>
                    </a:lnTo>
                    <a:lnTo>
                      <a:pt x="0" y="246936"/>
                    </a:lnTo>
                    <a:lnTo>
                      <a:pt x="0" y="428243"/>
                    </a:lnTo>
                    <a:lnTo>
                      <a:pt x="47026" y="428243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4759330" y="3229356"/>
                <a:ext cx="107632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428625">
                    <a:moveTo>
                      <a:pt x="1075944" y="213359"/>
                    </a:moveTo>
                    <a:lnTo>
                      <a:pt x="1073746" y="168656"/>
                    </a:lnTo>
                    <a:lnTo>
                      <a:pt x="1067278" y="125084"/>
                    </a:lnTo>
                    <a:lnTo>
                      <a:pt x="1056731" y="82817"/>
                    </a:lnTo>
                    <a:lnTo>
                      <a:pt x="1042294" y="42027"/>
                    </a:lnTo>
                    <a:lnTo>
                      <a:pt x="1024157" y="2887"/>
                    </a:lnTo>
                    <a:lnTo>
                      <a:pt x="53461" y="0"/>
                    </a:lnTo>
                    <a:lnTo>
                      <a:pt x="51786" y="2887"/>
                    </a:lnTo>
                    <a:lnTo>
                      <a:pt x="33649" y="42027"/>
                    </a:lnTo>
                    <a:lnTo>
                      <a:pt x="19212" y="82817"/>
                    </a:lnTo>
                    <a:lnTo>
                      <a:pt x="8665" y="125084"/>
                    </a:lnTo>
                    <a:lnTo>
                      <a:pt x="2197" y="168656"/>
                    </a:lnTo>
                    <a:lnTo>
                      <a:pt x="0" y="213359"/>
                    </a:lnTo>
                    <a:lnTo>
                      <a:pt x="2197" y="258076"/>
                    </a:lnTo>
                    <a:lnTo>
                      <a:pt x="8665" y="301686"/>
                    </a:lnTo>
                    <a:lnTo>
                      <a:pt x="19212" y="344014"/>
                    </a:lnTo>
                    <a:lnTo>
                      <a:pt x="33649" y="384883"/>
                    </a:lnTo>
                    <a:lnTo>
                      <a:pt x="51786" y="424119"/>
                    </a:lnTo>
                    <a:lnTo>
                      <a:pt x="1021771" y="428243"/>
                    </a:lnTo>
                    <a:lnTo>
                      <a:pt x="1024157" y="424119"/>
                    </a:lnTo>
                    <a:lnTo>
                      <a:pt x="1042294" y="384883"/>
                    </a:lnTo>
                    <a:lnTo>
                      <a:pt x="1056731" y="344014"/>
                    </a:lnTo>
                    <a:lnTo>
                      <a:pt x="1067278" y="301686"/>
                    </a:lnTo>
                    <a:lnTo>
                      <a:pt x="1073746" y="258076"/>
                    </a:lnTo>
                    <a:lnTo>
                      <a:pt x="1075944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4802002" y="3229356"/>
                <a:ext cx="99250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92504" h="428625">
                    <a:moveTo>
                      <a:pt x="992124" y="213359"/>
                    </a:moveTo>
                    <a:lnTo>
                      <a:pt x="989558" y="165678"/>
                    </a:lnTo>
                    <a:lnTo>
                      <a:pt x="982027" y="119374"/>
                    </a:lnTo>
                    <a:lnTo>
                      <a:pt x="969781" y="74682"/>
                    </a:lnTo>
                    <a:lnTo>
                      <a:pt x="953071" y="31836"/>
                    </a:lnTo>
                    <a:lnTo>
                      <a:pt x="55066" y="0"/>
                    </a:lnTo>
                    <a:lnTo>
                      <a:pt x="38814" y="31836"/>
                    </a:lnTo>
                    <a:lnTo>
                      <a:pt x="22201" y="74682"/>
                    </a:lnTo>
                    <a:lnTo>
                      <a:pt x="10031" y="119374"/>
                    </a:lnTo>
                    <a:lnTo>
                      <a:pt x="2548" y="165678"/>
                    </a:lnTo>
                    <a:lnTo>
                      <a:pt x="0" y="213359"/>
                    </a:lnTo>
                    <a:lnTo>
                      <a:pt x="2548" y="261040"/>
                    </a:lnTo>
                    <a:lnTo>
                      <a:pt x="10031" y="307344"/>
                    </a:lnTo>
                    <a:lnTo>
                      <a:pt x="22201" y="352036"/>
                    </a:lnTo>
                    <a:lnTo>
                      <a:pt x="38814" y="394882"/>
                    </a:lnTo>
                    <a:lnTo>
                      <a:pt x="935946" y="428243"/>
                    </a:lnTo>
                    <a:lnTo>
                      <a:pt x="953071" y="394882"/>
                    </a:lnTo>
                    <a:lnTo>
                      <a:pt x="969781" y="352036"/>
                    </a:lnTo>
                    <a:lnTo>
                      <a:pt x="982027" y="307344"/>
                    </a:lnTo>
                    <a:lnTo>
                      <a:pt x="989558" y="261040"/>
                    </a:lnTo>
                    <a:lnTo>
                      <a:pt x="992124" y="21335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4843150" y="3229356"/>
                <a:ext cx="90995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09954" h="428625">
                    <a:moveTo>
                      <a:pt x="909828" y="213359"/>
                    </a:moveTo>
                    <a:lnTo>
                      <a:pt x="907151" y="166748"/>
                    </a:lnTo>
                    <a:lnTo>
                      <a:pt x="899308" y="121579"/>
                    </a:lnTo>
                    <a:lnTo>
                      <a:pt x="886577" y="78113"/>
                    </a:lnTo>
                    <a:lnTo>
                      <a:pt x="869238" y="36615"/>
                    </a:lnTo>
                    <a:lnTo>
                      <a:pt x="849033" y="0"/>
                    </a:lnTo>
                    <a:lnTo>
                      <a:pt x="60407" y="0"/>
                    </a:lnTo>
                    <a:lnTo>
                      <a:pt x="40322" y="36615"/>
                    </a:lnTo>
                    <a:lnTo>
                      <a:pt x="23091" y="78113"/>
                    </a:lnTo>
                    <a:lnTo>
                      <a:pt x="10445" y="121579"/>
                    </a:lnTo>
                    <a:lnTo>
                      <a:pt x="2656" y="166748"/>
                    </a:lnTo>
                    <a:lnTo>
                      <a:pt x="0" y="213359"/>
                    </a:lnTo>
                    <a:lnTo>
                      <a:pt x="2656" y="259970"/>
                    </a:lnTo>
                    <a:lnTo>
                      <a:pt x="10445" y="305140"/>
                    </a:lnTo>
                    <a:lnTo>
                      <a:pt x="23091" y="348605"/>
                    </a:lnTo>
                    <a:lnTo>
                      <a:pt x="40322" y="390103"/>
                    </a:lnTo>
                    <a:lnTo>
                      <a:pt x="61244" y="428243"/>
                    </a:lnTo>
                    <a:lnTo>
                      <a:pt x="848192" y="428243"/>
                    </a:lnTo>
                    <a:lnTo>
                      <a:pt x="869238" y="390103"/>
                    </a:lnTo>
                    <a:lnTo>
                      <a:pt x="886577" y="348605"/>
                    </a:lnTo>
                    <a:lnTo>
                      <a:pt x="899308" y="305140"/>
                    </a:lnTo>
                    <a:lnTo>
                      <a:pt x="907151" y="259970"/>
                    </a:lnTo>
                    <a:lnTo>
                      <a:pt x="909828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4870581" y="3229356"/>
                <a:ext cx="8534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28625">
                    <a:moveTo>
                      <a:pt x="69794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2863" y="167968"/>
                    </a:lnTo>
                    <a:lnTo>
                      <a:pt x="11241" y="124087"/>
                    </a:lnTo>
                    <a:lnTo>
                      <a:pt x="24818" y="82012"/>
                    </a:lnTo>
                    <a:lnTo>
                      <a:pt x="43276" y="42040"/>
                    </a:lnTo>
                    <a:lnTo>
                      <a:pt x="66300" y="4467"/>
                    </a:lnTo>
                    <a:lnTo>
                      <a:pt x="69794" y="0"/>
                    </a:lnTo>
                    <a:close/>
                  </a:path>
                  <a:path w="853439" h="428625">
                    <a:moveTo>
                      <a:pt x="70462" y="428243"/>
                    </a:moveTo>
                    <a:lnTo>
                      <a:pt x="43276" y="385345"/>
                    </a:lnTo>
                    <a:lnTo>
                      <a:pt x="24818" y="345311"/>
                    </a:lnTo>
                    <a:lnTo>
                      <a:pt x="11241" y="303111"/>
                    </a:lnTo>
                    <a:lnTo>
                      <a:pt x="2863" y="259031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70462" y="428243"/>
                    </a:lnTo>
                    <a:close/>
                  </a:path>
                  <a:path w="853439" h="428625">
                    <a:moveTo>
                      <a:pt x="853440" y="213359"/>
                    </a:moveTo>
                    <a:lnTo>
                      <a:pt x="850577" y="167968"/>
                    </a:lnTo>
                    <a:lnTo>
                      <a:pt x="842199" y="124087"/>
                    </a:lnTo>
                    <a:lnTo>
                      <a:pt x="828622" y="82012"/>
                    </a:lnTo>
                    <a:lnTo>
                      <a:pt x="810164" y="42040"/>
                    </a:lnTo>
                    <a:lnTo>
                      <a:pt x="787140" y="4467"/>
                    </a:lnTo>
                    <a:lnTo>
                      <a:pt x="69794" y="0"/>
                    </a:lnTo>
                    <a:lnTo>
                      <a:pt x="782977" y="428243"/>
                    </a:lnTo>
                    <a:lnTo>
                      <a:pt x="810164" y="385345"/>
                    </a:lnTo>
                    <a:lnTo>
                      <a:pt x="828622" y="345311"/>
                    </a:lnTo>
                    <a:lnTo>
                      <a:pt x="842199" y="303111"/>
                    </a:lnTo>
                    <a:lnTo>
                      <a:pt x="850577" y="259031"/>
                    </a:lnTo>
                    <a:lnTo>
                      <a:pt x="853440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4911730" y="3229356"/>
                <a:ext cx="77152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428625">
                    <a:moveTo>
                      <a:pt x="771144" y="213359"/>
                    </a:moveTo>
                    <a:lnTo>
                      <a:pt x="768146" y="167643"/>
                    </a:lnTo>
                    <a:lnTo>
                      <a:pt x="759393" y="123576"/>
                    </a:lnTo>
                    <a:lnTo>
                      <a:pt x="745241" y="81506"/>
                    </a:lnTo>
                    <a:lnTo>
                      <a:pt x="726049" y="41783"/>
                    </a:lnTo>
                    <a:lnTo>
                      <a:pt x="702175" y="4758"/>
                    </a:lnTo>
                    <a:lnTo>
                      <a:pt x="72917" y="0"/>
                    </a:lnTo>
                    <a:lnTo>
                      <a:pt x="68968" y="4758"/>
                    </a:lnTo>
                    <a:lnTo>
                      <a:pt x="45094" y="41783"/>
                    </a:lnTo>
                    <a:lnTo>
                      <a:pt x="25902" y="81506"/>
                    </a:lnTo>
                    <a:lnTo>
                      <a:pt x="11750" y="123576"/>
                    </a:lnTo>
                    <a:lnTo>
                      <a:pt x="2997" y="167643"/>
                    </a:lnTo>
                    <a:lnTo>
                      <a:pt x="0" y="213359"/>
                    </a:lnTo>
                    <a:lnTo>
                      <a:pt x="2997" y="259075"/>
                    </a:lnTo>
                    <a:lnTo>
                      <a:pt x="11750" y="303143"/>
                    </a:lnTo>
                    <a:lnTo>
                      <a:pt x="25902" y="345213"/>
                    </a:lnTo>
                    <a:lnTo>
                      <a:pt x="45094" y="384935"/>
                    </a:lnTo>
                    <a:lnTo>
                      <a:pt x="68968" y="421961"/>
                    </a:lnTo>
                    <a:lnTo>
                      <a:pt x="696961" y="428243"/>
                    </a:lnTo>
                    <a:lnTo>
                      <a:pt x="702175" y="421961"/>
                    </a:lnTo>
                    <a:lnTo>
                      <a:pt x="726049" y="384935"/>
                    </a:lnTo>
                    <a:lnTo>
                      <a:pt x="745241" y="345213"/>
                    </a:lnTo>
                    <a:lnTo>
                      <a:pt x="759393" y="303143"/>
                    </a:lnTo>
                    <a:lnTo>
                      <a:pt x="768146" y="259075"/>
                    </a:lnTo>
                    <a:lnTo>
                      <a:pt x="771144" y="213359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4952878" y="3229356"/>
                <a:ext cx="68897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428625">
                    <a:moveTo>
                      <a:pt x="688848" y="213359"/>
                    </a:moveTo>
                    <a:lnTo>
                      <a:pt x="685709" y="168815"/>
                    </a:lnTo>
                    <a:lnTo>
                      <a:pt x="676564" y="126117"/>
                    </a:lnTo>
                    <a:lnTo>
                      <a:pt x="661820" y="85653"/>
                    </a:lnTo>
                    <a:lnTo>
                      <a:pt x="641886" y="47808"/>
                    </a:lnTo>
                    <a:lnTo>
                      <a:pt x="617167" y="12968"/>
                    </a:lnTo>
                    <a:lnTo>
                      <a:pt x="605169" y="0"/>
                    </a:lnTo>
                    <a:lnTo>
                      <a:pt x="83678" y="0"/>
                    </a:lnTo>
                    <a:lnTo>
                      <a:pt x="46961" y="47808"/>
                    </a:lnTo>
                    <a:lnTo>
                      <a:pt x="27027" y="85653"/>
                    </a:lnTo>
                    <a:lnTo>
                      <a:pt x="12283" y="126117"/>
                    </a:lnTo>
                    <a:lnTo>
                      <a:pt x="3138" y="168815"/>
                    </a:lnTo>
                    <a:lnTo>
                      <a:pt x="0" y="213359"/>
                    </a:lnTo>
                    <a:lnTo>
                      <a:pt x="3138" y="257903"/>
                    </a:lnTo>
                    <a:lnTo>
                      <a:pt x="12283" y="300601"/>
                    </a:lnTo>
                    <a:lnTo>
                      <a:pt x="27027" y="341066"/>
                    </a:lnTo>
                    <a:lnTo>
                      <a:pt x="46961" y="378911"/>
                    </a:lnTo>
                    <a:lnTo>
                      <a:pt x="71680" y="413750"/>
                    </a:lnTo>
                    <a:lnTo>
                      <a:pt x="85088" y="428243"/>
                    </a:lnTo>
                    <a:lnTo>
                      <a:pt x="603759" y="428243"/>
                    </a:lnTo>
                    <a:lnTo>
                      <a:pt x="641886" y="378911"/>
                    </a:lnTo>
                    <a:lnTo>
                      <a:pt x="661820" y="341066"/>
                    </a:lnTo>
                    <a:lnTo>
                      <a:pt x="676564" y="300601"/>
                    </a:lnTo>
                    <a:lnTo>
                      <a:pt x="685709" y="257903"/>
                    </a:lnTo>
                    <a:lnTo>
                      <a:pt x="688848" y="213359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4966594" y="3229356"/>
                <a:ext cx="64770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428625">
                    <a:moveTo>
                      <a:pt x="647700" y="201167"/>
                    </a:moveTo>
                    <a:lnTo>
                      <a:pt x="644194" y="156318"/>
                    </a:lnTo>
                    <a:lnTo>
                      <a:pt x="634010" y="113524"/>
                    </a:lnTo>
                    <a:lnTo>
                      <a:pt x="617650" y="73251"/>
                    </a:lnTo>
                    <a:lnTo>
                      <a:pt x="595616" y="35966"/>
                    </a:lnTo>
                    <a:lnTo>
                      <a:pt x="568408" y="2137"/>
                    </a:lnTo>
                    <a:lnTo>
                      <a:pt x="566130" y="0"/>
                    </a:lnTo>
                    <a:lnTo>
                      <a:pt x="81720" y="0"/>
                    </a:lnTo>
                    <a:lnTo>
                      <a:pt x="52157" y="35966"/>
                    </a:lnTo>
                    <a:lnTo>
                      <a:pt x="30080" y="73251"/>
                    </a:lnTo>
                    <a:lnTo>
                      <a:pt x="13698" y="113524"/>
                    </a:lnTo>
                    <a:lnTo>
                      <a:pt x="3507" y="156318"/>
                    </a:lnTo>
                    <a:lnTo>
                      <a:pt x="0" y="201167"/>
                    </a:lnTo>
                    <a:lnTo>
                      <a:pt x="3507" y="245637"/>
                    </a:lnTo>
                    <a:lnTo>
                      <a:pt x="13698" y="288121"/>
                    </a:lnTo>
                    <a:lnTo>
                      <a:pt x="30080" y="328146"/>
                    </a:lnTo>
                    <a:lnTo>
                      <a:pt x="52157" y="365237"/>
                    </a:lnTo>
                    <a:lnTo>
                      <a:pt x="79434" y="398921"/>
                    </a:lnTo>
                    <a:lnTo>
                      <a:pt x="110903" y="428243"/>
                    </a:lnTo>
                    <a:lnTo>
                      <a:pt x="537042" y="428243"/>
                    </a:lnTo>
                    <a:lnTo>
                      <a:pt x="568408" y="398921"/>
                    </a:lnTo>
                    <a:lnTo>
                      <a:pt x="595616" y="365237"/>
                    </a:lnTo>
                    <a:lnTo>
                      <a:pt x="617650" y="328146"/>
                    </a:lnTo>
                    <a:lnTo>
                      <a:pt x="634010" y="288121"/>
                    </a:lnTo>
                    <a:lnTo>
                      <a:pt x="644194" y="245637"/>
                    </a:lnTo>
                    <a:lnTo>
                      <a:pt x="647700" y="201167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5007741" y="3229356"/>
                <a:ext cx="56578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65785" h="428625">
                    <a:moveTo>
                      <a:pt x="100602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07263"/>
                    </a:lnTo>
                    <a:lnTo>
                      <a:pt x="4553" y="158625"/>
                    </a:lnTo>
                    <a:lnTo>
                      <a:pt x="17686" y="112796"/>
                    </a:lnTo>
                    <a:lnTo>
                      <a:pt x="38608" y="70555"/>
                    </a:lnTo>
                    <a:lnTo>
                      <a:pt x="66529" y="32678"/>
                    </a:lnTo>
                    <a:lnTo>
                      <a:pt x="100602" y="0"/>
                    </a:lnTo>
                    <a:close/>
                  </a:path>
                  <a:path w="565785" h="428625">
                    <a:moveTo>
                      <a:pt x="120810" y="428243"/>
                    </a:moveTo>
                    <a:lnTo>
                      <a:pt x="66529" y="381848"/>
                    </a:lnTo>
                    <a:lnTo>
                      <a:pt x="38608" y="343972"/>
                    </a:lnTo>
                    <a:lnTo>
                      <a:pt x="17686" y="301730"/>
                    </a:lnTo>
                    <a:lnTo>
                      <a:pt x="4553" y="255902"/>
                    </a:lnTo>
                    <a:lnTo>
                      <a:pt x="0" y="207263"/>
                    </a:lnTo>
                    <a:lnTo>
                      <a:pt x="0" y="428243"/>
                    </a:lnTo>
                    <a:lnTo>
                      <a:pt x="120810" y="428243"/>
                    </a:lnTo>
                    <a:close/>
                  </a:path>
                  <a:path w="565785" h="428625">
                    <a:moveTo>
                      <a:pt x="565404" y="207263"/>
                    </a:moveTo>
                    <a:lnTo>
                      <a:pt x="560853" y="158625"/>
                    </a:lnTo>
                    <a:lnTo>
                      <a:pt x="547735" y="112796"/>
                    </a:lnTo>
                    <a:lnTo>
                      <a:pt x="526852" y="70555"/>
                    </a:lnTo>
                    <a:lnTo>
                      <a:pt x="499008" y="32678"/>
                    </a:lnTo>
                    <a:lnTo>
                      <a:pt x="465063" y="0"/>
                    </a:lnTo>
                    <a:lnTo>
                      <a:pt x="100602" y="0"/>
                    </a:lnTo>
                    <a:lnTo>
                      <a:pt x="120810" y="428243"/>
                    </a:lnTo>
                    <a:lnTo>
                      <a:pt x="444952" y="428243"/>
                    </a:lnTo>
                    <a:lnTo>
                      <a:pt x="499008" y="381848"/>
                    </a:lnTo>
                    <a:lnTo>
                      <a:pt x="526852" y="343972"/>
                    </a:lnTo>
                    <a:lnTo>
                      <a:pt x="547735" y="301730"/>
                    </a:lnTo>
                    <a:lnTo>
                      <a:pt x="560853" y="255902"/>
                    </a:lnTo>
                    <a:lnTo>
                      <a:pt x="565404" y="207263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5035174" y="3229356"/>
                <a:ext cx="49720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497204" h="428625">
                    <a:moveTo>
                      <a:pt x="496824" y="207263"/>
                    </a:moveTo>
                    <a:lnTo>
                      <a:pt x="491775" y="160489"/>
                    </a:lnTo>
                    <a:lnTo>
                      <a:pt x="477297" y="116823"/>
                    </a:lnTo>
                    <a:lnTo>
                      <a:pt x="454390" y="77229"/>
                    </a:lnTo>
                    <a:lnTo>
                      <a:pt x="424053" y="42671"/>
                    </a:lnTo>
                    <a:lnTo>
                      <a:pt x="387286" y="14114"/>
                    </a:lnTo>
                    <a:lnTo>
                      <a:pt x="359703" y="0"/>
                    </a:lnTo>
                    <a:lnTo>
                      <a:pt x="137120" y="0"/>
                    </a:lnTo>
                    <a:lnTo>
                      <a:pt x="72771" y="42671"/>
                    </a:lnTo>
                    <a:lnTo>
                      <a:pt x="42433" y="77229"/>
                    </a:lnTo>
                    <a:lnTo>
                      <a:pt x="19526" y="116823"/>
                    </a:lnTo>
                    <a:lnTo>
                      <a:pt x="5048" y="160489"/>
                    </a:lnTo>
                    <a:lnTo>
                      <a:pt x="0" y="207263"/>
                    </a:lnTo>
                    <a:lnTo>
                      <a:pt x="5048" y="254037"/>
                    </a:lnTo>
                    <a:lnTo>
                      <a:pt x="19526" y="297703"/>
                    </a:lnTo>
                    <a:lnTo>
                      <a:pt x="42433" y="337297"/>
                    </a:lnTo>
                    <a:lnTo>
                      <a:pt x="72771" y="371855"/>
                    </a:lnTo>
                    <a:lnTo>
                      <a:pt x="109537" y="400412"/>
                    </a:lnTo>
                    <a:lnTo>
                      <a:pt x="151733" y="422004"/>
                    </a:lnTo>
                    <a:lnTo>
                      <a:pt x="173025" y="428243"/>
                    </a:lnTo>
                    <a:lnTo>
                      <a:pt x="323798" y="428243"/>
                    </a:lnTo>
                    <a:lnTo>
                      <a:pt x="387286" y="400412"/>
                    </a:lnTo>
                    <a:lnTo>
                      <a:pt x="424053" y="371855"/>
                    </a:lnTo>
                    <a:lnTo>
                      <a:pt x="454390" y="337297"/>
                    </a:lnTo>
                    <a:lnTo>
                      <a:pt x="477297" y="297703"/>
                    </a:lnTo>
                    <a:lnTo>
                      <a:pt x="491775" y="254037"/>
                    </a:lnTo>
                    <a:lnTo>
                      <a:pt x="496824" y="207263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5076321" y="3229356"/>
                <a:ext cx="428625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402589">
                    <a:moveTo>
                      <a:pt x="428243" y="201167"/>
                    </a:moveTo>
                    <a:lnTo>
                      <a:pt x="422583" y="154994"/>
                    </a:lnTo>
                    <a:lnTo>
                      <a:pt x="406472" y="112633"/>
                    </a:lnTo>
                    <a:lnTo>
                      <a:pt x="381217" y="75284"/>
                    </a:lnTo>
                    <a:lnTo>
                      <a:pt x="348125" y="44147"/>
                    </a:lnTo>
                    <a:lnTo>
                      <a:pt x="308501" y="20420"/>
                    </a:lnTo>
                    <a:lnTo>
                      <a:pt x="263651" y="5305"/>
                    </a:lnTo>
                    <a:lnTo>
                      <a:pt x="214883" y="0"/>
                    </a:lnTo>
                    <a:lnTo>
                      <a:pt x="165551" y="5305"/>
                    </a:lnTo>
                    <a:lnTo>
                      <a:pt x="120298" y="20420"/>
                    </a:lnTo>
                    <a:lnTo>
                      <a:pt x="80403" y="44147"/>
                    </a:lnTo>
                    <a:lnTo>
                      <a:pt x="47146" y="75284"/>
                    </a:lnTo>
                    <a:lnTo>
                      <a:pt x="21806" y="112633"/>
                    </a:lnTo>
                    <a:lnTo>
                      <a:pt x="5665" y="154994"/>
                    </a:lnTo>
                    <a:lnTo>
                      <a:pt x="0" y="201167"/>
                    </a:lnTo>
                    <a:lnTo>
                      <a:pt x="5665" y="247341"/>
                    </a:lnTo>
                    <a:lnTo>
                      <a:pt x="21806" y="289702"/>
                    </a:lnTo>
                    <a:lnTo>
                      <a:pt x="47146" y="327051"/>
                    </a:lnTo>
                    <a:lnTo>
                      <a:pt x="80403" y="358188"/>
                    </a:lnTo>
                    <a:lnTo>
                      <a:pt x="120298" y="381915"/>
                    </a:lnTo>
                    <a:lnTo>
                      <a:pt x="165551" y="397030"/>
                    </a:lnTo>
                    <a:lnTo>
                      <a:pt x="214883" y="402335"/>
                    </a:lnTo>
                    <a:lnTo>
                      <a:pt x="263651" y="397030"/>
                    </a:lnTo>
                    <a:lnTo>
                      <a:pt x="308501" y="381915"/>
                    </a:lnTo>
                    <a:lnTo>
                      <a:pt x="348125" y="358188"/>
                    </a:lnTo>
                    <a:lnTo>
                      <a:pt x="381217" y="327051"/>
                    </a:lnTo>
                    <a:lnTo>
                      <a:pt x="406472" y="289702"/>
                    </a:lnTo>
                    <a:lnTo>
                      <a:pt x="422583" y="247341"/>
                    </a:lnTo>
                    <a:lnTo>
                      <a:pt x="428243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5118993" y="3265932"/>
                <a:ext cx="344805" cy="341630"/>
              </a:xfrm>
              <a:custGeom>
                <a:avLst/>
                <a:gdLst/>
                <a:ahLst/>
                <a:cxnLst/>
                <a:rect l="l" t="t" r="r" b="b"/>
                <a:pathLst>
                  <a:path w="344804" h="341629">
                    <a:moveTo>
                      <a:pt x="344423" y="170687"/>
                    </a:moveTo>
                    <a:lnTo>
                      <a:pt x="338229" y="125236"/>
                    </a:lnTo>
                    <a:lnTo>
                      <a:pt x="320773" y="84440"/>
                    </a:lnTo>
                    <a:lnTo>
                      <a:pt x="293750" y="49910"/>
                    </a:lnTo>
                    <a:lnTo>
                      <a:pt x="258854" y="23255"/>
                    </a:lnTo>
                    <a:lnTo>
                      <a:pt x="217776" y="6081"/>
                    </a:lnTo>
                    <a:lnTo>
                      <a:pt x="172211" y="0"/>
                    </a:lnTo>
                    <a:lnTo>
                      <a:pt x="126118" y="6081"/>
                    </a:lnTo>
                    <a:lnTo>
                      <a:pt x="84892" y="23255"/>
                    </a:lnTo>
                    <a:lnTo>
                      <a:pt x="50101" y="49910"/>
                    </a:lnTo>
                    <a:lnTo>
                      <a:pt x="23311" y="84440"/>
                    </a:lnTo>
                    <a:lnTo>
                      <a:pt x="6088" y="125236"/>
                    </a:lnTo>
                    <a:lnTo>
                      <a:pt x="0" y="170687"/>
                    </a:lnTo>
                    <a:lnTo>
                      <a:pt x="6088" y="216139"/>
                    </a:lnTo>
                    <a:lnTo>
                      <a:pt x="23311" y="256935"/>
                    </a:lnTo>
                    <a:lnTo>
                      <a:pt x="50101" y="291464"/>
                    </a:lnTo>
                    <a:lnTo>
                      <a:pt x="84892" y="318120"/>
                    </a:lnTo>
                    <a:lnTo>
                      <a:pt x="126118" y="335294"/>
                    </a:lnTo>
                    <a:lnTo>
                      <a:pt x="172211" y="341375"/>
                    </a:lnTo>
                    <a:lnTo>
                      <a:pt x="217776" y="335294"/>
                    </a:lnTo>
                    <a:lnTo>
                      <a:pt x="258854" y="318120"/>
                    </a:lnTo>
                    <a:lnTo>
                      <a:pt x="293750" y="291464"/>
                    </a:lnTo>
                    <a:lnTo>
                      <a:pt x="320773" y="256935"/>
                    </a:lnTo>
                    <a:lnTo>
                      <a:pt x="338229" y="216139"/>
                    </a:lnTo>
                    <a:lnTo>
                      <a:pt x="344423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5146425" y="3304032"/>
                <a:ext cx="27432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74320" h="265429">
                    <a:moveTo>
                      <a:pt x="274319" y="132587"/>
                    </a:moveTo>
                    <a:lnTo>
                      <a:pt x="267370" y="90708"/>
                    </a:lnTo>
                    <a:lnTo>
                      <a:pt x="247985" y="54315"/>
                    </a:lnTo>
                    <a:lnTo>
                      <a:pt x="218358" y="25603"/>
                    </a:lnTo>
                    <a:lnTo>
                      <a:pt x="180685" y="6766"/>
                    </a:lnTo>
                    <a:lnTo>
                      <a:pt x="137159" y="0"/>
                    </a:lnTo>
                    <a:lnTo>
                      <a:pt x="93634" y="6766"/>
                    </a:lnTo>
                    <a:lnTo>
                      <a:pt x="55961" y="25603"/>
                    </a:lnTo>
                    <a:lnTo>
                      <a:pt x="26334" y="54315"/>
                    </a:lnTo>
                    <a:lnTo>
                      <a:pt x="6949" y="90708"/>
                    </a:lnTo>
                    <a:lnTo>
                      <a:pt x="0" y="132587"/>
                    </a:lnTo>
                    <a:lnTo>
                      <a:pt x="6949" y="174467"/>
                    </a:lnTo>
                    <a:lnTo>
                      <a:pt x="26334" y="210860"/>
                    </a:lnTo>
                    <a:lnTo>
                      <a:pt x="55961" y="239572"/>
                    </a:lnTo>
                    <a:lnTo>
                      <a:pt x="93634" y="258409"/>
                    </a:lnTo>
                    <a:lnTo>
                      <a:pt x="137159" y="265175"/>
                    </a:lnTo>
                    <a:lnTo>
                      <a:pt x="180685" y="258409"/>
                    </a:lnTo>
                    <a:lnTo>
                      <a:pt x="218358" y="239572"/>
                    </a:lnTo>
                    <a:lnTo>
                      <a:pt x="247985" y="210860"/>
                    </a:lnTo>
                    <a:lnTo>
                      <a:pt x="267370" y="174467"/>
                    </a:lnTo>
                    <a:lnTo>
                      <a:pt x="274319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5187573" y="3329940"/>
                <a:ext cx="219455" cy="2011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4731897" y="3229356"/>
                <a:ext cx="113093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30935" h="428625">
                    <a:moveTo>
                      <a:pt x="0" y="0"/>
                    </a:moveTo>
                    <a:lnTo>
                      <a:pt x="1130807" y="0"/>
                    </a:lnTo>
                    <a:lnTo>
                      <a:pt x="1130807" y="428243"/>
                    </a:lnTo>
                    <a:lnTo>
                      <a:pt x="0" y="42824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8" name="object 68"/>
            <p:cNvSpPr txBox="1"/>
            <p:nvPr/>
          </p:nvSpPr>
          <p:spPr>
            <a:xfrm>
              <a:off x="4955423" y="3819581"/>
              <a:ext cx="69977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15" dirty="0">
                  <a:latin typeface="Times New Roman"/>
                  <a:cs typeface="Times New Roman"/>
                </a:rPr>
                <a:t>Portability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4857887" y="3982648"/>
              <a:ext cx="86233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2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70" name="object 70"/>
            <p:cNvGrpSpPr/>
            <p:nvPr/>
          </p:nvGrpSpPr>
          <p:grpSpPr>
            <a:xfrm>
              <a:off x="6220459" y="3806701"/>
              <a:ext cx="1241425" cy="428625"/>
              <a:chOff x="6220459" y="3229355"/>
              <a:chExt cx="1241425" cy="428625"/>
            </a:xfrm>
          </p:grpSpPr>
          <p:sp>
            <p:nvSpPr>
              <p:cNvPr id="71" name="object 71"/>
              <p:cNvSpPr/>
              <p:nvPr/>
            </p:nvSpPr>
            <p:spPr>
              <a:xfrm>
                <a:off x="6220460" y="3229368"/>
                <a:ext cx="124079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240790" h="428625">
                    <a:moveTo>
                      <a:pt x="1240790" y="0"/>
                    </a:moveTo>
                    <a:lnTo>
                      <a:pt x="1270" y="0"/>
                    </a:lnTo>
                    <a:lnTo>
                      <a:pt x="0" y="0"/>
                    </a:lnTo>
                    <a:lnTo>
                      <a:pt x="0" y="427494"/>
                    </a:lnTo>
                    <a:lnTo>
                      <a:pt x="1270" y="427494"/>
                    </a:lnTo>
                    <a:lnTo>
                      <a:pt x="1270" y="428244"/>
                    </a:lnTo>
                    <a:lnTo>
                      <a:pt x="1240790" y="428244"/>
                    </a:lnTo>
                    <a:lnTo>
                      <a:pt x="1240790" y="0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6220846" y="3229356"/>
                <a:ext cx="124079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240790" h="428625">
                    <a:moveTo>
                      <a:pt x="1240535" y="381831"/>
                    </a:moveTo>
                    <a:lnTo>
                      <a:pt x="1240535" y="44888"/>
                    </a:lnTo>
                    <a:lnTo>
                      <a:pt x="1238610" y="38483"/>
                    </a:lnTo>
                    <a:lnTo>
                      <a:pt x="1223541" y="0"/>
                    </a:lnTo>
                    <a:lnTo>
                      <a:pt x="44426" y="0"/>
                    </a:lnTo>
                    <a:lnTo>
                      <a:pt x="29357" y="38483"/>
                    </a:lnTo>
                    <a:lnTo>
                      <a:pt x="16724" y="80509"/>
                    </a:lnTo>
                    <a:lnTo>
                      <a:pt x="7526" y="123749"/>
                    </a:lnTo>
                    <a:lnTo>
                      <a:pt x="1904" y="168075"/>
                    </a:lnTo>
                    <a:lnTo>
                      <a:pt x="0" y="213359"/>
                    </a:lnTo>
                    <a:lnTo>
                      <a:pt x="1904" y="258643"/>
                    </a:lnTo>
                    <a:lnTo>
                      <a:pt x="7526" y="302969"/>
                    </a:lnTo>
                    <a:lnTo>
                      <a:pt x="16724" y="346209"/>
                    </a:lnTo>
                    <a:lnTo>
                      <a:pt x="29357" y="388235"/>
                    </a:lnTo>
                    <a:lnTo>
                      <a:pt x="45023" y="428243"/>
                    </a:lnTo>
                    <a:lnTo>
                      <a:pt x="1222944" y="428243"/>
                    </a:lnTo>
                    <a:lnTo>
                      <a:pt x="1238610" y="388235"/>
                    </a:lnTo>
                    <a:lnTo>
                      <a:pt x="1240535" y="381831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6248278" y="3229356"/>
                <a:ext cx="119951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99515" h="428625">
                    <a:moveTo>
                      <a:pt x="1199388" y="213359"/>
                    </a:moveTo>
                    <a:lnTo>
                      <a:pt x="1197401" y="169000"/>
                    </a:lnTo>
                    <a:lnTo>
                      <a:pt x="1191545" y="125625"/>
                    </a:lnTo>
                    <a:lnTo>
                      <a:pt x="1181972" y="83376"/>
                    </a:lnTo>
                    <a:lnTo>
                      <a:pt x="1168834" y="42391"/>
                    </a:lnTo>
                    <a:lnTo>
                      <a:pt x="1152286" y="2809"/>
                    </a:lnTo>
                    <a:lnTo>
                      <a:pt x="1150824" y="0"/>
                    </a:lnTo>
                    <a:lnTo>
                      <a:pt x="48538" y="0"/>
                    </a:lnTo>
                    <a:lnTo>
                      <a:pt x="30540" y="42391"/>
                    </a:lnTo>
                    <a:lnTo>
                      <a:pt x="17410" y="83376"/>
                    </a:lnTo>
                    <a:lnTo>
                      <a:pt x="7840" y="125625"/>
                    </a:lnTo>
                    <a:lnTo>
                      <a:pt x="1985" y="169000"/>
                    </a:lnTo>
                    <a:lnTo>
                      <a:pt x="0" y="213359"/>
                    </a:lnTo>
                    <a:lnTo>
                      <a:pt x="1986" y="257730"/>
                    </a:lnTo>
                    <a:lnTo>
                      <a:pt x="7842" y="301135"/>
                    </a:lnTo>
                    <a:lnTo>
                      <a:pt x="17415" y="343435"/>
                    </a:lnTo>
                    <a:lnTo>
                      <a:pt x="30553" y="384486"/>
                    </a:lnTo>
                    <a:lnTo>
                      <a:pt x="47101" y="424147"/>
                    </a:lnTo>
                    <a:lnTo>
                      <a:pt x="49228" y="428243"/>
                    </a:lnTo>
                    <a:lnTo>
                      <a:pt x="1150184" y="428243"/>
                    </a:lnTo>
                    <a:lnTo>
                      <a:pt x="1168847" y="384486"/>
                    </a:lnTo>
                    <a:lnTo>
                      <a:pt x="1181977" y="343435"/>
                    </a:lnTo>
                    <a:lnTo>
                      <a:pt x="1191547" y="301135"/>
                    </a:lnTo>
                    <a:lnTo>
                      <a:pt x="1197402" y="257730"/>
                    </a:lnTo>
                    <a:lnTo>
                      <a:pt x="1199388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6289426" y="3229356"/>
                <a:ext cx="111760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17600" h="428625">
                    <a:moveTo>
                      <a:pt x="1117092" y="213359"/>
                    </a:moveTo>
                    <a:lnTo>
                      <a:pt x="1114810" y="166386"/>
                    </a:lnTo>
                    <a:lnTo>
                      <a:pt x="1108096" y="120583"/>
                    </a:lnTo>
                    <a:lnTo>
                      <a:pt x="1097145" y="76136"/>
                    </a:lnTo>
                    <a:lnTo>
                      <a:pt x="1082155" y="33226"/>
                    </a:lnTo>
                    <a:lnTo>
                      <a:pt x="1066960" y="0"/>
                    </a:lnTo>
                    <a:lnTo>
                      <a:pt x="50102" y="0"/>
                    </a:lnTo>
                    <a:lnTo>
                      <a:pt x="19939" y="76136"/>
                    </a:lnTo>
                    <a:lnTo>
                      <a:pt x="8993" y="120583"/>
                    </a:lnTo>
                    <a:lnTo>
                      <a:pt x="2281" y="166386"/>
                    </a:lnTo>
                    <a:lnTo>
                      <a:pt x="0" y="213359"/>
                    </a:lnTo>
                    <a:lnTo>
                      <a:pt x="2281" y="260333"/>
                    </a:lnTo>
                    <a:lnTo>
                      <a:pt x="8993" y="306135"/>
                    </a:lnTo>
                    <a:lnTo>
                      <a:pt x="19939" y="350583"/>
                    </a:lnTo>
                    <a:lnTo>
                      <a:pt x="34920" y="393492"/>
                    </a:lnTo>
                    <a:lnTo>
                      <a:pt x="50798" y="428243"/>
                    </a:lnTo>
                    <a:lnTo>
                      <a:pt x="1066263" y="428243"/>
                    </a:lnTo>
                    <a:lnTo>
                      <a:pt x="1082155" y="393492"/>
                    </a:lnTo>
                    <a:lnTo>
                      <a:pt x="1097145" y="350583"/>
                    </a:lnTo>
                    <a:lnTo>
                      <a:pt x="1108096" y="306135"/>
                    </a:lnTo>
                    <a:lnTo>
                      <a:pt x="1114810" y="260333"/>
                    </a:lnTo>
                    <a:lnTo>
                      <a:pt x="1117092" y="213359"/>
                    </a:lnTo>
                    <a:close/>
                  </a:path>
                </a:pathLst>
              </a:custGeom>
              <a:solidFill>
                <a:srgbClr val="DAE6D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6330574" y="3229356"/>
                <a:ext cx="104902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49020" h="428625">
                    <a:moveTo>
                      <a:pt x="1048512" y="213359"/>
                    </a:moveTo>
                    <a:lnTo>
                      <a:pt x="1046112" y="167372"/>
                    </a:lnTo>
                    <a:lnTo>
                      <a:pt x="1039059" y="122601"/>
                    </a:lnTo>
                    <a:lnTo>
                      <a:pt x="1027573" y="79248"/>
                    </a:lnTo>
                    <a:lnTo>
                      <a:pt x="1011873" y="37516"/>
                    </a:lnTo>
                    <a:lnTo>
                      <a:pt x="993360" y="0"/>
                    </a:lnTo>
                    <a:lnTo>
                      <a:pt x="55151" y="0"/>
                    </a:lnTo>
                    <a:lnTo>
                      <a:pt x="36638" y="37516"/>
                    </a:lnTo>
                    <a:lnTo>
                      <a:pt x="20938" y="79248"/>
                    </a:lnTo>
                    <a:lnTo>
                      <a:pt x="9452" y="122601"/>
                    </a:lnTo>
                    <a:lnTo>
                      <a:pt x="2399" y="167372"/>
                    </a:lnTo>
                    <a:lnTo>
                      <a:pt x="0" y="213359"/>
                    </a:lnTo>
                    <a:lnTo>
                      <a:pt x="2399" y="259584"/>
                    </a:lnTo>
                    <a:lnTo>
                      <a:pt x="9452" y="304536"/>
                    </a:lnTo>
                    <a:lnTo>
                      <a:pt x="20938" y="348018"/>
                    </a:lnTo>
                    <a:lnTo>
                      <a:pt x="36638" y="389832"/>
                    </a:lnTo>
                    <a:lnTo>
                      <a:pt x="55574" y="428243"/>
                    </a:lnTo>
                    <a:lnTo>
                      <a:pt x="992938" y="428243"/>
                    </a:lnTo>
                    <a:lnTo>
                      <a:pt x="1011873" y="389832"/>
                    </a:lnTo>
                    <a:lnTo>
                      <a:pt x="1027573" y="348018"/>
                    </a:lnTo>
                    <a:lnTo>
                      <a:pt x="1039059" y="304536"/>
                    </a:lnTo>
                    <a:lnTo>
                      <a:pt x="1046112" y="259584"/>
                    </a:lnTo>
                    <a:lnTo>
                      <a:pt x="1048512" y="213359"/>
                    </a:lnTo>
                    <a:close/>
                  </a:path>
                </a:pathLst>
              </a:custGeom>
              <a:solidFill>
                <a:srgbClr val="DDE8D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6358006" y="3229356"/>
                <a:ext cx="9804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80440" h="428625">
                    <a:moveTo>
                      <a:pt x="979932" y="213359"/>
                    </a:moveTo>
                    <a:lnTo>
                      <a:pt x="977401" y="168229"/>
                    </a:lnTo>
                    <a:lnTo>
                      <a:pt x="969972" y="124425"/>
                    </a:lnTo>
                    <a:lnTo>
                      <a:pt x="957891" y="82166"/>
                    </a:lnTo>
                    <a:lnTo>
                      <a:pt x="941403" y="41671"/>
                    </a:lnTo>
                    <a:lnTo>
                      <a:pt x="920754" y="3158"/>
                    </a:lnTo>
                    <a:lnTo>
                      <a:pt x="918617" y="0"/>
                    </a:lnTo>
                    <a:lnTo>
                      <a:pt x="61265" y="0"/>
                    </a:lnTo>
                    <a:lnTo>
                      <a:pt x="38504" y="41671"/>
                    </a:lnTo>
                    <a:lnTo>
                      <a:pt x="22030" y="82166"/>
                    </a:lnTo>
                    <a:lnTo>
                      <a:pt x="9956" y="124425"/>
                    </a:lnTo>
                    <a:lnTo>
                      <a:pt x="2530" y="168229"/>
                    </a:lnTo>
                    <a:lnTo>
                      <a:pt x="0" y="213359"/>
                    </a:lnTo>
                    <a:lnTo>
                      <a:pt x="2530" y="258489"/>
                    </a:lnTo>
                    <a:lnTo>
                      <a:pt x="9956" y="302293"/>
                    </a:lnTo>
                    <a:lnTo>
                      <a:pt x="22030" y="344552"/>
                    </a:lnTo>
                    <a:lnTo>
                      <a:pt x="38504" y="385047"/>
                    </a:lnTo>
                    <a:lnTo>
                      <a:pt x="59131" y="423560"/>
                    </a:lnTo>
                    <a:lnTo>
                      <a:pt x="62295" y="428243"/>
                    </a:lnTo>
                    <a:lnTo>
                      <a:pt x="917586" y="428243"/>
                    </a:lnTo>
                    <a:lnTo>
                      <a:pt x="941403" y="385047"/>
                    </a:lnTo>
                    <a:lnTo>
                      <a:pt x="957891" y="344552"/>
                    </a:lnTo>
                    <a:lnTo>
                      <a:pt x="969972" y="302293"/>
                    </a:lnTo>
                    <a:lnTo>
                      <a:pt x="977401" y="258489"/>
                    </a:lnTo>
                    <a:lnTo>
                      <a:pt x="979932" y="213359"/>
                    </a:lnTo>
                    <a:close/>
                  </a:path>
                </a:pathLst>
              </a:custGeom>
              <a:solidFill>
                <a:srgbClr val="E0EAD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6400678" y="3229356"/>
                <a:ext cx="89471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94715" h="428625">
                    <a:moveTo>
                      <a:pt x="894588" y="213359"/>
                    </a:moveTo>
                    <a:lnTo>
                      <a:pt x="891970" y="167966"/>
                    </a:lnTo>
                    <a:lnTo>
                      <a:pt x="884297" y="124003"/>
                    </a:lnTo>
                    <a:lnTo>
                      <a:pt x="871837" y="81722"/>
                    </a:lnTo>
                    <a:lnTo>
                      <a:pt x="854858" y="41376"/>
                    </a:lnTo>
                    <a:lnTo>
                      <a:pt x="833628" y="3216"/>
                    </a:lnTo>
                    <a:lnTo>
                      <a:pt x="831357" y="0"/>
                    </a:lnTo>
                    <a:lnTo>
                      <a:pt x="63170" y="0"/>
                    </a:lnTo>
                    <a:lnTo>
                      <a:pt x="39700" y="41376"/>
                    </a:lnTo>
                    <a:lnTo>
                      <a:pt x="22738" y="81722"/>
                    </a:lnTo>
                    <a:lnTo>
                      <a:pt x="10286" y="124003"/>
                    </a:lnTo>
                    <a:lnTo>
                      <a:pt x="2616" y="167966"/>
                    </a:lnTo>
                    <a:lnTo>
                      <a:pt x="0" y="213359"/>
                    </a:lnTo>
                    <a:lnTo>
                      <a:pt x="2617" y="258753"/>
                    </a:lnTo>
                    <a:lnTo>
                      <a:pt x="10290" y="302716"/>
                    </a:lnTo>
                    <a:lnTo>
                      <a:pt x="22750" y="344996"/>
                    </a:lnTo>
                    <a:lnTo>
                      <a:pt x="39729" y="385342"/>
                    </a:lnTo>
                    <a:lnTo>
                      <a:pt x="60960" y="423502"/>
                    </a:lnTo>
                    <a:lnTo>
                      <a:pt x="64306" y="428243"/>
                    </a:lnTo>
                    <a:lnTo>
                      <a:pt x="830343" y="428243"/>
                    </a:lnTo>
                    <a:lnTo>
                      <a:pt x="854887" y="385342"/>
                    </a:lnTo>
                    <a:lnTo>
                      <a:pt x="871849" y="344996"/>
                    </a:lnTo>
                    <a:lnTo>
                      <a:pt x="884301" y="302716"/>
                    </a:lnTo>
                    <a:lnTo>
                      <a:pt x="891971" y="258753"/>
                    </a:lnTo>
                    <a:lnTo>
                      <a:pt x="894588" y="213359"/>
                    </a:lnTo>
                    <a:close/>
                  </a:path>
                </a:pathLst>
              </a:custGeom>
              <a:solidFill>
                <a:srgbClr val="E2ECD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6441825" y="3229356"/>
                <a:ext cx="82613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26134" h="428625">
                    <a:moveTo>
                      <a:pt x="72556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2771" y="169273"/>
                    </a:lnTo>
                    <a:lnTo>
                      <a:pt x="10881" y="126682"/>
                    </a:lnTo>
                    <a:lnTo>
                      <a:pt x="24023" y="85871"/>
                    </a:lnTo>
                    <a:lnTo>
                      <a:pt x="41890" y="47123"/>
                    </a:lnTo>
                    <a:lnTo>
                      <a:pt x="64176" y="10721"/>
                    </a:lnTo>
                    <a:lnTo>
                      <a:pt x="72556" y="0"/>
                    </a:lnTo>
                    <a:close/>
                  </a:path>
                  <a:path w="826134" h="428625">
                    <a:moveTo>
                      <a:pt x="73748" y="428243"/>
                    </a:moveTo>
                    <a:lnTo>
                      <a:pt x="41890" y="379595"/>
                    </a:lnTo>
                    <a:lnTo>
                      <a:pt x="24023" y="340847"/>
                    </a:lnTo>
                    <a:lnTo>
                      <a:pt x="10881" y="300036"/>
                    </a:lnTo>
                    <a:lnTo>
                      <a:pt x="2771" y="257446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73748" y="428243"/>
                    </a:lnTo>
                    <a:close/>
                  </a:path>
                  <a:path w="826134" h="428625">
                    <a:moveTo>
                      <a:pt x="826008" y="213359"/>
                    </a:moveTo>
                    <a:lnTo>
                      <a:pt x="823237" y="169273"/>
                    </a:lnTo>
                    <a:lnTo>
                      <a:pt x="815127" y="126682"/>
                    </a:lnTo>
                    <a:lnTo>
                      <a:pt x="801985" y="85871"/>
                    </a:lnTo>
                    <a:lnTo>
                      <a:pt x="784118" y="47123"/>
                    </a:lnTo>
                    <a:lnTo>
                      <a:pt x="761832" y="10721"/>
                    </a:lnTo>
                    <a:lnTo>
                      <a:pt x="753452" y="0"/>
                    </a:lnTo>
                    <a:lnTo>
                      <a:pt x="72556" y="0"/>
                    </a:lnTo>
                    <a:lnTo>
                      <a:pt x="752260" y="428243"/>
                    </a:lnTo>
                    <a:lnTo>
                      <a:pt x="761832" y="415997"/>
                    </a:lnTo>
                    <a:lnTo>
                      <a:pt x="784118" y="379595"/>
                    </a:lnTo>
                    <a:lnTo>
                      <a:pt x="801985" y="340847"/>
                    </a:lnTo>
                    <a:lnTo>
                      <a:pt x="815127" y="300036"/>
                    </a:lnTo>
                    <a:lnTo>
                      <a:pt x="823237" y="257446"/>
                    </a:lnTo>
                    <a:lnTo>
                      <a:pt x="826008" y="213359"/>
                    </a:lnTo>
                    <a:close/>
                  </a:path>
                </a:pathLst>
              </a:custGeom>
              <a:solidFill>
                <a:srgbClr val="E4EDE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9"/>
              <p:cNvSpPr/>
              <p:nvPr/>
            </p:nvSpPr>
            <p:spPr>
              <a:xfrm>
                <a:off x="6469258" y="3229356"/>
                <a:ext cx="75755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57554" h="428625">
                    <a:moveTo>
                      <a:pt x="757428" y="213359"/>
                    </a:moveTo>
                    <a:lnTo>
                      <a:pt x="753977" y="167294"/>
                    </a:lnTo>
                    <a:lnTo>
                      <a:pt x="743923" y="123097"/>
                    </a:lnTo>
                    <a:lnTo>
                      <a:pt x="727710" y="81176"/>
                    </a:lnTo>
                    <a:lnTo>
                      <a:pt x="705781" y="41937"/>
                    </a:lnTo>
                    <a:lnTo>
                      <a:pt x="678582" y="5789"/>
                    </a:lnTo>
                    <a:lnTo>
                      <a:pt x="672903" y="0"/>
                    </a:lnTo>
                    <a:lnTo>
                      <a:pt x="84400" y="0"/>
                    </a:lnTo>
                    <a:lnTo>
                      <a:pt x="51590" y="41937"/>
                    </a:lnTo>
                    <a:lnTo>
                      <a:pt x="29694" y="81176"/>
                    </a:lnTo>
                    <a:lnTo>
                      <a:pt x="13497" y="123097"/>
                    </a:lnTo>
                    <a:lnTo>
                      <a:pt x="3449" y="167294"/>
                    </a:lnTo>
                    <a:lnTo>
                      <a:pt x="0" y="213359"/>
                    </a:lnTo>
                    <a:lnTo>
                      <a:pt x="3449" y="259424"/>
                    </a:lnTo>
                    <a:lnTo>
                      <a:pt x="13497" y="303621"/>
                    </a:lnTo>
                    <a:lnTo>
                      <a:pt x="29694" y="345542"/>
                    </a:lnTo>
                    <a:lnTo>
                      <a:pt x="51590" y="384781"/>
                    </a:lnTo>
                    <a:lnTo>
                      <a:pt x="78735" y="420929"/>
                    </a:lnTo>
                    <a:lnTo>
                      <a:pt x="85891" y="428243"/>
                    </a:lnTo>
                    <a:lnTo>
                      <a:pt x="671407" y="428243"/>
                    </a:lnTo>
                    <a:lnTo>
                      <a:pt x="705781" y="384781"/>
                    </a:lnTo>
                    <a:lnTo>
                      <a:pt x="727710" y="345542"/>
                    </a:lnTo>
                    <a:lnTo>
                      <a:pt x="743923" y="303621"/>
                    </a:lnTo>
                    <a:lnTo>
                      <a:pt x="753977" y="259424"/>
                    </a:lnTo>
                    <a:lnTo>
                      <a:pt x="757428" y="213359"/>
                    </a:lnTo>
                    <a:close/>
                  </a:path>
                </a:pathLst>
              </a:custGeom>
              <a:solidFill>
                <a:srgbClr val="E7EFE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6510406" y="3229356"/>
                <a:ext cx="6756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75640" h="428625">
                    <a:moveTo>
                      <a:pt x="675132" y="201167"/>
                    </a:moveTo>
                    <a:lnTo>
                      <a:pt x="671477" y="156318"/>
                    </a:lnTo>
                    <a:lnTo>
                      <a:pt x="660856" y="113524"/>
                    </a:lnTo>
                    <a:lnTo>
                      <a:pt x="643784" y="73251"/>
                    </a:lnTo>
                    <a:lnTo>
                      <a:pt x="620776" y="35966"/>
                    </a:lnTo>
                    <a:lnTo>
                      <a:pt x="592348" y="2137"/>
                    </a:lnTo>
                    <a:lnTo>
                      <a:pt x="589965" y="0"/>
                    </a:lnTo>
                    <a:lnTo>
                      <a:pt x="85015" y="0"/>
                    </a:lnTo>
                    <a:lnTo>
                      <a:pt x="54282" y="35966"/>
                    </a:lnTo>
                    <a:lnTo>
                      <a:pt x="31316" y="73251"/>
                    </a:lnTo>
                    <a:lnTo>
                      <a:pt x="14266" y="113524"/>
                    </a:lnTo>
                    <a:lnTo>
                      <a:pt x="3653" y="156318"/>
                    </a:lnTo>
                    <a:lnTo>
                      <a:pt x="0" y="201167"/>
                    </a:lnTo>
                    <a:lnTo>
                      <a:pt x="3653" y="245637"/>
                    </a:lnTo>
                    <a:lnTo>
                      <a:pt x="14266" y="288121"/>
                    </a:lnTo>
                    <a:lnTo>
                      <a:pt x="31316" y="328146"/>
                    </a:lnTo>
                    <a:lnTo>
                      <a:pt x="54282" y="365237"/>
                    </a:lnTo>
                    <a:lnTo>
                      <a:pt x="82640" y="398921"/>
                    </a:lnTo>
                    <a:lnTo>
                      <a:pt x="115335" y="428243"/>
                    </a:lnTo>
                    <a:lnTo>
                      <a:pt x="559551" y="428243"/>
                    </a:lnTo>
                    <a:lnTo>
                      <a:pt x="592348" y="398921"/>
                    </a:lnTo>
                    <a:lnTo>
                      <a:pt x="620776" y="365237"/>
                    </a:lnTo>
                    <a:lnTo>
                      <a:pt x="643784" y="328146"/>
                    </a:lnTo>
                    <a:lnTo>
                      <a:pt x="660856" y="288121"/>
                    </a:lnTo>
                    <a:lnTo>
                      <a:pt x="671477" y="245637"/>
                    </a:lnTo>
                    <a:lnTo>
                      <a:pt x="675132" y="201167"/>
                    </a:lnTo>
                    <a:close/>
                  </a:path>
                </a:pathLst>
              </a:custGeom>
              <a:solidFill>
                <a:srgbClr val="EAF1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6551554" y="3229356"/>
                <a:ext cx="60706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07059" h="428625">
                    <a:moveTo>
                      <a:pt x="606552" y="207263"/>
                    </a:moveTo>
                    <a:lnTo>
                      <a:pt x="602586" y="163375"/>
                    </a:lnTo>
                    <a:lnTo>
                      <a:pt x="591104" y="121700"/>
                    </a:lnTo>
                    <a:lnTo>
                      <a:pt x="572728" y="82804"/>
                    </a:lnTo>
                    <a:lnTo>
                      <a:pt x="548079" y="47255"/>
                    </a:lnTo>
                    <a:lnTo>
                      <a:pt x="517779" y="15620"/>
                    </a:lnTo>
                    <a:lnTo>
                      <a:pt x="497455" y="0"/>
                    </a:lnTo>
                    <a:lnTo>
                      <a:pt x="109096" y="0"/>
                    </a:lnTo>
                    <a:lnTo>
                      <a:pt x="58472" y="47255"/>
                    </a:lnTo>
                    <a:lnTo>
                      <a:pt x="33823" y="82804"/>
                    </a:lnTo>
                    <a:lnTo>
                      <a:pt x="15447" y="121700"/>
                    </a:lnTo>
                    <a:lnTo>
                      <a:pt x="3965" y="163375"/>
                    </a:lnTo>
                    <a:lnTo>
                      <a:pt x="0" y="207263"/>
                    </a:lnTo>
                    <a:lnTo>
                      <a:pt x="3965" y="251151"/>
                    </a:lnTo>
                    <a:lnTo>
                      <a:pt x="15447" y="292827"/>
                    </a:lnTo>
                    <a:lnTo>
                      <a:pt x="33823" y="331722"/>
                    </a:lnTo>
                    <a:lnTo>
                      <a:pt x="58472" y="367271"/>
                    </a:lnTo>
                    <a:lnTo>
                      <a:pt x="88773" y="398906"/>
                    </a:lnTo>
                    <a:lnTo>
                      <a:pt x="124102" y="426061"/>
                    </a:lnTo>
                    <a:lnTo>
                      <a:pt x="128025" y="428243"/>
                    </a:lnTo>
                    <a:lnTo>
                      <a:pt x="478526" y="428243"/>
                    </a:lnTo>
                    <a:lnTo>
                      <a:pt x="517779" y="398906"/>
                    </a:lnTo>
                    <a:lnTo>
                      <a:pt x="548079" y="367271"/>
                    </a:lnTo>
                    <a:lnTo>
                      <a:pt x="572728" y="331722"/>
                    </a:lnTo>
                    <a:lnTo>
                      <a:pt x="591104" y="292827"/>
                    </a:lnTo>
                    <a:lnTo>
                      <a:pt x="602586" y="251151"/>
                    </a:lnTo>
                    <a:lnTo>
                      <a:pt x="606552" y="207263"/>
                    </a:lnTo>
                    <a:close/>
                  </a:path>
                </a:pathLst>
              </a:custGeom>
              <a:solidFill>
                <a:srgbClr val="EDF3E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6578986" y="3229356"/>
                <a:ext cx="52451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24509" h="428625">
                    <a:moveTo>
                      <a:pt x="524256" y="207263"/>
                    </a:moveTo>
                    <a:lnTo>
                      <a:pt x="518930" y="160489"/>
                    </a:lnTo>
                    <a:lnTo>
                      <a:pt x="503658" y="116823"/>
                    </a:lnTo>
                    <a:lnTo>
                      <a:pt x="479491" y="77229"/>
                    </a:lnTo>
                    <a:lnTo>
                      <a:pt x="447484" y="42671"/>
                    </a:lnTo>
                    <a:lnTo>
                      <a:pt x="408690" y="14114"/>
                    </a:lnTo>
                    <a:lnTo>
                      <a:pt x="379584" y="0"/>
                    </a:lnTo>
                    <a:lnTo>
                      <a:pt x="144671" y="0"/>
                    </a:lnTo>
                    <a:lnTo>
                      <a:pt x="76771" y="42671"/>
                    </a:lnTo>
                    <a:lnTo>
                      <a:pt x="44764" y="77229"/>
                    </a:lnTo>
                    <a:lnTo>
                      <a:pt x="20597" y="116823"/>
                    </a:lnTo>
                    <a:lnTo>
                      <a:pt x="5325" y="160489"/>
                    </a:lnTo>
                    <a:lnTo>
                      <a:pt x="0" y="207263"/>
                    </a:lnTo>
                    <a:lnTo>
                      <a:pt x="5325" y="254037"/>
                    </a:lnTo>
                    <a:lnTo>
                      <a:pt x="20597" y="297703"/>
                    </a:lnTo>
                    <a:lnTo>
                      <a:pt x="44764" y="337297"/>
                    </a:lnTo>
                    <a:lnTo>
                      <a:pt x="76771" y="371855"/>
                    </a:lnTo>
                    <a:lnTo>
                      <a:pt x="115565" y="400412"/>
                    </a:lnTo>
                    <a:lnTo>
                      <a:pt x="160091" y="422004"/>
                    </a:lnTo>
                    <a:lnTo>
                      <a:pt x="182562" y="428243"/>
                    </a:lnTo>
                    <a:lnTo>
                      <a:pt x="341693" y="428243"/>
                    </a:lnTo>
                    <a:lnTo>
                      <a:pt x="408690" y="400412"/>
                    </a:lnTo>
                    <a:lnTo>
                      <a:pt x="447484" y="371855"/>
                    </a:lnTo>
                    <a:lnTo>
                      <a:pt x="479491" y="337297"/>
                    </a:lnTo>
                    <a:lnTo>
                      <a:pt x="503658" y="297703"/>
                    </a:lnTo>
                    <a:lnTo>
                      <a:pt x="518930" y="254037"/>
                    </a:lnTo>
                    <a:lnTo>
                      <a:pt x="524256" y="207263"/>
                    </a:lnTo>
                    <a:close/>
                  </a:path>
                </a:pathLst>
              </a:custGeom>
              <a:solidFill>
                <a:srgbClr val="EFF4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3"/>
              <p:cNvSpPr/>
              <p:nvPr/>
            </p:nvSpPr>
            <p:spPr>
              <a:xfrm>
                <a:off x="6620133" y="3229355"/>
                <a:ext cx="441959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1959" h="402589">
                    <a:moveTo>
                      <a:pt x="441959" y="201167"/>
                    </a:moveTo>
                    <a:lnTo>
                      <a:pt x="436117" y="154994"/>
                    </a:lnTo>
                    <a:lnTo>
                      <a:pt x="419477" y="112633"/>
                    </a:lnTo>
                    <a:lnTo>
                      <a:pt x="393374" y="75284"/>
                    </a:lnTo>
                    <a:lnTo>
                      <a:pt x="359139" y="44147"/>
                    </a:lnTo>
                    <a:lnTo>
                      <a:pt x="318107" y="20420"/>
                    </a:lnTo>
                    <a:lnTo>
                      <a:pt x="271609" y="5305"/>
                    </a:lnTo>
                    <a:lnTo>
                      <a:pt x="220979" y="0"/>
                    </a:lnTo>
                    <a:lnTo>
                      <a:pt x="170350" y="5305"/>
                    </a:lnTo>
                    <a:lnTo>
                      <a:pt x="123852" y="20420"/>
                    </a:lnTo>
                    <a:lnTo>
                      <a:pt x="82820" y="44147"/>
                    </a:lnTo>
                    <a:lnTo>
                      <a:pt x="48585" y="75284"/>
                    </a:lnTo>
                    <a:lnTo>
                      <a:pt x="22482" y="112633"/>
                    </a:lnTo>
                    <a:lnTo>
                      <a:pt x="5842" y="154994"/>
                    </a:lnTo>
                    <a:lnTo>
                      <a:pt x="0" y="201167"/>
                    </a:lnTo>
                    <a:lnTo>
                      <a:pt x="5842" y="247341"/>
                    </a:lnTo>
                    <a:lnTo>
                      <a:pt x="22482" y="289702"/>
                    </a:lnTo>
                    <a:lnTo>
                      <a:pt x="48585" y="327051"/>
                    </a:lnTo>
                    <a:lnTo>
                      <a:pt x="82820" y="358188"/>
                    </a:lnTo>
                    <a:lnTo>
                      <a:pt x="123852" y="381915"/>
                    </a:lnTo>
                    <a:lnTo>
                      <a:pt x="170350" y="397030"/>
                    </a:lnTo>
                    <a:lnTo>
                      <a:pt x="220979" y="402335"/>
                    </a:lnTo>
                    <a:lnTo>
                      <a:pt x="271609" y="397030"/>
                    </a:lnTo>
                    <a:lnTo>
                      <a:pt x="318107" y="381915"/>
                    </a:lnTo>
                    <a:lnTo>
                      <a:pt x="359139" y="358188"/>
                    </a:lnTo>
                    <a:lnTo>
                      <a:pt x="393374" y="327051"/>
                    </a:lnTo>
                    <a:lnTo>
                      <a:pt x="419477" y="289702"/>
                    </a:lnTo>
                    <a:lnTo>
                      <a:pt x="436117" y="247341"/>
                    </a:lnTo>
                    <a:lnTo>
                      <a:pt x="441959" y="201167"/>
                    </a:lnTo>
                    <a:close/>
                  </a:path>
                </a:pathLst>
              </a:custGeom>
              <a:solidFill>
                <a:srgbClr val="F1F6E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4"/>
              <p:cNvSpPr/>
              <p:nvPr/>
            </p:nvSpPr>
            <p:spPr>
              <a:xfrm>
                <a:off x="6661281" y="3265931"/>
                <a:ext cx="360045" cy="341630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41629">
                    <a:moveTo>
                      <a:pt x="359663" y="170687"/>
                    </a:moveTo>
                    <a:lnTo>
                      <a:pt x="353222" y="125236"/>
                    </a:lnTo>
                    <a:lnTo>
                      <a:pt x="335054" y="84440"/>
                    </a:lnTo>
                    <a:lnTo>
                      <a:pt x="306895" y="49910"/>
                    </a:lnTo>
                    <a:lnTo>
                      <a:pt x="270481" y="23255"/>
                    </a:lnTo>
                    <a:lnTo>
                      <a:pt x="227548" y="6081"/>
                    </a:lnTo>
                    <a:lnTo>
                      <a:pt x="179831" y="0"/>
                    </a:lnTo>
                    <a:lnTo>
                      <a:pt x="132115" y="6081"/>
                    </a:lnTo>
                    <a:lnTo>
                      <a:pt x="89182" y="23255"/>
                    </a:lnTo>
                    <a:lnTo>
                      <a:pt x="52768" y="49910"/>
                    </a:lnTo>
                    <a:lnTo>
                      <a:pt x="24609" y="84440"/>
                    </a:lnTo>
                    <a:lnTo>
                      <a:pt x="6441" y="125236"/>
                    </a:lnTo>
                    <a:lnTo>
                      <a:pt x="0" y="170687"/>
                    </a:lnTo>
                    <a:lnTo>
                      <a:pt x="6441" y="216139"/>
                    </a:lnTo>
                    <a:lnTo>
                      <a:pt x="24609" y="256935"/>
                    </a:lnTo>
                    <a:lnTo>
                      <a:pt x="52768" y="291464"/>
                    </a:lnTo>
                    <a:lnTo>
                      <a:pt x="89182" y="318120"/>
                    </a:lnTo>
                    <a:lnTo>
                      <a:pt x="132115" y="335294"/>
                    </a:lnTo>
                    <a:lnTo>
                      <a:pt x="179831" y="341375"/>
                    </a:lnTo>
                    <a:lnTo>
                      <a:pt x="227548" y="335294"/>
                    </a:lnTo>
                    <a:lnTo>
                      <a:pt x="270481" y="318120"/>
                    </a:lnTo>
                    <a:lnTo>
                      <a:pt x="306895" y="291464"/>
                    </a:lnTo>
                    <a:lnTo>
                      <a:pt x="335054" y="256935"/>
                    </a:lnTo>
                    <a:lnTo>
                      <a:pt x="353222" y="216139"/>
                    </a:lnTo>
                    <a:lnTo>
                      <a:pt x="359663" y="170687"/>
                    </a:lnTo>
                    <a:close/>
                  </a:path>
                </a:pathLst>
              </a:custGeom>
              <a:solidFill>
                <a:srgbClr val="F4F8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6688713" y="3304031"/>
                <a:ext cx="3035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65429">
                    <a:moveTo>
                      <a:pt x="303275" y="132587"/>
                    </a:moveTo>
                    <a:lnTo>
                      <a:pt x="295631" y="90708"/>
                    </a:lnTo>
                    <a:lnTo>
                      <a:pt x="274307" y="54315"/>
                    </a:lnTo>
                    <a:lnTo>
                      <a:pt x="241718" y="25603"/>
                    </a:lnTo>
                    <a:lnTo>
                      <a:pt x="200277" y="6766"/>
                    </a:lnTo>
                    <a:lnTo>
                      <a:pt x="152399" y="0"/>
                    </a:lnTo>
                    <a:lnTo>
                      <a:pt x="104363" y="6766"/>
                    </a:lnTo>
                    <a:lnTo>
                      <a:pt x="62544" y="25603"/>
                    </a:lnTo>
                    <a:lnTo>
                      <a:pt x="29504" y="54315"/>
                    </a:lnTo>
                    <a:lnTo>
                      <a:pt x="7802" y="90708"/>
                    </a:lnTo>
                    <a:lnTo>
                      <a:pt x="0" y="132587"/>
                    </a:lnTo>
                    <a:lnTo>
                      <a:pt x="7802" y="174467"/>
                    </a:lnTo>
                    <a:lnTo>
                      <a:pt x="29504" y="210860"/>
                    </a:lnTo>
                    <a:lnTo>
                      <a:pt x="62544" y="239572"/>
                    </a:lnTo>
                    <a:lnTo>
                      <a:pt x="104363" y="258409"/>
                    </a:lnTo>
                    <a:lnTo>
                      <a:pt x="152399" y="265175"/>
                    </a:lnTo>
                    <a:lnTo>
                      <a:pt x="200277" y="258409"/>
                    </a:lnTo>
                    <a:lnTo>
                      <a:pt x="241718" y="239572"/>
                    </a:lnTo>
                    <a:lnTo>
                      <a:pt x="274307" y="210860"/>
                    </a:lnTo>
                    <a:lnTo>
                      <a:pt x="295631" y="174467"/>
                    </a:lnTo>
                    <a:lnTo>
                      <a:pt x="303275" y="132587"/>
                    </a:lnTo>
                    <a:close/>
                  </a:path>
                </a:pathLst>
              </a:custGeom>
              <a:solidFill>
                <a:srgbClr val="F7FAF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6731385" y="3329939"/>
                <a:ext cx="219455" cy="2011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7" name="object 87"/>
            <p:cNvSpPr txBox="1"/>
            <p:nvPr/>
          </p:nvSpPr>
          <p:spPr>
            <a:xfrm>
              <a:off x="6220845" y="3806701"/>
              <a:ext cx="1240790" cy="428625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46355" rIns="0" bIns="0" rtlCol="0">
              <a:spAutoFit/>
            </a:bodyPr>
            <a:lstStyle/>
            <a:p>
              <a:pPr marL="193040" marR="87630" indent="-68580">
                <a:lnSpc>
                  <a:spcPts val="1280"/>
                </a:lnSpc>
                <a:spcBef>
                  <a:spcPts val="365"/>
                </a:spcBef>
              </a:pPr>
              <a:r>
                <a:rPr sz="1200" spc="25" dirty="0">
                  <a:latin typeface="Times New Roman"/>
                  <a:cs typeface="Times New Roman"/>
                </a:rPr>
                <a:t>I</a:t>
              </a:r>
              <a:r>
                <a:rPr sz="1200" spc="-65" dirty="0">
                  <a:latin typeface="Times New Roman"/>
                  <a:cs typeface="Times New Roman"/>
                </a:rPr>
                <a:t>n</a:t>
              </a:r>
              <a:r>
                <a:rPr sz="1200" spc="90" dirty="0">
                  <a:latin typeface="Times New Roman"/>
                  <a:cs typeface="Times New Roman"/>
                </a:rPr>
                <a:t>t</a:t>
              </a:r>
              <a:r>
                <a:rPr sz="1200" spc="125" dirty="0">
                  <a:latin typeface="Times New Roman"/>
                  <a:cs typeface="Times New Roman"/>
                </a:rPr>
                <a:t>e</a:t>
              </a:r>
              <a:r>
                <a:rPr sz="1200" spc="-190" dirty="0">
                  <a:latin typeface="Times New Roman"/>
                  <a:cs typeface="Times New Roman"/>
                </a:rPr>
                <a:t>r</a:t>
              </a:r>
              <a:r>
                <a:rPr sz="1200" spc="150" dirty="0">
                  <a:latin typeface="Times New Roman"/>
                  <a:cs typeface="Times New Roman"/>
                </a:rPr>
                <a:t>o</a:t>
              </a:r>
              <a:r>
                <a:rPr sz="1200" spc="-65" dirty="0">
                  <a:latin typeface="Times New Roman"/>
                  <a:cs typeface="Times New Roman"/>
                </a:rPr>
                <a:t>p</a:t>
              </a:r>
              <a:r>
                <a:rPr sz="1200" spc="125" dirty="0">
                  <a:latin typeface="Times New Roman"/>
                  <a:cs typeface="Times New Roman"/>
                </a:rPr>
                <a:t>e</a:t>
              </a:r>
              <a:r>
                <a:rPr sz="1200" spc="25" dirty="0">
                  <a:latin typeface="Times New Roman"/>
                  <a:cs typeface="Times New Roman"/>
                </a:rPr>
                <a:t>r</a:t>
              </a:r>
              <a:r>
                <a:rPr sz="1200" spc="5" dirty="0">
                  <a:latin typeface="Times New Roman"/>
                  <a:cs typeface="Times New Roman"/>
                </a:rPr>
                <a:t>a</a:t>
              </a:r>
              <a:r>
                <a:rPr sz="1200" spc="150" dirty="0">
                  <a:latin typeface="Times New Roman"/>
                  <a:cs typeface="Times New Roman"/>
                </a:rPr>
                <a:t>b</a:t>
              </a:r>
              <a:r>
                <a:rPr sz="1200" spc="-125" dirty="0">
                  <a:latin typeface="Times New Roman"/>
                  <a:cs typeface="Times New Roman"/>
                </a:rPr>
                <a:t>i</a:t>
              </a:r>
              <a:r>
                <a:rPr sz="1200" spc="105" dirty="0">
                  <a:latin typeface="Times New Roman"/>
                  <a:cs typeface="Times New Roman"/>
                </a:rPr>
                <a:t>l</a:t>
              </a:r>
              <a:r>
                <a:rPr sz="1200" spc="-15" dirty="0">
                  <a:latin typeface="Times New Roman"/>
                  <a:cs typeface="Times New Roman"/>
                </a:rPr>
                <a:t>i</a:t>
              </a:r>
              <a:r>
                <a:rPr sz="1200" spc="90" dirty="0">
                  <a:latin typeface="Times New Roman"/>
                  <a:cs typeface="Times New Roman"/>
                </a:rPr>
                <a:t>t</a:t>
              </a:r>
              <a:r>
                <a:rPr sz="1200" spc="30" dirty="0">
                  <a:latin typeface="Times New Roman"/>
                  <a:cs typeface="Times New Roman"/>
                </a:rPr>
                <a:t>y  </a:t>
              </a:r>
              <a:r>
                <a:rPr sz="1200" spc="4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88" name="object 88"/>
            <p:cNvGrpSpPr/>
            <p:nvPr/>
          </p:nvGrpSpPr>
          <p:grpSpPr>
            <a:xfrm>
              <a:off x="7625021" y="3805749"/>
              <a:ext cx="1147445" cy="430530"/>
              <a:chOff x="7625021" y="3228403"/>
              <a:chExt cx="1147445" cy="430530"/>
            </a:xfrm>
          </p:grpSpPr>
          <p:sp>
            <p:nvSpPr>
              <p:cNvPr id="89" name="object 89"/>
              <p:cNvSpPr/>
              <p:nvPr/>
            </p:nvSpPr>
            <p:spPr>
              <a:xfrm>
                <a:off x="7627497" y="3229356"/>
                <a:ext cx="114490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28625">
                    <a:moveTo>
                      <a:pt x="1144523" y="428243"/>
                    </a:moveTo>
                    <a:lnTo>
                      <a:pt x="1144523" y="0"/>
                    </a:lnTo>
                    <a:lnTo>
                      <a:pt x="0" y="0"/>
                    </a:lnTo>
                    <a:lnTo>
                      <a:pt x="0" y="428243"/>
                    </a:lnTo>
                    <a:lnTo>
                      <a:pt x="1144523" y="428243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7627497" y="3229356"/>
                <a:ext cx="114490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28625">
                    <a:moveTo>
                      <a:pt x="1144523" y="319259"/>
                    </a:moveTo>
                    <a:lnTo>
                      <a:pt x="1144523" y="107459"/>
                    </a:lnTo>
                    <a:lnTo>
                      <a:pt x="1137903" y="79681"/>
                    </a:lnTo>
                    <a:lnTo>
                      <a:pt x="1123739" y="37730"/>
                    </a:lnTo>
                    <a:lnTo>
                      <a:pt x="1107094" y="0"/>
                    </a:lnTo>
                    <a:lnTo>
                      <a:pt x="34408" y="0"/>
                    </a:lnTo>
                    <a:lnTo>
                      <a:pt x="17751" y="37730"/>
                    </a:lnTo>
                    <a:lnTo>
                      <a:pt x="3579" y="79681"/>
                    </a:lnTo>
                    <a:lnTo>
                      <a:pt x="0" y="94694"/>
                    </a:lnTo>
                    <a:lnTo>
                      <a:pt x="0" y="332024"/>
                    </a:lnTo>
                    <a:lnTo>
                      <a:pt x="3579" y="347038"/>
                    </a:lnTo>
                    <a:lnTo>
                      <a:pt x="17751" y="388989"/>
                    </a:lnTo>
                    <a:lnTo>
                      <a:pt x="35082" y="428243"/>
                    </a:lnTo>
                    <a:lnTo>
                      <a:pt x="1106422" y="428243"/>
                    </a:lnTo>
                    <a:lnTo>
                      <a:pt x="1123739" y="388989"/>
                    </a:lnTo>
                    <a:lnTo>
                      <a:pt x="1137903" y="347038"/>
                    </a:lnTo>
                    <a:lnTo>
                      <a:pt x="1144523" y="319259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91"/>
              <p:cNvSpPr/>
              <p:nvPr/>
            </p:nvSpPr>
            <p:spPr>
              <a:xfrm>
                <a:off x="7654930" y="3229356"/>
                <a:ext cx="110236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02359" h="428625">
                    <a:moveTo>
                      <a:pt x="1101852" y="213359"/>
                    </a:moveTo>
                    <a:lnTo>
                      <a:pt x="1099598" y="168656"/>
                    </a:lnTo>
                    <a:lnTo>
                      <a:pt x="1092967" y="125084"/>
                    </a:lnTo>
                    <a:lnTo>
                      <a:pt x="1082152" y="82817"/>
                    </a:lnTo>
                    <a:lnTo>
                      <a:pt x="1067349" y="42027"/>
                    </a:lnTo>
                    <a:lnTo>
                      <a:pt x="1048752" y="2887"/>
                    </a:lnTo>
                    <a:lnTo>
                      <a:pt x="1047035" y="0"/>
                    </a:lnTo>
                    <a:lnTo>
                      <a:pt x="54521" y="0"/>
                    </a:lnTo>
                    <a:lnTo>
                      <a:pt x="34309" y="42027"/>
                    </a:lnTo>
                    <a:lnTo>
                      <a:pt x="19586" y="82817"/>
                    </a:lnTo>
                    <a:lnTo>
                      <a:pt x="8832" y="125084"/>
                    </a:lnTo>
                    <a:lnTo>
                      <a:pt x="2240" y="168656"/>
                    </a:lnTo>
                    <a:lnTo>
                      <a:pt x="0" y="213359"/>
                    </a:lnTo>
                    <a:lnTo>
                      <a:pt x="2240" y="258076"/>
                    </a:lnTo>
                    <a:lnTo>
                      <a:pt x="8832" y="301686"/>
                    </a:lnTo>
                    <a:lnTo>
                      <a:pt x="19586" y="344014"/>
                    </a:lnTo>
                    <a:lnTo>
                      <a:pt x="34309" y="384883"/>
                    </a:lnTo>
                    <a:lnTo>
                      <a:pt x="52812" y="424119"/>
                    </a:lnTo>
                    <a:lnTo>
                      <a:pt x="55246" y="428243"/>
                    </a:lnTo>
                    <a:lnTo>
                      <a:pt x="1046306" y="428243"/>
                    </a:lnTo>
                    <a:lnTo>
                      <a:pt x="1067349" y="384883"/>
                    </a:lnTo>
                    <a:lnTo>
                      <a:pt x="1082152" y="344014"/>
                    </a:lnTo>
                    <a:lnTo>
                      <a:pt x="1092967" y="301686"/>
                    </a:lnTo>
                    <a:lnTo>
                      <a:pt x="1099598" y="258076"/>
                    </a:lnTo>
                    <a:lnTo>
                      <a:pt x="1101852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92"/>
              <p:cNvSpPr/>
              <p:nvPr/>
            </p:nvSpPr>
            <p:spPr>
              <a:xfrm>
                <a:off x="7682362" y="3229356"/>
                <a:ext cx="103378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33779" h="428625">
                    <a:moveTo>
                      <a:pt x="1033272" y="213359"/>
                    </a:moveTo>
                    <a:lnTo>
                      <a:pt x="1030903" y="168447"/>
                    </a:lnTo>
                    <a:lnTo>
                      <a:pt x="1023943" y="124743"/>
                    </a:lnTo>
                    <a:lnTo>
                      <a:pt x="1012610" y="82442"/>
                    </a:lnTo>
                    <a:lnTo>
                      <a:pt x="997120" y="41739"/>
                    </a:lnTo>
                    <a:lnTo>
                      <a:pt x="977692" y="2831"/>
                    </a:lnTo>
                    <a:lnTo>
                      <a:pt x="975916" y="0"/>
                    </a:lnTo>
                    <a:lnTo>
                      <a:pt x="57069" y="0"/>
                    </a:lnTo>
                    <a:lnTo>
                      <a:pt x="35958" y="41739"/>
                    </a:lnTo>
                    <a:lnTo>
                      <a:pt x="20544" y="82442"/>
                    </a:lnTo>
                    <a:lnTo>
                      <a:pt x="9272" y="124743"/>
                    </a:lnTo>
                    <a:lnTo>
                      <a:pt x="2353" y="168447"/>
                    </a:lnTo>
                    <a:lnTo>
                      <a:pt x="0" y="213359"/>
                    </a:lnTo>
                    <a:lnTo>
                      <a:pt x="2353" y="258271"/>
                    </a:lnTo>
                    <a:lnTo>
                      <a:pt x="9272" y="301976"/>
                    </a:lnTo>
                    <a:lnTo>
                      <a:pt x="20544" y="344277"/>
                    </a:lnTo>
                    <a:lnTo>
                      <a:pt x="35958" y="384979"/>
                    </a:lnTo>
                    <a:lnTo>
                      <a:pt x="55300" y="423887"/>
                    </a:lnTo>
                    <a:lnTo>
                      <a:pt x="58021" y="428243"/>
                    </a:lnTo>
                    <a:lnTo>
                      <a:pt x="974960" y="428243"/>
                    </a:lnTo>
                    <a:lnTo>
                      <a:pt x="997120" y="384979"/>
                    </a:lnTo>
                    <a:lnTo>
                      <a:pt x="1012610" y="344277"/>
                    </a:lnTo>
                    <a:lnTo>
                      <a:pt x="1023943" y="301976"/>
                    </a:lnTo>
                    <a:lnTo>
                      <a:pt x="1030903" y="258271"/>
                    </a:lnTo>
                    <a:lnTo>
                      <a:pt x="1033272" y="21335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3"/>
              <p:cNvSpPr/>
              <p:nvPr/>
            </p:nvSpPr>
            <p:spPr>
              <a:xfrm>
                <a:off x="7723510" y="3229356"/>
                <a:ext cx="95123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51229" h="428625">
                    <a:moveTo>
                      <a:pt x="950976" y="213359"/>
                    </a:moveTo>
                    <a:lnTo>
                      <a:pt x="948179" y="166748"/>
                    </a:lnTo>
                    <a:lnTo>
                      <a:pt x="939986" y="121579"/>
                    </a:lnTo>
                    <a:lnTo>
                      <a:pt x="926689" y="78113"/>
                    </a:lnTo>
                    <a:lnTo>
                      <a:pt x="908580" y="36615"/>
                    </a:lnTo>
                    <a:lnTo>
                      <a:pt x="887480" y="0"/>
                    </a:lnTo>
                    <a:lnTo>
                      <a:pt x="63163" y="0"/>
                    </a:lnTo>
                    <a:lnTo>
                      <a:pt x="42157" y="36615"/>
                    </a:lnTo>
                    <a:lnTo>
                      <a:pt x="24140" y="78113"/>
                    </a:lnTo>
                    <a:lnTo>
                      <a:pt x="10918" y="121579"/>
                    </a:lnTo>
                    <a:lnTo>
                      <a:pt x="2777" y="166748"/>
                    </a:lnTo>
                    <a:lnTo>
                      <a:pt x="0" y="213359"/>
                    </a:lnTo>
                    <a:lnTo>
                      <a:pt x="2777" y="259970"/>
                    </a:lnTo>
                    <a:lnTo>
                      <a:pt x="10918" y="305140"/>
                    </a:lnTo>
                    <a:lnTo>
                      <a:pt x="24140" y="348605"/>
                    </a:lnTo>
                    <a:lnTo>
                      <a:pt x="42157" y="390103"/>
                    </a:lnTo>
                    <a:lnTo>
                      <a:pt x="64037" y="428243"/>
                    </a:lnTo>
                    <a:lnTo>
                      <a:pt x="886602" y="428243"/>
                    </a:lnTo>
                    <a:lnTo>
                      <a:pt x="908580" y="390103"/>
                    </a:lnTo>
                    <a:lnTo>
                      <a:pt x="926689" y="348605"/>
                    </a:lnTo>
                    <a:lnTo>
                      <a:pt x="939986" y="305140"/>
                    </a:lnTo>
                    <a:lnTo>
                      <a:pt x="948179" y="259970"/>
                    </a:lnTo>
                    <a:lnTo>
                      <a:pt x="950976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4"/>
              <p:cNvSpPr/>
              <p:nvPr/>
            </p:nvSpPr>
            <p:spPr>
              <a:xfrm>
                <a:off x="7764657" y="3229356"/>
                <a:ext cx="882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82650" h="428625">
                    <a:moveTo>
                      <a:pt x="72030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2955" y="167968"/>
                    </a:lnTo>
                    <a:lnTo>
                      <a:pt x="11601" y="124087"/>
                    </a:lnTo>
                    <a:lnTo>
                      <a:pt x="25613" y="82012"/>
                    </a:lnTo>
                    <a:lnTo>
                      <a:pt x="44663" y="42040"/>
                    </a:lnTo>
                    <a:lnTo>
                      <a:pt x="68424" y="4467"/>
                    </a:lnTo>
                    <a:lnTo>
                      <a:pt x="72030" y="0"/>
                    </a:lnTo>
                    <a:close/>
                  </a:path>
                  <a:path w="882650" h="428625">
                    <a:moveTo>
                      <a:pt x="72720" y="428243"/>
                    </a:moveTo>
                    <a:lnTo>
                      <a:pt x="44663" y="385345"/>
                    </a:lnTo>
                    <a:lnTo>
                      <a:pt x="25613" y="345311"/>
                    </a:lnTo>
                    <a:lnTo>
                      <a:pt x="11601" y="303111"/>
                    </a:lnTo>
                    <a:lnTo>
                      <a:pt x="2955" y="259031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72720" y="428243"/>
                    </a:lnTo>
                    <a:close/>
                  </a:path>
                  <a:path w="882650" h="428625">
                    <a:moveTo>
                      <a:pt x="882396" y="213359"/>
                    </a:moveTo>
                    <a:lnTo>
                      <a:pt x="879419" y="167968"/>
                    </a:lnTo>
                    <a:lnTo>
                      <a:pt x="870711" y="124087"/>
                    </a:lnTo>
                    <a:lnTo>
                      <a:pt x="856604" y="82012"/>
                    </a:lnTo>
                    <a:lnTo>
                      <a:pt x="837431" y="42040"/>
                    </a:lnTo>
                    <a:lnTo>
                      <a:pt x="813527" y="4467"/>
                    </a:lnTo>
                    <a:lnTo>
                      <a:pt x="809902" y="0"/>
                    </a:lnTo>
                    <a:lnTo>
                      <a:pt x="72030" y="0"/>
                    </a:lnTo>
                    <a:lnTo>
                      <a:pt x="72720" y="428243"/>
                    </a:lnTo>
                    <a:lnTo>
                      <a:pt x="809208" y="428243"/>
                    </a:lnTo>
                    <a:lnTo>
                      <a:pt x="837431" y="385345"/>
                    </a:lnTo>
                    <a:lnTo>
                      <a:pt x="856604" y="345311"/>
                    </a:lnTo>
                    <a:lnTo>
                      <a:pt x="870711" y="303111"/>
                    </a:lnTo>
                    <a:lnTo>
                      <a:pt x="879419" y="259031"/>
                    </a:lnTo>
                    <a:lnTo>
                      <a:pt x="882396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5"/>
              <p:cNvSpPr/>
              <p:nvPr/>
            </p:nvSpPr>
            <p:spPr>
              <a:xfrm>
                <a:off x="7792089" y="3229356"/>
                <a:ext cx="814069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14070" h="428625">
                    <a:moveTo>
                      <a:pt x="76843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3157" y="167643"/>
                    </a:lnTo>
                    <a:lnTo>
                      <a:pt x="12378" y="123576"/>
                    </a:lnTo>
                    <a:lnTo>
                      <a:pt x="27288" y="81506"/>
                    </a:lnTo>
                    <a:lnTo>
                      <a:pt x="47514" y="41783"/>
                    </a:lnTo>
                    <a:lnTo>
                      <a:pt x="72680" y="4758"/>
                    </a:lnTo>
                    <a:lnTo>
                      <a:pt x="76843" y="0"/>
                    </a:lnTo>
                    <a:close/>
                  </a:path>
                  <a:path w="814070" h="428625">
                    <a:moveTo>
                      <a:pt x="78177" y="428243"/>
                    </a:moveTo>
                    <a:lnTo>
                      <a:pt x="47514" y="384935"/>
                    </a:lnTo>
                    <a:lnTo>
                      <a:pt x="27288" y="345213"/>
                    </a:lnTo>
                    <a:lnTo>
                      <a:pt x="12378" y="303143"/>
                    </a:lnTo>
                    <a:lnTo>
                      <a:pt x="3157" y="259075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78177" y="428243"/>
                    </a:lnTo>
                    <a:close/>
                  </a:path>
                  <a:path w="814070" h="428625">
                    <a:moveTo>
                      <a:pt x="813816" y="213359"/>
                    </a:moveTo>
                    <a:lnTo>
                      <a:pt x="810634" y="167643"/>
                    </a:lnTo>
                    <a:lnTo>
                      <a:pt x="801347" y="123576"/>
                    </a:lnTo>
                    <a:lnTo>
                      <a:pt x="786340" y="81506"/>
                    </a:lnTo>
                    <a:lnTo>
                      <a:pt x="766002" y="41783"/>
                    </a:lnTo>
                    <a:lnTo>
                      <a:pt x="740720" y="4758"/>
                    </a:lnTo>
                    <a:lnTo>
                      <a:pt x="736542" y="0"/>
                    </a:lnTo>
                    <a:lnTo>
                      <a:pt x="76843" y="0"/>
                    </a:lnTo>
                    <a:lnTo>
                      <a:pt x="735203" y="428243"/>
                    </a:lnTo>
                    <a:lnTo>
                      <a:pt x="740720" y="421961"/>
                    </a:lnTo>
                    <a:lnTo>
                      <a:pt x="766002" y="384935"/>
                    </a:lnTo>
                    <a:lnTo>
                      <a:pt x="786340" y="345213"/>
                    </a:lnTo>
                    <a:lnTo>
                      <a:pt x="801347" y="303143"/>
                    </a:lnTo>
                    <a:lnTo>
                      <a:pt x="810634" y="259075"/>
                    </a:lnTo>
                    <a:lnTo>
                      <a:pt x="813816" y="213359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96"/>
              <p:cNvSpPr/>
              <p:nvPr/>
            </p:nvSpPr>
            <p:spPr>
              <a:xfrm>
                <a:off x="7833238" y="3229356"/>
                <a:ext cx="7302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30250" h="428625">
                    <a:moveTo>
                      <a:pt x="729996" y="213359"/>
                    </a:moveTo>
                    <a:lnTo>
                      <a:pt x="726671" y="168815"/>
                    </a:lnTo>
                    <a:lnTo>
                      <a:pt x="716985" y="126117"/>
                    </a:lnTo>
                    <a:lnTo>
                      <a:pt x="701373" y="85653"/>
                    </a:lnTo>
                    <a:lnTo>
                      <a:pt x="680268" y="47808"/>
                    </a:lnTo>
                    <a:lnTo>
                      <a:pt x="654104" y="12968"/>
                    </a:lnTo>
                    <a:lnTo>
                      <a:pt x="641407" y="0"/>
                    </a:lnTo>
                    <a:lnTo>
                      <a:pt x="88731" y="0"/>
                    </a:lnTo>
                    <a:lnTo>
                      <a:pt x="49784" y="47808"/>
                    </a:lnTo>
                    <a:lnTo>
                      <a:pt x="28646" y="85653"/>
                    </a:lnTo>
                    <a:lnTo>
                      <a:pt x="13017" y="126117"/>
                    </a:lnTo>
                    <a:lnTo>
                      <a:pt x="3325" y="168815"/>
                    </a:lnTo>
                    <a:lnTo>
                      <a:pt x="0" y="213359"/>
                    </a:lnTo>
                    <a:lnTo>
                      <a:pt x="3325" y="257903"/>
                    </a:lnTo>
                    <a:lnTo>
                      <a:pt x="13017" y="300601"/>
                    </a:lnTo>
                    <a:lnTo>
                      <a:pt x="28646" y="341066"/>
                    </a:lnTo>
                    <a:lnTo>
                      <a:pt x="49784" y="378911"/>
                    </a:lnTo>
                    <a:lnTo>
                      <a:pt x="76001" y="413750"/>
                    </a:lnTo>
                    <a:lnTo>
                      <a:pt x="90228" y="428243"/>
                    </a:lnTo>
                    <a:lnTo>
                      <a:pt x="639914" y="428243"/>
                    </a:lnTo>
                    <a:lnTo>
                      <a:pt x="680268" y="378911"/>
                    </a:lnTo>
                    <a:lnTo>
                      <a:pt x="701373" y="341066"/>
                    </a:lnTo>
                    <a:lnTo>
                      <a:pt x="716985" y="300601"/>
                    </a:lnTo>
                    <a:lnTo>
                      <a:pt x="726671" y="257903"/>
                    </a:lnTo>
                    <a:lnTo>
                      <a:pt x="729996" y="213359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97"/>
              <p:cNvSpPr/>
              <p:nvPr/>
            </p:nvSpPr>
            <p:spPr>
              <a:xfrm>
                <a:off x="7874386" y="3229356"/>
                <a:ext cx="66167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428625">
                    <a:moveTo>
                      <a:pt x="661416" y="201167"/>
                    </a:moveTo>
                    <a:lnTo>
                      <a:pt x="657835" y="156318"/>
                    </a:lnTo>
                    <a:lnTo>
                      <a:pt x="647433" y="113524"/>
                    </a:lnTo>
                    <a:lnTo>
                      <a:pt x="630717" y="73251"/>
                    </a:lnTo>
                    <a:lnTo>
                      <a:pt x="608196" y="35966"/>
                    </a:lnTo>
                    <a:lnTo>
                      <a:pt x="580378" y="2137"/>
                    </a:lnTo>
                    <a:lnTo>
                      <a:pt x="578048" y="0"/>
                    </a:lnTo>
                    <a:lnTo>
                      <a:pt x="83367" y="0"/>
                    </a:lnTo>
                    <a:lnTo>
                      <a:pt x="53219" y="35966"/>
                    </a:lnTo>
                    <a:lnTo>
                      <a:pt x="30698" y="73251"/>
                    </a:lnTo>
                    <a:lnTo>
                      <a:pt x="13982" y="113524"/>
                    </a:lnTo>
                    <a:lnTo>
                      <a:pt x="3580" y="156318"/>
                    </a:lnTo>
                    <a:lnTo>
                      <a:pt x="0" y="201167"/>
                    </a:lnTo>
                    <a:lnTo>
                      <a:pt x="3580" y="245637"/>
                    </a:lnTo>
                    <a:lnTo>
                      <a:pt x="13982" y="288121"/>
                    </a:lnTo>
                    <a:lnTo>
                      <a:pt x="30698" y="328146"/>
                    </a:lnTo>
                    <a:lnTo>
                      <a:pt x="53219" y="365237"/>
                    </a:lnTo>
                    <a:lnTo>
                      <a:pt x="81037" y="398921"/>
                    </a:lnTo>
                    <a:lnTo>
                      <a:pt x="113119" y="428243"/>
                    </a:lnTo>
                    <a:lnTo>
                      <a:pt x="548296" y="428243"/>
                    </a:lnTo>
                    <a:lnTo>
                      <a:pt x="580378" y="398921"/>
                    </a:lnTo>
                    <a:lnTo>
                      <a:pt x="608196" y="365237"/>
                    </a:lnTo>
                    <a:lnTo>
                      <a:pt x="630717" y="328146"/>
                    </a:lnTo>
                    <a:lnTo>
                      <a:pt x="647433" y="288121"/>
                    </a:lnTo>
                    <a:lnTo>
                      <a:pt x="657835" y="245637"/>
                    </a:lnTo>
                    <a:lnTo>
                      <a:pt x="661416" y="201167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98"/>
              <p:cNvSpPr/>
              <p:nvPr/>
            </p:nvSpPr>
            <p:spPr>
              <a:xfrm>
                <a:off x="7901818" y="3229356"/>
                <a:ext cx="59309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93090" h="428625">
                    <a:moveTo>
                      <a:pt x="592836" y="207263"/>
                    </a:moveTo>
                    <a:lnTo>
                      <a:pt x="588960" y="163375"/>
                    </a:lnTo>
                    <a:lnTo>
                      <a:pt x="577742" y="121700"/>
                    </a:lnTo>
                    <a:lnTo>
                      <a:pt x="559794" y="82804"/>
                    </a:lnTo>
                    <a:lnTo>
                      <a:pt x="535728" y="47255"/>
                    </a:lnTo>
                    <a:lnTo>
                      <a:pt x="506158" y="15620"/>
                    </a:lnTo>
                    <a:lnTo>
                      <a:pt x="486334" y="0"/>
                    </a:lnTo>
                    <a:lnTo>
                      <a:pt x="106772" y="0"/>
                    </a:lnTo>
                    <a:lnTo>
                      <a:pt x="57204" y="47255"/>
                    </a:lnTo>
                    <a:lnTo>
                      <a:pt x="33082" y="82804"/>
                    </a:lnTo>
                    <a:lnTo>
                      <a:pt x="15105" y="121700"/>
                    </a:lnTo>
                    <a:lnTo>
                      <a:pt x="3877" y="163375"/>
                    </a:lnTo>
                    <a:lnTo>
                      <a:pt x="0" y="207263"/>
                    </a:lnTo>
                    <a:lnTo>
                      <a:pt x="3877" y="251151"/>
                    </a:lnTo>
                    <a:lnTo>
                      <a:pt x="15105" y="292827"/>
                    </a:lnTo>
                    <a:lnTo>
                      <a:pt x="33082" y="331722"/>
                    </a:lnTo>
                    <a:lnTo>
                      <a:pt x="57204" y="367271"/>
                    </a:lnTo>
                    <a:lnTo>
                      <a:pt x="86868" y="398906"/>
                    </a:lnTo>
                    <a:lnTo>
                      <a:pt x="121468" y="426061"/>
                    </a:lnTo>
                    <a:lnTo>
                      <a:pt x="125313" y="428243"/>
                    </a:lnTo>
                    <a:lnTo>
                      <a:pt x="467871" y="428243"/>
                    </a:lnTo>
                    <a:lnTo>
                      <a:pt x="506158" y="398906"/>
                    </a:lnTo>
                    <a:lnTo>
                      <a:pt x="535728" y="367271"/>
                    </a:lnTo>
                    <a:lnTo>
                      <a:pt x="559794" y="331722"/>
                    </a:lnTo>
                    <a:lnTo>
                      <a:pt x="577742" y="292827"/>
                    </a:lnTo>
                    <a:lnTo>
                      <a:pt x="588960" y="251151"/>
                    </a:lnTo>
                    <a:lnTo>
                      <a:pt x="592836" y="207263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99"/>
              <p:cNvSpPr/>
              <p:nvPr/>
            </p:nvSpPr>
            <p:spPr>
              <a:xfrm>
                <a:off x="7942966" y="3229356"/>
                <a:ext cx="5105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10540" h="428625">
                    <a:moveTo>
                      <a:pt x="510540" y="207263"/>
                    </a:moveTo>
                    <a:lnTo>
                      <a:pt x="505354" y="160489"/>
                    </a:lnTo>
                    <a:lnTo>
                      <a:pt x="490489" y="116823"/>
                    </a:lnTo>
                    <a:lnTo>
                      <a:pt x="466980" y="77229"/>
                    </a:lnTo>
                    <a:lnTo>
                      <a:pt x="435864" y="42671"/>
                    </a:lnTo>
                    <a:lnTo>
                      <a:pt x="398174" y="14114"/>
                    </a:lnTo>
                    <a:lnTo>
                      <a:pt x="369918" y="0"/>
                    </a:lnTo>
                    <a:lnTo>
                      <a:pt x="141170" y="0"/>
                    </a:lnTo>
                    <a:lnTo>
                      <a:pt x="74866" y="42671"/>
                    </a:lnTo>
                    <a:lnTo>
                      <a:pt x="43639" y="77229"/>
                    </a:lnTo>
                    <a:lnTo>
                      <a:pt x="20073" y="116823"/>
                    </a:lnTo>
                    <a:lnTo>
                      <a:pt x="5188" y="160489"/>
                    </a:lnTo>
                    <a:lnTo>
                      <a:pt x="0" y="207263"/>
                    </a:lnTo>
                    <a:lnTo>
                      <a:pt x="5188" y="254037"/>
                    </a:lnTo>
                    <a:lnTo>
                      <a:pt x="20073" y="297703"/>
                    </a:lnTo>
                    <a:lnTo>
                      <a:pt x="43639" y="337297"/>
                    </a:lnTo>
                    <a:lnTo>
                      <a:pt x="74866" y="371855"/>
                    </a:lnTo>
                    <a:lnTo>
                      <a:pt x="112737" y="400412"/>
                    </a:lnTo>
                    <a:lnTo>
                      <a:pt x="156233" y="422004"/>
                    </a:lnTo>
                    <a:lnTo>
                      <a:pt x="178201" y="428243"/>
                    </a:lnTo>
                    <a:lnTo>
                      <a:pt x="333153" y="428243"/>
                    </a:lnTo>
                    <a:lnTo>
                      <a:pt x="398174" y="400412"/>
                    </a:lnTo>
                    <a:lnTo>
                      <a:pt x="435864" y="371855"/>
                    </a:lnTo>
                    <a:lnTo>
                      <a:pt x="466980" y="337297"/>
                    </a:lnTo>
                    <a:lnTo>
                      <a:pt x="490489" y="297703"/>
                    </a:lnTo>
                    <a:lnTo>
                      <a:pt x="505354" y="254037"/>
                    </a:lnTo>
                    <a:lnTo>
                      <a:pt x="510540" y="207263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100"/>
              <p:cNvSpPr/>
              <p:nvPr/>
            </p:nvSpPr>
            <p:spPr>
              <a:xfrm>
                <a:off x="7985637" y="3229356"/>
                <a:ext cx="440690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0690" h="402589">
                    <a:moveTo>
                      <a:pt x="440435" y="201167"/>
                    </a:moveTo>
                    <a:lnTo>
                      <a:pt x="434593" y="154994"/>
                    </a:lnTo>
                    <a:lnTo>
                      <a:pt x="417953" y="112633"/>
                    </a:lnTo>
                    <a:lnTo>
                      <a:pt x="391850" y="75284"/>
                    </a:lnTo>
                    <a:lnTo>
                      <a:pt x="357615" y="44147"/>
                    </a:lnTo>
                    <a:lnTo>
                      <a:pt x="316583" y="20420"/>
                    </a:lnTo>
                    <a:lnTo>
                      <a:pt x="270085" y="5305"/>
                    </a:lnTo>
                    <a:lnTo>
                      <a:pt x="219455" y="0"/>
                    </a:lnTo>
                    <a:lnTo>
                      <a:pt x="168910" y="5305"/>
                    </a:lnTo>
                    <a:lnTo>
                      <a:pt x="122630" y="20420"/>
                    </a:lnTo>
                    <a:lnTo>
                      <a:pt x="81896" y="44147"/>
                    </a:lnTo>
                    <a:lnTo>
                      <a:pt x="47986" y="75284"/>
                    </a:lnTo>
                    <a:lnTo>
                      <a:pt x="22180" y="112633"/>
                    </a:lnTo>
                    <a:lnTo>
                      <a:pt x="5758" y="154994"/>
                    </a:lnTo>
                    <a:lnTo>
                      <a:pt x="0" y="201167"/>
                    </a:lnTo>
                    <a:lnTo>
                      <a:pt x="5758" y="247341"/>
                    </a:lnTo>
                    <a:lnTo>
                      <a:pt x="22180" y="289702"/>
                    </a:lnTo>
                    <a:lnTo>
                      <a:pt x="47986" y="327051"/>
                    </a:lnTo>
                    <a:lnTo>
                      <a:pt x="81896" y="358188"/>
                    </a:lnTo>
                    <a:lnTo>
                      <a:pt x="122630" y="381915"/>
                    </a:lnTo>
                    <a:lnTo>
                      <a:pt x="168910" y="397030"/>
                    </a:lnTo>
                    <a:lnTo>
                      <a:pt x="219455" y="402335"/>
                    </a:lnTo>
                    <a:lnTo>
                      <a:pt x="270085" y="397030"/>
                    </a:lnTo>
                    <a:lnTo>
                      <a:pt x="316583" y="381915"/>
                    </a:lnTo>
                    <a:lnTo>
                      <a:pt x="357615" y="358188"/>
                    </a:lnTo>
                    <a:lnTo>
                      <a:pt x="391850" y="327051"/>
                    </a:lnTo>
                    <a:lnTo>
                      <a:pt x="417953" y="289702"/>
                    </a:lnTo>
                    <a:lnTo>
                      <a:pt x="434593" y="247341"/>
                    </a:lnTo>
                    <a:lnTo>
                      <a:pt x="440435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101"/>
              <p:cNvSpPr/>
              <p:nvPr/>
            </p:nvSpPr>
            <p:spPr>
              <a:xfrm>
                <a:off x="8013069" y="3265932"/>
                <a:ext cx="372110" cy="341630"/>
              </a:xfrm>
              <a:custGeom>
                <a:avLst/>
                <a:gdLst/>
                <a:ahLst/>
                <a:cxnLst/>
                <a:rect l="l" t="t" r="r" b="b"/>
                <a:pathLst>
                  <a:path w="372109" h="341629">
                    <a:moveTo>
                      <a:pt x="371855" y="170687"/>
                    </a:moveTo>
                    <a:lnTo>
                      <a:pt x="365174" y="125236"/>
                    </a:lnTo>
                    <a:lnTo>
                      <a:pt x="346343" y="84440"/>
                    </a:lnTo>
                    <a:lnTo>
                      <a:pt x="317182" y="49910"/>
                    </a:lnTo>
                    <a:lnTo>
                      <a:pt x="279512" y="23255"/>
                    </a:lnTo>
                    <a:lnTo>
                      <a:pt x="235154" y="6081"/>
                    </a:lnTo>
                    <a:lnTo>
                      <a:pt x="185927" y="0"/>
                    </a:lnTo>
                    <a:lnTo>
                      <a:pt x="136172" y="6081"/>
                    </a:lnTo>
                    <a:lnTo>
                      <a:pt x="91665" y="23255"/>
                    </a:lnTo>
                    <a:lnTo>
                      <a:pt x="54101" y="49910"/>
                    </a:lnTo>
                    <a:lnTo>
                      <a:pt x="25174" y="84440"/>
                    </a:lnTo>
                    <a:lnTo>
                      <a:pt x="6575" y="125236"/>
                    </a:lnTo>
                    <a:lnTo>
                      <a:pt x="0" y="170687"/>
                    </a:lnTo>
                    <a:lnTo>
                      <a:pt x="6575" y="216139"/>
                    </a:lnTo>
                    <a:lnTo>
                      <a:pt x="25174" y="256935"/>
                    </a:lnTo>
                    <a:lnTo>
                      <a:pt x="54101" y="291464"/>
                    </a:lnTo>
                    <a:lnTo>
                      <a:pt x="91665" y="318120"/>
                    </a:lnTo>
                    <a:lnTo>
                      <a:pt x="136172" y="335294"/>
                    </a:lnTo>
                    <a:lnTo>
                      <a:pt x="185927" y="341375"/>
                    </a:lnTo>
                    <a:lnTo>
                      <a:pt x="235154" y="335294"/>
                    </a:lnTo>
                    <a:lnTo>
                      <a:pt x="279512" y="318120"/>
                    </a:lnTo>
                    <a:lnTo>
                      <a:pt x="317182" y="291464"/>
                    </a:lnTo>
                    <a:lnTo>
                      <a:pt x="346343" y="256935"/>
                    </a:lnTo>
                    <a:lnTo>
                      <a:pt x="365174" y="216139"/>
                    </a:lnTo>
                    <a:lnTo>
                      <a:pt x="371855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102"/>
              <p:cNvSpPr/>
              <p:nvPr/>
            </p:nvSpPr>
            <p:spPr>
              <a:xfrm>
                <a:off x="8054217" y="3304032"/>
                <a:ext cx="28956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89559" h="265429">
                    <a:moveTo>
                      <a:pt x="289559" y="132587"/>
                    </a:moveTo>
                    <a:lnTo>
                      <a:pt x="282110" y="90708"/>
                    </a:lnTo>
                    <a:lnTo>
                      <a:pt x="261420" y="54315"/>
                    </a:lnTo>
                    <a:lnTo>
                      <a:pt x="229977" y="25603"/>
                    </a:lnTo>
                    <a:lnTo>
                      <a:pt x="190268" y="6766"/>
                    </a:lnTo>
                    <a:lnTo>
                      <a:pt x="144779" y="0"/>
                    </a:lnTo>
                    <a:lnTo>
                      <a:pt x="98706" y="6766"/>
                    </a:lnTo>
                    <a:lnTo>
                      <a:pt x="58923" y="25603"/>
                    </a:lnTo>
                    <a:lnTo>
                      <a:pt x="27700" y="54315"/>
                    </a:lnTo>
                    <a:lnTo>
                      <a:pt x="7303" y="90708"/>
                    </a:lnTo>
                    <a:lnTo>
                      <a:pt x="0" y="132587"/>
                    </a:lnTo>
                    <a:lnTo>
                      <a:pt x="7303" y="174467"/>
                    </a:lnTo>
                    <a:lnTo>
                      <a:pt x="27700" y="210860"/>
                    </a:lnTo>
                    <a:lnTo>
                      <a:pt x="58923" y="239572"/>
                    </a:lnTo>
                    <a:lnTo>
                      <a:pt x="98706" y="258409"/>
                    </a:lnTo>
                    <a:lnTo>
                      <a:pt x="144779" y="265175"/>
                    </a:lnTo>
                    <a:lnTo>
                      <a:pt x="190268" y="258409"/>
                    </a:lnTo>
                    <a:lnTo>
                      <a:pt x="229977" y="239572"/>
                    </a:lnTo>
                    <a:lnTo>
                      <a:pt x="261420" y="210860"/>
                    </a:lnTo>
                    <a:lnTo>
                      <a:pt x="282110" y="174467"/>
                    </a:lnTo>
                    <a:lnTo>
                      <a:pt x="289559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103"/>
              <p:cNvSpPr/>
              <p:nvPr/>
            </p:nvSpPr>
            <p:spPr>
              <a:xfrm>
                <a:off x="8095365" y="3329940"/>
                <a:ext cx="220979" cy="20116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104"/>
              <p:cNvSpPr/>
              <p:nvPr/>
            </p:nvSpPr>
            <p:spPr>
              <a:xfrm>
                <a:off x="7625973" y="3229356"/>
                <a:ext cx="114490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28625">
                    <a:moveTo>
                      <a:pt x="0" y="0"/>
                    </a:moveTo>
                    <a:lnTo>
                      <a:pt x="1144523" y="0"/>
                    </a:lnTo>
                    <a:lnTo>
                      <a:pt x="1144523" y="428243"/>
                    </a:lnTo>
                    <a:lnTo>
                      <a:pt x="0" y="42824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5" name="object 105"/>
            <p:cNvSpPr txBox="1"/>
            <p:nvPr/>
          </p:nvSpPr>
          <p:spPr>
            <a:xfrm>
              <a:off x="7945510" y="3819581"/>
              <a:ext cx="49847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40" dirty="0">
                  <a:latin typeface="Times New Roman"/>
                  <a:cs typeface="Times New Roman"/>
                </a:rPr>
                <a:t>Ethical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7765677" y="3982648"/>
              <a:ext cx="87630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107" name="object 107"/>
            <p:cNvGrpSpPr/>
            <p:nvPr/>
          </p:nvGrpSpPr>
          <p:grpSpPr>
            <a:xfrm>
              <a:off x="3366965" y="2847153"/>
              <a:ext cx="1160145" cy="431165"/>
              <a:chOff x="3366965" y="2269807"/>
              <a:chExt cx="1160145" cy="431165"/>
            </a:xfrm>
          </p:grpSpPr>
          <p:sp>
            <p:nvSpPr>
              <p:cNvPr id="108" name="object 108"/>
              <p:cNvSpPr/>
              <p:nvPr/>
            </p:nvSpPr>
            <p:spPr>
              <a:xfrm>
                <a:off x="3367917" y="2272284"/>
                <a:ext cx="11582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58239" h="428625">
                    <a:moveTo>
                      <a:pt x="1158239" y="415452"/>
                    </a:moveTo>
                    <a:lnTo>
                      <a:pt x="1158239" y="10648"/>
                    </a:lnTo>
                    <a:lnTo>
                      <a:pt x="1153851" y="0"/>
                    </a:lnTo>
                    <a:lnTo>
                      <a:pt x="4388" y="0"/>
                    </a:lnTo>
                    <a:lnTo>
                      <a:pt x="0" y="10650"/>
                    </a:lnTo>
                    <a:lnTo>
                      <a:pt x="0" y="415451"/>
                    </a:lnTo>
                    <a:lnTo>
                      <a:pt x="5278" y="428243"/>
                    </a:lnTo>
                    <a:lnTo>
                      <a:pt x="1152961" y="428243"/>
                    </a:lnTo>
                    <a:lnTo>
                      <a:pt x="1158239" y="415452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9"/>
              <p:cNvSpPr/>
              <p:nvPr/>
            </p:nvSpPr>
            <p:spPr>
              <a:xfrm>
                <a:off x="3367918" y="2272284"/>
                <a:ext cx="11582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58239" h="428625">
                    <a:moveTo>
                      <a:pt x="1158239" y="213365"/>
                    </a:moveTo>
                    <a:lnTo>
                      <a:pt x="1156115" y="167640"/>
                    </a:lnTo>
                    <a:lnTo>
                      <a:pt x="1149859" y="122994"/>
                    </a:lnTo>
                    <a:lnTo>
                      <a:pt x="1139642" y="79579"/>
                    </a:lnTo>
                    <a:lnTo>
                      <a:pt x="1125640" y="37555"/>
                    </a:lnTo>
                    <a:lnTo>
                      <a:pt x="1109294" y="0"/>
                    </a:lnTo>
                    <a:lnTo>
                      <a:pt x="48945" y="0"/>
                    </a:lnTo>
                    <a:lnTo>
                      <a:pt x="32599" y="37555"/>
                    </a:lnTo>
                    <a:lnTo>
                      <a:pt x="18597" y="79579"/>
                    </a:lnTo>
                    <a:lnTo>
                      <a:pt x="8381" y="122994"/>
                    </a:lnTo>
                    <a:lnTo>
                      <a:pt x="2124" y="167640"/>
                    </a:lnTo>
                    <a:lnTo>
                      <a:pt x="0" y="213359"/>
                    </a:lnTo>
                    <a:lnTo>
                      <a:pt x="2124" y="258850"/>
                    </a:lnTo>
                    <a:lnTo>
                      <a:pt x="8381" y="303292"/>
                    </a:lnTo>
                    <a:lnTo>
                      <a:pt x="18597" y="346526"/>
                    </a:lnTo>
                    <a:lnTo>
                      <a:pt x="32599" y="388389"/>
                    </a:lnTo>
                    <a:lnTo>
                      <a:pt x="50006" y="428243"/>
                    </a:lnTo>
                    <a:lnTo>
                      <a:pt x="1108233" y="428243"/>
                    </a:lnTo>
                    <a:lnTo>
                      <a:pt x="1125640" y="388389"/>
                    </a:lnTo>
                    <a:lnTo>
                      <a:pt x="1139642" y="346526"/>
                    </a:lnTo>
                    <a:lnTo>
                      <a:pt x="1149859" y="303292"/>
                    </a:lnTo>
                    <a:lnTo>
                      <a:pt x="1156115" y="258850"/>
                    </a:lnTo>
                    <a:lnTo>
                      <a:pt x="1158239" y="213365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3409066" y="2272284"/>
                <a:ext cx="107632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428625">
                    <a:moveTo>
                      <a:pt x="1075944" y="213359"/>
                    </a:moveTo>
                    <a:lnTo>
                      <a:pt x="1073746" y="168642"/>
                    </a:lnTo>
                    <a:lnTo>
                      <a:pt x="1067278" y="125032"/>
                    </a:lnTo>
                    <a:lnTo>
                      <a:pt x="1056731" y="82704"/>
                    </a:lnTo>
                    <a:lnTo>
                      <a:pt x="1042294" y="41835"/>
                    </a:lnTo>
                    <a:lnTo>
                      <a:pt x="1024157" y="2599"/>
                    </a:lnTo>
                    <a:lnTo>
                      <a:pt x="1022653" y="0"/>
                    </a:lnTo>
                    <a:lnTo>
                      <a:pt x="53290" y="0"/>
                    </a:lnTo>
                    <a:lnTo>
                      <a:pt x="33649" y="41835"/>
                    </a:lnTo>
                    <a:lnTo>
                      <a:pt x="19212" y="82704"/>
                    </a:lnTo>
                    <a:lnTo>
                      <a:pt x="8665" y="125032"/>
                    </a:lnTo>
                    <a:lnTo>
                      <a:pt x="2197" y="168642"/>
                    </a:lnTo>
                    <a:lnTo>
                      <a:pt x="0" y="213359"/>
                    </a:lnTo>
                    <a:lnTo>
                      <a:pt x="2197" y="258063"/>
                    </a:lnTo>
                    <a:lnTo>
                      <a:pt x="8665" y="301634"/>
                    </a:lnTo>
                    <a:lnTo>
                      <a:pt x="19212" y="343901"/>
                    </a:lnTo>
                    <a:lnTo>
                      <a:pt x="33649" y="384691"/>
                    </a:lnTo>
                    <a:lnTo>
                      <a:pt x="51786" y="423832"/>
                    </a:lnTo>
                    <a:lnTo>
                      <a:pt x="54345" y="428243"/>
                    </a:lnTo>
                    <a:lnTo>
                      <a:pt x="1021598" y="428243"/>
                    </a:lnTo>
                    <a:lnTo>
                      <a:pt x="1042294" y="384691"/>
                    </a:lnTo>
                    <a:lnTo>
                      <a:pt x="1056731" y="343901"/>
                    </a:lnTo>
                    <a:lnTo>
                      <a:pt x="1067278" y="301634"/>
                    </a:lnTo>
                    <a:lnTo>
                      <a:pt x="1073746" y="258063"/>
                    </a:lnTo>
                    <a:lnTo>
                      <a:pt x="1075944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11"/>
              <p:cNvSpPr/>
              <p:nvPr/>
            </p:nvSpPr>
            <p:spPr>
              <a:xfrm>
                <a:off x="3436498" y="2272284"/>
                <a:ext cx="101981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19810" h="428625">
                    <a:moveTo>
                      <a:pt x="1019556" y="213359"/>
                    </a:moveTo>
                    <a:lnTo>
                      <a:pt x="1017233" y="168447"/>
                    </a:lnTo>
                    <a:lnTo>
                      <a:pt x="1010407" y="124742"/>
                    </a:lnTo>
                    <a:lnTo>
                      <a:pt x="999287" y="82441"/>
                    </a:lnTo>
                    <a:lnTo>
                      <a:pt x="984084" y="41739"/>
                    </a:lnTo>
                    <a:lnTo>
                      <a:pt x="965007" y="2831"/>
                    </a:lnTo>
                    <a:lnTo>
                      <a:pt x="963263" y="0"/>
                    </a:lnTo>
                    <a:lnTo>
                      <a:pt x="56619" y="0"/>
                    </a:lnTo>
                    <a:lnTo>
                      <a:pt x="35685" y="41739"/>
                    </a:lnTo>
                    <a:lnTo>
                      <a:pt x="20393" y="82441"/>
                    </a:lnTo>
                    <a:lnTo>
                      <a:pt x="9206" y="124742"/>
                    </a:lnTo>
                    <a:lnTo>
                      <a:pt x="2337" y="168447"/>
                    </a:lnTo>
                    <a:lnTo>
                      <a:pt x="0" y="213359"/>
                    </a:lnTo>
                    <a:lnTo>
                      <a:pt x="2337" y="258271"/>
                    </a:lnTo>
                    <a:lnTo>
                      <a:pt x="9206" y="301976"/>
                    </a:lnTo>
                    <a:lnTo>
                      <a:pt x="20393" y="344277"/>
                    </a:lnTo>
                    <a:lnTo>
                      <a:pt x="35685" y="384979"/>
                    </a:lnTo>
                    <a:lnTo>
                      <a:pt x="54866" y="423887"/>
                    </a:lnTo>
                    <a:lnTo>
                      <a:pt x="57563" y="428243"/>
                    </a:lnTo>
                    <a:lnTo>
                      <a:pt x="962324" y="428243"/>
                    </a:lnTo>
                    <a:lnTo>
                      <a:pt x="984084" y="384979"/>
                    </a:lnTo>
                    <a:lnTo>
                      <a:pt x="999287" y="344277"/>
                    </a:lnTo>
                    <a:lnTo>
                      <a:pt x="1010407" y="301976"/>
                    </a:lnTo>
                    <a:lnTo>
                      <a:pt x="1017233" y="258271"/>
                    </a:lnTo>
                    <a:lnTo>
                      <a:pt x="1019556" y="21335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112"/>
              <p:cNvSpPr/>
              <p:nvPr/>
            </p:nvSpPr>
            <p:spPr>
              <a:xfrm>
                <a:off x="3477646" y="2272284"/>
                <a:ext cx="93726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37260" h="428625">
                    <a:moveTo>
                      <a:pt x="937260" y="213359"/>
                    </a:moveTo>
                    <a:lnTo>
                      <a:pt x="934523" y="166483"/>
                    </a:lnTo>
                    <a:lnTo>
                      <a:pt x="926500" y="121121"/>
                    </a:lnTo>
                    <a:lnTo>
                      <a:pt x="913473" y="77528"/>
                    </a:lnTo>
                    <a:lnTo>
                      <a:pt x="895724" y="35959"/>
                    </a:lnTo>
                    <a:lnTo>
                      <a:pt x="875415" y="0"/>
                    </a:lnTo>
                    <a:lnTo>
                      <a:pt x="62229" y="0"/>
                    </a:lnTo>
                    <a:lnTo>
                      <a:pt x="41803" y="35959"/>
                    </a:lnTo>
                    <a:lnTo>
                      <a:pt x="23945" y="77528"/>
                    </a:lnTo>
                    <a:lnTo>
                      <a:pt x="10833" y="121121"/>
                    </a:lnTo>
                    <a:lnTo>
                      <a:pt x="2756" y="166483"/>
                    </a:lnTo>
                    <a:lnTo>
                      <a:pt x="0" y="213359"/>
                    </a:lnTo>
                    <a:lnTo>
                      <a:pt x="2756" y="259970"/>
                    </a:lnTo>
                    <a:lnTo>
                      <a:pt x="10833" y="305140"/>
                    </a:lnTo>
                    <a:lnTo>
                      <a:pt x="23945" y="348605"/>
                    </a:lnTo>
                    <a:lnTo>
                      <a:pt x="41803" y="390103"/>
                    </a:lnTo>
                    <a:lnTo>
                      <a:pt x="63479" y="428243"/>
                    </a:lnTo>
                    <a:lnTo>
                      <a:pt x="874171" y="428243"/>
                    </a:lnTo>
                    <a:lnTo>
                      <a:pt x="895724" y="390103"/>
                    </a:lnTo>
                    <a:lnTo>
                      <a:pt x="913473" y="348605"/>
                    </a:lnTo>
                    <a:lnTo>
                      <a:pt x="926500" y="305140"/>
                    </a:lnTo>
                    <a:lnTo>
                      <a:pt x="934523" y="259970"/>
                    </a:lnTo>
                    <a:lnTo>
                      <a:pt x="937260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113"/>
              <p:cNvSpPr/>
              <p:nvPr/>
            </p:nvSpPr>
            <p:spPr>
              <a:xfrm>
                <a:off x="3518794" y="2272284"/>
                <a:ext cx="855344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55345" h="428625">
                    <a:moveTo>
                      <a:pt x="854964" y="213359"/>
                    </a:moveTo>
                    <a:lnTo>
                      <a:pt x="852100" y="167665"/>
                    </a:lnTo>
                    <a:lnTo>
                      <a:pt x="843722" y="123523"/>
                    </a:lnTo>
                    <a:lnTo>
                      <a:pt x="830146" y="81228"/>
                    </a:lnTo>
                    <a:lnTo>
                      <a:pt x="811687" y="41072"/>
                    </a:lnTo>
                    <a:lnTo>
                      <a:pt x="788663" y="3348"/>
                    </a:lnTo>
                    <a:lnTo>
                      <a:pt x="786054" y="0"/>
                    </a:lnTo>
                    <a:lnTo>
                      <a:pt x="69368" y="0"/>
                    </a:lnTo>
                    <a:lnTo>
                      <a:pt x="43578" y="41072"/>
                    </a:lnTo>
                    <a:lnTo>
                      <a:pt x="24997" y="81228"/>
                    </a:lnTo>
                    <a:lnTo>
                      <a:pt x="11325" y="123523"/>
                    </a:lnTo>
                    <a:lnTo>
                      <a:pt x="2885" y="167665"/>
                    </a:lnTo>
                    <a:lnTo>
                      <a:pt x="0" y="213359"/>
                    </a:lnTo>
                    <a:lnTo>
                      <a:pt x="2885" y="258750"/>
                    </a:lnTo>
                    <a:lnTo>
                      <a:pt x="11325" y="302631"/>
                    </a:lnTo>
                    <a:lnTo>
                      <a:pt x="24997" y="344706"/>
                    </a:lnTo>
                    <a:lnTo>
                      <a:pt x="43578" y="384678"/>
                    </a:lnTo>
                    <a:lnTo>
                      <a:pt x="66744" y="422251"/>
                    </a:lnTo>
                    <a:lnTo>
                      <a:pt x="71457" y="428243"/>
                    </a:lnTo>
                    <a:lnTo>
                      <a:pt x="783977" y="428243"/>
                    </a:lnTo>
                    <a:lnTo>
                      <a:pt x="811687" y="384678"/>
                    </a:lnTo>
                    <a:lnTo>
                      <a:pt x="830146" y="344706"/>
                    </a:lnTo>
                    <a:lnTo>
                      <a:pt x="843722" y="302631"/>
                    </a:lnTo>
                    <a:lnTo>
                      <a:pt x="852100" y="258750"/>
                    </a:lnTo>
                    <a:lnTo>
                      <a:pt x="854964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14"/>
              <p:cNvSpPr/>
              <p:nvPr/>
            </p:nvSpPr>
            <p:spPr>
              <a:xfrm>
                <a:off x="3547750" y="2272284"/>
                <a:ext cx="79883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98829" h="428625">
                    <a:moveTo>
                      <a:pt x="798576" y="213359"/>
                    </a:moveTo>
                    <a:lnTo>
                      <a:pt x="795472" y="167344"/>
                    </a:lnTo>
                    <a:lnTo>
                      <a:pt x="786408" y="123072"/>
                    </a:lnTo>
                    <a:lnTo>
                      <a:pt x="771755" y="80881"/>
                    </a:lnTo>
                    <a:lnTo>
                      <a:pt x="751883" y="41109"/>
                    </a:lnTo>
                    <a:lnTo>
                      <a:pt x="727162" y="4092"/>
                    </a:lnTo>
                    <a:lnTo>
                      <a:pt x="723640" y="0"/>
                    </a:lnTo>
                    <a:lnTo>
                      <a:pt x="74935" y="0"/>
                    </a:lnTo>
                    <a:lnTo>
                      <a:pt x="46692" y="41109"/>
                    </a:lnTo>
                    <a:lnTo>
                      <a:pt x="26820" y="80881"/>
                    </a:lnTo>
                    <a:lnTo>
                      <a:pt x="12167" y="123072"/>
                    </a:lnTo>
                    <a:lnTo>
                      <a:pt x="3103" y="167344"/>
                    </a:lnTo>
                    <a:lnTo>
                      <a:pt x="0" y="213359"/>
                    </a:lnTo>
                    <a:lnTo>
                      <a:pt x="3103" y="259075"/>
                    </a:lnTo>
                    <a:lnTo>
                      <a:pt x="12167" y="303143"/>
                    </a:lnTo>
                    <a:lnTo>
                      <a:pt x="26820" y="345212"/>
                    </a:lnTo>
                    <a:lnTo>
                      <a:pt x="46692" y="384935"/>
                    </a:lnTo>
                    <a:lnTo>
                      <a:pt x="71413" y="421960"/>
                    </a:lnTo>
                    <a:lnTo>
                      <a:pt x="76812" y="428243"/>
                    </a:lnTo>
                    <a:lnTo>
                      <a:pt x="721763" y="428243"/>
                    </a:lnTo>
                    <a:lnTo>
                      <a:pt x="751883" y="384935"/>
                    </a:lnTo>
                    <a:lnTo>
                      <a:pt x="771755" y="345212"/>
                    </a:lnTo>
                    <a:lnTo>
                      <a:pt x="786408" y="303143"/>
                    </a:lnTo>
                    <a:lnTo>
                      <a:pt x="795472" y="259075"/>
                    </a:lnTo>
                    <a:lnTo>
                      <a:pt x="798576" y="213359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115"/>
              <p:cNvSpPr/>
              <p:nvPr/>
            </p:nvSpPr>
            <p:spPr>
              <a:xfrm>
                <a:off x="3588898" y="2272284"/>
                <a:ext cx="71628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16279" h="428625">
                    <a:moveTo>
                      <a:pt x="716280" y="213359"/>
                    </a:moveTo>
                    <a:lnTo>
                      <a:pt x="713016" y="168815"/>
                    </a:lnTo>
                    <a:lnTo>
                      <a:pt x="703509" y="126117"/>
                    </a:lnTo>
                    <a:lnTo>
                      <a:pt x="688181" y="85653"/>
                    </a:lnTo>
                    <a:lnTo>
                      <a:pt x="667455" y="47808"/>
                    </a:lnTo>
                    <a:lnTo>
                      <a:pt x="641755" y="12968"/>
                    </a:lnTo>
                    <a:lnTo>
                      <a:pt x="629280" y="0"/>
                    </a:lnTo>
                    <a:lnTo>
                      <a:pt x="86999" y="0"/>
                    </a:lnTo>
                    <a:lnTo>
                      <a:pt x="48824" y="47808"/>
                    </a:lnTo>
                    <a:lnTo>
                      <a:pt x="28098" y="85653"/>
                    </a:lnTo>
                    <a:lnTo>
                      <a:pt x="12770" y="126117"/>
                    </a:lnTo>
                    <a:lnTo>
                      <a:pt x="3263" y="168815"/>
                    </a:lnTo>
                    <a:lnTo>
                      <a:pt x="0" y="213359"/>
                    </a:lnTo>
                    <a:lnTo>
                      <a:pt x="3263" y="257583"/>
                    </a:lnTo>
                    <a:lnTo>
                      <a:pt x="12770" y="300072"/>
                    </a:lnTo>
                    <a:lnTo>
                      <a:pt x="28098" y="340423"/>
                    </a:lnTo>
                    <a:lnTo>
                      <a:pt x="48824" y="378233"/>
                    </a:lnTo>
                    <a:lnTo>
                      <a:pt x="74524" y="413102"/>
                    </a:lnTo>
                    <a:lnTo>
                      <a:pt x="89054" y="428243"/>
                    </a:lnTo>
                    <a:lnTo>
                      <a:pt x="627225" y="428243"/>
                    </a:lnTo>
                    <a:lnTo>
                      <a:pt x="667455" y="378233"/>
                    </a:lnTo>
                    <a:lnTo>
                      <a:pt x="688181" y="340423"/>
                    </a:lnTo>
                    <a:lnTo>
                      <a:pt x="703509" y="300072"/>
                    </a:lnTo>
                    <a:lnTo>
                      <a:pt x="713016" y="257583"/>
                    </a:lnTo>
                    <a:lnTo>
                      <a:pt x="716280" y="213359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116"/>
              <p:cNvSpPr/>
              <p:nvPr/>
            </p:nvSpPr>
            <p:spPr>
              <a:xfrm>
                <a:off x="3630045" y="2272284"/>
                <a:ext cx="63436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34364" h="428625">
                    <a:moveTo>
                      <a:pt x="103713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4143" y="166367"/>
                    </a:lnTo>
                    <a:lnTo>
                      <a:pt x="16142" y="121797"/>
                    </a:lnTo>
                    <a:lnTo>
                      <a:pt x="35346" y="80245"/>
                    </a:lnTo>
                    <a:lnTo>
                      <a:pt x="61106" y="42305"/>
                    </a:lnTo>
                    <a:lnTo>
                      <a:pt x="92773" y="8572"/>
                    </a:lnTo>
                    <a:lnTo>
                      <a:pt x="103713" y="0"/>
                    </a:lnTo>
                    <a:close/>
                  </a:path>
                  <a:path w="634364" h="428625">
                    <a:moveTo>
                      <a:pt x="105659" y="428243"/>
                    </a:moveTo>
                    <a:lnTo>
                      <a:pt x="61106" y="384413"/>
                    </a:lnTo>
                    <a:lnTo>
                      <a:pt x="35346" y="346473"/>
                    </a:lnTo>
                    <a:lnTo>
                      <a:pt x="16142" y="304921"/>
                    </a:lnTo>
                    <a:lnTo>
                      <a:pt x="4143" y="260352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105659" y="428243"/>
                    </a:lnTo>
                    <a:close/>
                  </a:path>
                  <a:path w="634364" h="428625">
                    <a:moveTo>
                      <a:pt x="633984" y="213359"/>
                    </a:moveTo>
                    <a:lnTo>
                      <a:pt x="629840" y="166367"/>
                    </a:lnTo>
                    <a:lnTo>
                      <a:pt x="617842" y="121797"/>
                    </a:lnTo>
                    <a:lnTo>
                      <a:pt x="598638" y="80245"/>
                    </a:lnTo>
                    <a:lnTo>
                      <a:pt x="572877" y="42305"/>
                    </a:lnTo>
                    <a:lnTo>
                      <a:pt x="541210" y="8572"/>
                    </a:lnTo>
                    <a:lnTo>
                      <a:pt x="530270" y="0"/>
                    </a:lnTo>
                    <a:lnTo>
                      <a:pt x="103713" y="0"/>
                    </a:lnTo>
                    <a:lnTo>
                      <a:pt x="528324" y="428243"/>
                    </a:lnTo>
                    <a:lnTo>
                      <a:pt x="541210" y="418147"/>
                    </a:lnTo>
                    <a:lnTo>
                      <a:pt x="572877" y="384413"/>
                    </a:lnTo>
                    <a:lnTo>
                      <a:pt x="598638" y="346473"/>
                    </a:lnTo>
                    <a:lnTo>
                      <a:pt x="617842" y="304921"/>
                    </a:lnTo>
                    <a:lnTo>
                      <a:pt x="629840" y="260352"/>
                    </a:lnTo>
                    <a:lnTo>
                      <a:pt x="633984" y="213359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7"/>
              <p:cNvSpPr/>
              <p:nvPr/>
            </p:nvSpPr>
            <p:spPr>
              <a:xfrm>
                <a:off x="3657478" y="2272284"/>
                <a:ext cx="57912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79120" h="428625">
                    <a:moveTo>
                      <a:pt x="579120" y="213359"/>
                    </a:moveTo>
                    <a:lnTo>
                      <a:pt x="574458" y="165732"/>
                    </a:lnTo>
                    <a:lnTo>
                      <a:pt x="561015" y="120891"/>
                    </a:lnTo>
                    <a:lnTo>
                      <a:pt x="539608" y="79586"/>
                    </a:lnTo>
                    <a:lnTo>
                      <a:pt x="511052" y="42571"/>
                    </a:lnTo>
                    <a:lnTo>
                      <a:pt x="476161" y="10598"/>
                    </a:lnTo>
                    <a:lnTo>
                      <a:pt x="459800" y="0"/>
                    </a:lnTo>
                    <a:lnTo>
                      <a:pt x="119319" y="0"/>
                    </a:lnTo>
                    <a:lnTo>
                      <a:pt x="68067" y="42571"/>
                    </a:lnTo>
                    <a:lnTo>
                      <a:pt x="39511" y="79586"/>
                    </a:lnTo>
                    <a:lnTo>
                      <a:pt x="18104" y="120891"/>
                    </a:lnTo>
                    <a:lnTo>
                      <a:pt x="4661" y="165732"/>
                    </a:lnTo>
                    <a:lnTo>
                      <a:pt x="0" y="213359"/>
                    </a:lnTo>
                    <a:lnTo>
                      <a:pt x="4661" y="260933"/>
                    </a:lnTo>
                    <a:lnTo>
                      <a:pt x="18104" y="305635"/>
                    </a:lnTo>
                    <a:lnTo>
                      <a:pt x="39511" y="346737"/>
                    </a:lnTo>
                    <a:lnTo>
                      <a:pt x="68067" y="383512"/>
                    </a:lnTo>
                    <a:lnTo>
                      <a:pt x="102958" y="415232"/>
                    </a:lnTo>
                    <a:lnTo>
                      <a:pt x="123231" y="428243"/>
                    </a:lnTo>
                    <a:lnTo>
                      <a:pt x="455888" y="428243"/>
                    </a:lnTo>
                    <a:lnTo>
                      <a:pt x="511052" y="383512"/>
                    </a:lnTo>
                    <a:lnTo>
                      <a:pt x="539608" y="346737"/>
                    </a:lnTo>
                    <a:lnTo>
                      <a:pt x="561015" y="305635"/>
                    </a:lnTo>
                    <a:lnTo>
                      <a:pt x="574458" y="260933"/>
                    </a:lnTo>
                    <a:lnTo>
                      <a:pt x="579120" y="213359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8"/>
              <p:cNvSpPr/>
              <p:nvPr/>
            </p:nvSpPr>
            <p:spPr>
              <a:xfrm>
                <a:off x="3698626" y="2272284"/>
                <a:ext cx="5105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10539" h="428625">
                    <a:moveTo>
                      <a:pt x="510540" y="219455"/>
                    </a:moveTo>
                    <a:lnTo>
                      <a:pt x="505351" y="172244"/>
                    </a:lnTo>
                    <a:lnTo>
                      <a:pt x="490466" y="128372"/>
                    </a:lnTo>
                    <a:lnTo>
                      <a:pt x="466900" y="88751"/>
                    </a:lnTo>
                    <a:lnTo>
                      <a:pt x="435673" y="54292"/>
                    </a:lnTo>
                    <a:lnTo>
                      <a:pt x="397802" y="25904"/>
                    </a:lnTo>
                    <a:lnTo>
                      <a:pt x="354306" y="4500"/>
                    </a:lnTo>
                    <a:lnTo>
                      <a:pt x="338283" y="0"/>
                    </a:lnTo>
                    <a:lnTo>
                      <a:pt x="171487" y="0"/>
                    </a:lnTo>
                    <a:lnTo>
                      <a:pt x="112365" y="25904"/>
                    </a:lnTo>
                    <a:lnTo>
                      <a:pt x="74676" y="54292"/>
                    </a:lnTo>
                    <a:lnTo>
                      <a:pt x="43559" y="88751"/>
                    </a:lnTo>
                    <a:lnTo>
                      <a:pt x="20050" y="128372"/>
                    </a:lnTo>
                    <a:lnTo>
                      <a:pt x="5185" y="172244"/>
                    </a:lnTo>
                    <a:lnTo>
                      <a:pt x="0" y="219455"/>
                    </a:lnTo>
                    <a:lnTo>
                      <a:pt x="5185" y="266229"/>
                    </a:lnTo>
                    <a:lnTo>
                      <a:pt x="20050" y="309895"/>
                    </a:lnTo>
                    <a:lnTo>
                      <a:pt x="43559" y="349489"/>
                    </a:lnTo>
                    <a:lnTo>
                      <a:pt x="74676" y="384047"/>
                    </a:lnTo>
                    <a:lnTo>
                      <a:pt x="112365" y="412604"/>
                    </a:lnTo>
                    <a:lnTo>
                      <a:pt x="143673" y="428243"/>
                    </a:lnTo>
                    <a:lnTo>
                      <a:pt x="366297" y="428243"/>
                    </a:lnTo>
                    <a:lnTo>
                      <a:pt x="435673" y="384047"/>
                    </a:lnTo>
                    <a:lnTo>
                      <a:pt x="466900" y="349489"/>
                    </a:lnTo>
                    <a:lnTo>
                      <a:pt x="490466" y="309895"/>
                    </a:lnTo>
                    <a:lnTo>
                      <a:pt x="505351" y="266229"/>
                    </a:lnTo>
                    <a:lnTo>
                      <a:pt x="510540" y="219455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9"/>
              <p:cNvSpPr/>
              <p:nvPr/>
            </p:nvSpPr>
            <p:spPr>
              <a:xfrm>
                <a:off x="3739773" y="2296667"/>
                <a:ext cx="441959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1960" h="402589">
                    <a:moveTo>
                      <a:pt x="441959" y="201167"/>
                    </a:moveTo>
                    <a:lnTo>
                      <a:pt x="436117" y="154994"/>
                    </a:lnTo>
                    <a:lnTo>
                      <a:pt x="419477" y="112633"/>
                    </a:lnTo>
                    <a:lnTo>
                      <a:pt x="393374" y="75284"/>
                    </a:lnTo>
                    <a:lnTo>
                      <a:pt x="359139" y="44147"/>
                    </a:lnTo>
                    <a:lnTo>
                      <a:pt x="318107" y="20420"/>
                    </a:lnTo>
                    <a:lnTo>
                      <a:pt x="271609" y="5305"/>
                    </a:lnTo>
                    <a:lnTo>
                      <a:pt x="220979" y="0"/>
                    </a:lnTo>
                    <a:lnTo>
                      <a:pt x="170350" y="5305"/>
                    </a:lnTo>
                    <a:lnTo>
                      <a:pt x="123852" y="20420"/>
                    </a:lnTo>
                    <a:lnTo>
                      <a:pt x="82820" y="44147"/>
                    </a:lnTo>
                    <a:lnTo>
                      <a:pt x="48585" y="75284"/>
                    </a:lnTo>
                    <a:lnTo>
                      <a:pt x="22482" y="112633"/>
                    </a:lnTo>
                    <a:lnTo>
                      <a:pt x="5842" y="154994"/>
                    </a:lnTo>
                    <a:lnTo>
                      <a:pt x="0" y="201167"/>
                    </a:lnTo>
                    <a:lnTo>
                      <a:pt x="5842" y="247341"/>
                    </a:lnTo>
                    <a:lnTo>
                      <a:pt x="22482" y="289702"/>
                    </a:lnTo>
                    <a:lnTo>
                      <a:pt x="48585" y="327051"/>
                    </a:lnTo>
                    <a:lnTo>
                      <a:pt x="82820" y="358188"/>
                    </a:lnTo>
                    <a:lnTo>
                      <a:pt x="123852" y="381915"/>
                    </a:lnTo>
                    <a:lnTo>
                      <a:pt x="170350" y="397030"/>
                    </a:lnTo>
                    <a:lnTo>
                      <a:pt x="220979" y="402335"/>
                    </a:lnTo>
                    <a:lnTo>
                      <a:pt x="271609" y="397030"/>
                    </a:lnTo>
                    <a:lnTo>
                      <a:pt x="318107" y="381915"/>
                    </a:lnTo>
                    <a:lnTo>
                      <a:pt x="359139" y="358188"/>
                    </a:lnTo>
                    <a:lnTo>
                      <a:pt x="393374" y="327051"/>
                    </a:lnTo>
                    <a:lnTo>
                      <a:pt x="419477" y="289702"/>
                    </a:lnTo>
                    <a:lnTo>
                      <a:pt x="436117" y="247341"/>
                    </a:lnTo>
                    <a:lnTo>
                      <a:pt x="441959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20"/>
              <p:cNvSpPr/>
              <p:nvPr/>
            </p:nvSpPr>
            <p:spPr>
              <a:xfrm>
                <a:off x="3767205" y="2321051"/>
                <a:ext cx="37211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72110" h="340360">
                    <a:moveTo>
                      <a:pt x="371855" y="170687"/>
                    </a:moveTo>
                    <a:lnTo>
                      <a:pt x="365280" y="125236"/>
                    </a:lnTo>
                    <a:lnTo>
                      <a:pt x="346681" y="84440"/>
                    </a:lnTo>
                    <a:lnTo>
                      <a:pt x="317753" y="49910"/>
                    </a:lnTo>
                    <a:lnTo>
                      <a:pt x="280190" y="23255"/>
                    </a:lnTo>
                    <a:lnTo>
                      <a:pt x="235683" y="6081"/>
                    </a:lnTo>
                    <a:lnTo>
                      <a:pt x="185927" y="0"/>
                    </a:lnTo>
                    <a:lnTo>
                      <a:pt x="136701" y="6081"/>
                    </a:lnTo>
                    <a:lnTo>
                      <a:pt x="92343" y="23255"/>
                    </a:lnTo>
                    <a:lnTo>
                      <a:pt x="54673" y="49910"/>
                    </a:lnTo>
                    <a:lnTo>
                      <a:pt x="25512" y="84440"/>
                    </a:lnTo>
                    <a:lnTo>
                      <a:pt x="6681" y="125236"/>
                    </a:lnTo>
                    <a:lnTo>
                      <a:pt x="0" y="170687"/>
                    </a:lnTo>
                    <a:lnTo>
                      <a:pt x="6681" y="215497"/>
                    </a:lnTo>
                    <a:lnTo>
                      <a:pt x="25512" y="255862"/>
                    </a:lnTo>
                    <a:lnTo>
                      <a:pt x="54673" y="290131"/>
                    </a:lnTo>
                    <a:lnTo>
                      <a:pt x="92343" y="316653"/>
                    </a:lnTo>
                    <a:lnTo>
                      <a:pt x="136701" y="333777"/>
                    </a:lnTo>
                    <a:lnTo>
                      <a:pt x="185927" y="339851"/>
                    </a:lnTo>
                    <a:lnTo>
                      <a:pt x="235683" y="333777"/>
                    </a:lnTo>
                    <a:lnTo>
                      <a:pt x="280190" y="316653"/>
                    </a:lnTo>
                    <a:lnTo>
                      <a:pt x="317753" y="290131"/>
                    </a:lnTo>
                    <a:lnTo>
                      <a:pt x="346681" y="255862"/>
                    </a:lnTo>
                    <a:lnTo>
                      <a:pt x="365280" y="215497"/>
                    </a:lnTo>
                    <a:lnTo>
                      <a:pt x="371855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121"/>
              <p:cNvSpPr/>
              <p:nvPr/>
            </p:nvSpPr>
            <p:spPr>
              <a:xfrm>
                <a:off x="3808353" y="2359151"/>
                <a:ext cx="28956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89560" h="265430">
                    <a:moveTo>
                      <a:pt x="289559" y="132587"/>
                    </a:moveTo>
                    <a:lnTo>
                      <a:pt x="282256" y="90708"/>
                    </a:lnTo>
                    <a:lnTo>
                      <a:pt x="261859" y="54315"/>
                    </a:lnTo>
                    <a:lnTo>
                      <a:pt x="230636" y="25603"/>
                    </a:lnTo>
                    <a:lnTo>
                      <a:pt x="190853" y="6766"/>
                    </a:lnTo>
                    <a:lnTo>
                      <a:pt x="144779" y="0"/>
                    </a:lnTo>
                    <a:lnTo>
                      <a:pt x="99291" y="6766"/>
                    </a:lnTo>
                    <a:lnTo>
                      <a:pt x="59582" y="25603"/>
                    </a:lnTo>
                    <a:lnTo>
                      <a:pt x="28139" y="54315"/>
                    </a:lnTo>
                    <a:lnTo>
                      <a:pt x="7449" y="90708"/>
                    </a:lnTo>
                    <a:lnTo>
                      <a:pt x="0" y="132587"/>
                    </a:lnTo>
                    <a:lnTo>
                      <a:pt x="7449" y="174467"/>
                    </a:lnTo>
                    <a:lnTo>
                      <a:pt x="28139" y="210860"/>
                    </a:lnTo>
                    <a:lnTo>
                      <a:pt x="59582" y="239572"/>
                    </a:lnTo>
                    <a:lnTo>
                      <a:pt x="99291" y="258409"/>
                    </a:lnTo>
                    <a:lnTo>
                      <a:pt x="144779" y="265175"/>
                    </a:lnTo>
                    <a:lnTo>
                      <a:pt x="190853" y="258409"/>
                    </a:lnTo>
                    <a:lnTo>
                      <a:pt x="230636" y="239572"/>
                    </a:lnTo>
                    <a:lnTo>
                      <a:pt x="261859" y="210860"/>
                    </a:lnTo>
                    <a:lnTo>
                      <a:pt x="282256" y="174467"/>
                    </a:lnTo>
                    <a:lnTo>
                      <a:pt x="289559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3851025" y="2397251"/>
                <a:ext cx="219455" cy="20116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23"/>
              <p:cNvSpPr/>
              <p:nvPr/>
            </p:nvSpPr>
            <p:spPr>
              <a:xfrm>
                <a:off x="3367917" y="2270759"/>
                <a:ext cx="11582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58239" h="428625">
                    <a:moveTo>
                      <a:pt x="0" y="0"/>
                    </a:moveTo>
                    <a:lnTo>
                      <a:pt x="1158239" y="0"/>
                    </a:lnTo>
                    <a:lnTo>
                      <a:pt x="1158239" y="428243"/>
                    </a:lnTo>
                    <a:lnTo>
                      <a:pt x="0" y="42824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4" name="object 124"/>
            <p:cNvSpPr txBox="1"/>
            <p:nvPr/>
          </p:nvSpPr>
          <p:spPr>
            <a:xfrm>
              <a:off x="3687456" y="2860985"/>
              <a:ext cx="511809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5" dirty="0">
                  <a:latin typeface="Times New Roman"/>
                  <a:cs typeface="Times New Roman"/>
                </a:rPr>
                <a:t>Produ</a:t>
              </a:r>
              <a:r>
                <a:rPr sz="1200" spc="-225" dirty="0">
                  <a:latin typeface="Times New Roman"/>
                  <a:cs typeface="Times New Roman"/>
                </a:rPr>
                <a:t> </a:t>
              </a:r>
              <a:r>
                <a:rPr sz="1200" spc="-40" dirty="0">
                  <a:latin typeface="Times New Roman"/>
                  <a:cs typeface="Times New Roman"/>
                </a:rPr>
                <a:t>ct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25" name="object 125"/>
            <p:cNvSpPr txBox="1"/>
            <p:nvPr/>
          </p:nvSpPr>
          <p:spPr>
            <a:xfrm>
              <a:off x="3507623" y="3025577"/>
              <a:ext cx="88836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4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126" name="object 126"/>
            <p:cNvGrpSpPr/>
            <p:nvPr/>
          </p:nvGrpSpPr>
          <p:grpSpPr>
            <a:xfrm>
              <a:off x="5504565" y="2849630"/>
              <a:ext cx="1130935" cy="428625"/>
              <a:chOff x="5504565" y="2272284"/>
              <a:chExt cx="1130935" cy="428625"/>
            </a:xfrm>
          </p:grpSpPr>
          <p:sp>
            <p:nvSpPr>
              <p:cNvPr id="127" name="object 127"/>
              <p:cNvSpPr/>
              <p:nvPr/>
            </p:nvSpPr>
            <p:spPr>
              <a:xfrm>
                <a:off x="5504565" y="2272284"/>
                <a:ext cx="113093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30934" h="428625">
                    <a:moveTo>
                      <a:pt x="1130807" y="428243"/>
                    </a:moveTo>
                    <a:lnTo>
                      <a:pt x="1130807" y="0"/>
                    </a:lnTo>
                    <a:lnTo>
                      <a:pt x="0" y="0"/>
                    </a:lnTo>
                    <a:lnTo>
                      <a:pt x="0" y="428243"/>
                    </a:lnTo>
                    <a:lnTo>
                      <a:pt x="1130807" y="428243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128"/>
              <p:cNvSpPr/>
              <p:nvPr/>
            </p:nvSpPr>
            <p:spPr>
              <a:xfrm>
                <a:off x="5504565" y="2272284"/>
                <a:ext cx="113093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30934" h="428625">
                    <a:moveTo>
                      <a:pt x="1130807" y="366630"/>
                    </a:moveTo>
                    <a:lnTo>
                      <a:pt x="1130807" y="59397"/>
                    </a:lnTo>
                    <a:lnTo>
                      <a:pt x="1123363" y="37555"/>
                    </a:lnTo>
                    <a:lnTo>
                      <a:pt x="1106644" y="0"/>
                    </a:lnTo>
                    <a:lnTo>
                      <a:pt x="22667" y="0"/>
                    </a:lnTo>
                    <a:lnTo>
                      <a:pt x="5935" y="37555"/>
                    </a:lnTo>
                    <a:lnTo>
                      <a:pt x="0" y="54960"/>
                    </a:lnTo>
                    <a:lnTo>
                      <a:pt x="0" y="371051"/>
                    </a:lnTo>
                    <a:lnTo>
                      <a:pt x="1105558" y="428243"/>
                    </a:lnTo>
                    <a:lnTo>
                      <a:pt x="1123363" y="388389"/>
                    </a:lnTo>
                    <a:lnTo>
                      <a:pt x="1130807" y="366630"/>
                    </a:lnTo>
                    <a:close/>
                  </a:path>
                  <a:path w="1130934" h="428625">
                    <a:moveTo>
                      <a:pt x="23753" y="428243"/>
                    </a:moveTo>
                    <a:lnTo>
                      <a:pt x="5935" y="388389"/>
                    </a:lnTo>
                    <a:lnTo>
                      <a:pt x="0" y="371051"/>
                    </a:lnTo>
                    <a:lnTo>
                      <a:pt x="0" y="428243"/>
                    </a:lnTo>
                    <a:lnTo>
                      <a:pt x="23753" y="428243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9"/>
              <p:cNvSpPr/>
              <p:nvPr/>
            </p:nvSpPr>
            <p:spPr>
              <a:xfrm>
                <a:off x="5518282" y="2272284"/>
                <a:ext cx="110236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02359" h="428625">
                    <a:moveTo>
                      <a:pt x="1101852" y="213359"/>
                    </a:moveTo>
                    <a:lnTo>
                      <a:pt x="1099598" y="168642"/>
                    </a:lnTo>
                    <a:lnTo>
                      <a:pt x="1092969" y="125032"/>
                    </a:lnTo>
                    <a:lnTo>
                      <a:pt x="1082159" y="82704"/>
                    </a:lnTo>
                    <a:lnTo>
                      <a:pt x="1067366" y="41835"/>
                    </a:lnTo>
                    <a:lnTo>
                      <a:pt x="1048785" y="2599"/>
                    </a:lnTo>
                    <a:lnTo>
                      <a:pt x="54641" y="0"/>
                    </a:lnTo>
                    <a:lnTo>
                      <a:pt x="53099" y="2599"/>
                    </a:lnTo>
                    <a:lnTo>
                      <a:pt x="34502" y="41835"/>
                    </a:lnTo>
                    <a:lnTo>
                      <a:pt x="19699" y="82704"/>
                    </a:lnTo>
                    <a:lnTo>
                      <a:pt x="8884" y="125032"/>
                    </a:lnTo>
                    <a:lnTo>
                      <a:pt x="2253" y="168642"/>
                    </a:lnTo>
                    <a:lnTo>
                      <a:pt x="0" y="213359"/>
                    </a:lnTo>
                    <a:lnTo>
                      <a:pt x="2253" y="258063"/>
                    </a:lnTo>
                    <a:lnTo>
                      <a:pt x="8884" y="301634"/>
                    </a:lnTo>
                    <a:lnTo>
                      <a:pt x="19699" y="343901"/>
                    </a:lnTo>
                    <a:lnTo>
                      <a:pt x="34502" y="384691"/>
                    </a:lnTo>
                    <a:lnTo>
                      <a:pt x="53099" y="423832"/>
                    </a:lnTo>
                    <a:lnTo>
                      <a:pt x="1046163" y="428243"/>
                    </a:lnTo>
                    <a:lnTo>
                      <a:pt x="1048785" y="423832"/>
                    </a:lnTo>
                    <a:lnTo>
                      <a:pt x="1067366" y="384691"/>
                    </a:lnTo>
                    <a:lnTo>
                      <a:pt x="1082159" y="343901"/>
                    </a:lnTo>
                    <a:lnTo>
                      <a:pt x="1092969" y="301634"/>
                    </a:lnTo>
                    <a:lnTo>
                      <a:pt x="1099598" y="258063"/>
                    </a:lnTo>
                    <a:lnTo>
                      <a:pt x="1101852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0" name="object 130"/>
              <p:cNvSpPr/>
              <p:nvPr/>
            </p:nvSpPr>
            <p:spPr>
              <a:xfrm>
                <a:off x="5559430" y="2272284"/>
                <a:ext cx="101981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19809" h="428625">
                    <a:moveTo>
                      <a:pt x="1019556" y="213359"/>
                    </a:moveTo>
                    <a:lnTo>
                      <a:pt x="1017219" y="168447"/>
                    </a:lnTo>
                    <a:lnTo>
                      <a:pt x="1010351" y="124742"/>
                    </a:lnTo>
                    <a:lnTo>
                      <a:pt x="999170" y="82441"/>
                    </a:lnTo>
                    <a:lnTo>
                      <a:pt x="983890" y="41739"/>
                    </a:lnTo>
                    <a:lnTo>
                      <a:pt x="964728" y="2831"/>
                    </a:lnTo>
                    <a:lnTo>
                      <a:pt x="56619" y="0"/>
                    </a:lnTo>
                    <a:lnTo>
                      <a:pt x="54866" y="2831"/>
                    </a:lnTo>
                    <a:lnTo>
                      <a:pt x="35685" y="41739"/>
                    </a:lnTo>
                    <a:lnTo>
                      <a:pt x="20393" y="82441"/>
                    </a:lnTo>
                    <a:lnTo>
                      <a:pt x="9206" y="124742"/>
                    </a:lnTo>
                    <a:lnTo>
                      <a:pt x="2337" y="168447"/>
                    </a:lnTo>
                    <a:lnTo>
                      <a:pt x="0" y="213359"/>
                    </a:lnTo>
                    <a:lnTo>
                      <a:pt x="2337" y="258271"/>
                    </a:lnTo>
                    <a:lnTo>
                      <a:pt x="9206" y="301976"/>
                    </a:lnTo>
                    <a:lnTo>
                      <a:pt x="20393" y="344277"/>
                    </a:lnTo>
                    <a:lnTo>
                      <a:pt x="35685" y="384979"/>
                    </a:lnTo>
                    <a:lnTo>
                      <a:pt x="54866" y="423887"/>
                    </a:lnTo>
                    <a:lnTo>
                      <a:pt x="962034" y="428243"/>
                    </a:lnTo>
                    <a:lnTo>
                      <a:pt x="964728" y="423887"/>
                    </a:lnTo>
                    <a:lnTo>
                      <a:pt x="983890" y="384979"/>
                    </a:lnTo>
                    <a:lnTo>
                      <a:pt x="999170" y="344277"/>
                    </a:lnTo>
                    <a:lnTo>
                      <a:pt x="1010351" y="301976"/>
                    </a:lnTo>
                    <a:lnTo>
                      <a:pt x="1017219" y="258271"/>
                    </a:lnTo>
                    <a:lnTo>
                      <a:pt x="1019556" y="21335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131"/>
              <p:cNvSpPr/>
              <p:nvPr/>
            </p:nvSpPr>
            <p:spPr>
              <a:xfrm>
                <a:off x="5586862" y="2272284"/>
                <a:ext cx="96520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428625">
                    <a:moveTo>
                      <a:pt x="964692" y="213359"/>
                    </a:moveTo>
                    <a:lnTo>
                      <a:pt x="962196" y="169371"/>
                    </a:lnTo>
                    <a:lnTo>
                      <a:pt x="954872" y="126699"/>
                    </a:lnTo>
                    <a:lnTo>
                      <a:pt x="942962" y="85555"/>
                    </a:lnTo>
                    <a:lnTo>
                      <a:pt x="926711" y="46148"/>
                    </a:lnTo>
                    <a:lnTo>
                      <a:pt x="906360" y="8687"/>
                    </a:lnTo>
                    <a:lnTo>
                      <a:pt x="64232" y="0"/>
                    </a:lnTo>
                    <a:lnTo>
                      <a:pt x="58284" y="8687"/>
                    </a:lnTo>
                    <a:lnTo>
                      <a:pt x="37957" y="46148"/>
                    </a:lnTo>
                    <a:lnTo>
                      <a:pt x="21719" y="85555"/>
                    </a:lnTo>
                    <a:lnTo>
                      <a:pt x="9816" y="126699"/>
                    </a:lnTo>
                    <a:lnTo>
                      <a:pt x="2495" y="169371"/>
                    </a:lnTo>
                    <a:lnTo>
                      <a:pt x="0" y="213359"/>
                    </a:lnTo>
                    <a:lnTo>
                      <a:pt x="2495" y="257096"/>
                    </a:lnTo>
                    <a:lnTo>
                      <a:pt x="9819" y="299581"/>
                    </a:lnTo>
                    <a:lnTo>
                      <a:pt x="21729" y="340597"/>
                    </a:lnTo>
                    <a:lnTo>
                      <a:pt x="37980" y="379928"/>
                    </a:lnTo>
                    <a:lnTo>
                      <a:pt x="58331" y="417356"/>
                    </a:lnTo>
                    <a:lnTo>
                      <a:pt x="898953" y="428243"/>
                    </a:lnTo>
                    <a:lnTo>
                      <a:pt x="906407" y="417356"/>
                    </a:lnTo>
                    <a:lnTo>
                      <a:pt x="926734" y="379928"/>
                    </a:lnTo>
                    <a:lnTo>
                      <a:pt x="942972" y="340597"/>
                    </a:lnTo>
                    <a:lnTo>
                      <a:pt x="954875" y="299581"/>
                    </a:lnTo>
                    <a:lnTo>
                      <a:pt x="962196" y="257096"/>
                    </a:lnTo>
                    <a:lnTo>
                      <a:pt x="964692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2" name="object 132"/>
              <p:cNvSpPr/>
              <p:nvPr/>
            </p:nvSpPr>
            <p:spPr>
              <a:xfrm>
                <a:off x="5628010" y="2272284"/>
                <a:ext cx="882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82650" h="428625">
                    <a:moveTo>
                      <a:pt x="882396" y="213359"/>
                    </a:moveTo>
                    <a:lnTo>
                      <a:pt x="879419" y="167665"/>
                    </a:lnTo>
                    <a:lnTo>
                      <a:pt x="870710" y="123523"/>
                    </a:lnTo>
                    <a:lnTo>
                      <a:pt x="856603" y="81228"/>
                    </a:lnTo>
                    <a:lnTo>
                      <a:pt x="837431" y="41072"/>
                    </a:lnTo>
                    <a:lnTo>
                      <a:pt x="813527" y="3348"/>
                    </a:lnTo>
                    <a:lnTo>
                      <a:pt x="71502" y="0"/>
                    </a:lnTo>
                    <a:lnTo>
                      <a:pt x="68799" y="3348"/>
                    </a:lnTo>
                    <a:lnTo>
                      <a:pt x="44929" y="41072"/>
                    </a:lnTo>
                    <a:lnTo>
                      <a:pt x="25777" y="81228"/>
                    </a:lnTo>
                    <a:lnTo>
                      <a:pt x="11681" y="123523"/>
                    </a:lnTo>
                    <a:lnTo>
                      <a:pt x="2976" y="167665"/>
                    </a:lnTo>
                    <a:lnTo>
                      <a:pt x="0" y="213359"/>
                    </a:lnTo>
                    <a:lnTo>
                      <a:pt x="2976" y="258750"/>
                    </a:lnTo>
                    <a:lnTo>
                      <a:pt x="11685" y="302631"/>
                    </a:lnTo>
                    <a:lnTo>
                      <a:pt x="25792" y="344706"/>
                    </a:lnTo>
                    <a:lnTo>
                      <a:pt x="44964" y="384678"/>
                    </a:lnTo>
                    <a:lnTo>
                      <a:pt x="68868" y="422251"/>
                    </a:lnTo>
                    <a:lnTo>
                      <a:pt x="808742" y="428243"/>
                    </a:lnTo>
                    <a:lnTo>
                      <a:pt x="813596" y="422251"/>
                    </a:lnTo>
                    <a:lnTo>
                      <a:pt x="837466" y="384678"/>
                    </a:lnTo>
                    <a:lnTo>
                      <a:pt x="856618" y="344706"/>
                    </a:lnTo>
                    <a:lnTo>
                      <a:pt x="870714" y="302631"/>
                    </a:lnTo>
                    <a:lnTo>
                      <a:pt x="879419" y="258750"/>
                    </a:lnTo>
                    <a:lnTo>
                      <a:pt x="882396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3" name="object 133"/>
              <p:cNvSpPr/>
              <p:nvPr/>
            </p:nvSpPr>
            <p:spPr>
              <a:xfrm>
                <a:off x="5669157" y="2272284"/>
                <a:ext cx="80010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00100" h="428625">
                    <a:moveTo>
                      <a:pt x="75459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3129" y="167344"/>
                    </a:lnTo>
                    <a:lnTo>
                      <a:pt x="12264" y="123072"/>
                    </a:lnTo>
                    <a:lnTo>
                      <a:pt x="27026" y="80881"/>
                    </a:lnTo>
                    <a:lnTo>
                      <a:pt x="47036" y="41109"/>
                    </a:lnTo>
                    <a:lnTo>
                      <a:pt x="71916" y="4092"/>
                    </a:lnTo>
                    <a:lnTo>
                      <a:pt x="75459" y="0"/>
                    </a:lnTo>
                    <a:close/>
                  </a:path>
                  <a:path w="800100" h="428625">
                    <a:moveTo>
                      <a:pt x="77347" y="428243"/>
                    </a:moveTo>
                    <a:lnTo>
                      <a:pt x="47036" y="384935"/>
                    </a:lnTo>
                    <a:lnTo>
                      <a:pt x="27026" y="345212"/>
                    </a:lnTo>
                    <a:lnTo>
                      <a:pt x="12264" y="303143"/>
                    </a:lnTo>
                    <a:lnTo>
                      <a:pt x="3129" y="259075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77347" y="428243"/>
                    </a:lnTo>
                    <a:close/>
                  </a:path>
                  <a:path w="800100" h="428625">
                    <a:moveTo>
                      <a:pt x="800100" y="213359"/>
                    </a:moveTo>
                    <a:lnTo>
                      <a:pt x="796971" y="167344"/>
                    </a:lnTo>
                    <a:lnTo>
                      <a:pt x="787841" y="123072"/>
                    </a:lnTo>
                    <a:lnTo>
                      <a:pt x="773092" y="80881"/>
                    </a:lnTo>
                    <a:lnTo>
                      <a:pt x="753108" y="41109"/>
                    </a:lnTo>
                    <a:lnTo>
                      <a:pt x="728270" y="4092"/>
                    </a:lnTo>
                    <a:lnTo>
                      <a:pt x="724735" y="0"/>
                    </a:lnTo>
                    <a:lnTo>
                      <a:pt x="75459" y="0"/>
                    </a:lnTo>
                    <a:lnTo>
                      <a:pt x="77347" y="428243"/>
                    </a:lnTo>
                    <a:lnTo>
                      <a:pt x="722851" y="428243"/>
                    </a:lnTo>
                    <a:lnTo>
                      <a:pt x="753108" y="384935"/>
                    </a:lnTo>
                    <a:lnTo>
                      <a:pt x="773092" y="345212"/>
                    </a:lnTo>
                    <a:lnTo>
                      <a:pt x="787841" y="303143"/>
                    </a:lnTo>
                    <a:lnTo>
                      <a:pt x="796971" y="259075"/>
                    </a:lnTo>
                    <a:lnTo>
                      <a:pt x="800100" y="213359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34"/>
              <p:cNvSpPr/>
              <p:nvPr/>
            </p:nvSpPr>
            <p:spPr>
              <a:xfrm>
                <a:off x="5696590" y="2272284"/>
                <a:ext cx="74549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45489" h="428625">
                    <a:moveTo>
                      <a:pt x="745236" y="213359"/>
                    </a:moveTo>
                    <a:lnTo>
                      <a:pt x="741819" y="168815"/>
                    </a:lnTo>
                    <a:lnTo>
                      <a:pt x="731872" y="126117"/>
                    </a:lnTo>
                    <a:lnTo>
                      <a:pt x="715851" y="85653"/>
                    </a:lnTo>
                    <a:lnTo>
                      <a:pt x="694210" y="47808"/>
                    </a:lnTo>
                    <a:lnTo>
                      <a:pt x="667404" y="12968"/>
                    </a:lnTo>
                    <a:lnTo>
                      <a:pt x="654407" y="0"/>
                    </a:lnTo>
                    <a:lnTo>
                      <a:pt x="90971" y="0"/>
                    </a:lnTo>
                    <a:lnTo>
                      <a:pt x="51082" y="47808"/>
                    </a:lnTo>
                    <a:lnTo>
                      <a:pt x="29408" y="85653"/>
                    </a:lnTo>
                    <a:lnTo>
                      <a:pt x="13370" y="126117"/>
                    </a:lnTo>
                    <a:lnTo>
                      <a:pt x="3417" y="168815"/>
                    </a:lnTo>
                    <a:lnTo>
                      <a:pt x="0" y="213359"/>
                    </a:lnTo>
                    <a:lnTo>
                      <a:pt x="3417" y="257583"/>
                    </a:lnTo>
                    <a:lnTo>
                      <a:pt x="13370" y="300072"/>
                    </a:lnTo>
                    <a:lnTo>
                      <a:pt x="29408" y="340423"/>
                    </a:lnTo>
                    <a:lnTo>
                      <a:pt x="51082" y="378233"/>
                    </a:lnTo>
                    <a:lnTo>
                      <a:pt x="77941" y="413102"/>
                    </a:lnTo>
                    <a:lnTo>
                      <a:pt x="93117" y="428243"/>
                    </a:lnTo>
                    <a:lnTo>
                      <a:pt x="652267" y="428243"/>
                    </a:lnTo>
                    <a:lnTo>
                      <a:pt x="694210" y="378233"/>
                    </a:lnTo>
                    <a:lnTo>
                      <a:pt x="715851" y="340423"/>
                    </a:lnTo>
                    <a:lnTo>
                      <a:pt x="731872" y="300072"/>
                    </a:lnTo>
                    <a:lnTo>
                      <a:pt x="741819" y="257583"/>
                    </a:lnTo>
                    <a:lnTo>
                      <a:pt x="745236" y="213359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135"/>
              <p:cNvSpPr/>
              <p:nvPr/>
            </p:nvSpPr>
            <p:spPr>
              <a:xfrm>
                <a:off x="5737737" y="2272284"/>
                <a:ext cx="6629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62939" h="428625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3616" y="170547"/>
                    </a:lnTo>
                    <a:lnTo>
                      <a:pt x="14115" y="129694"/>
                    </a:lnTo>
                    <a:lnTo>
                      <a:pt x="30977" y="91244"/>
                    </a:lnTo>
                    <a:lnTo>
                      <a:pt x="53678" y="55646"/>
                    </a:lnTo>
                    <a:lnTo>
                      <a:pt x="81696" y="23346"/>
                    </a:lnTo>
                    <a:lnTo>
                      <a:pt x="108522" y="0"/>
                    </a:lnTo>
                    <a:close/>
                  </a:path>
                  <a:path w="662939" h="428625">
                    <a:moveTo>
                      <a:pt x="110275" y="428243"/>
                    </a:moveTo>
                    <a:lnTo>
                      <a:pt x="53678" y="371072"/>
                    </a:lnTo>
                    <a:lnTo>
                      <a:pt x="30977" y="335474"/>
                    </a:lnTo>
                    <a:lnTo>
                      <a:pt x="14115" y="297024"/>
                    </a:lnTo>
                    <a:lnTo>
                      <a:pt x="3616" y="256171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110275" y="428243"/>
                    </a:lnTo>
                    <a:close/>
                  </a:path>
                  <a:path w="662939" h="428625">
                    <a:moveTo>
                      <a:pt x="662940" y="213359"/>
                    </a:moveTo>
                    <a:lnTo>
                      <a:pt x="659325" y="170547"/>
                    </a:lnTo>
                    <a:lnTo>
                      <a:pt x="648833" y="129694"/>
                    </a:lnTo>
                    <a:lnTo>
                      <a:pt x="631994" y="91244"/>
                    </a:lnTo>
                    <a:lnTo>
                      <a:pt x="609335" y="55646"/>
                    </a:lnTo>
                    <a:lnTo>
                      <a:pt x="581387" y="23346"/>
                    </a:lnTo>
                    <a:lnTo>
                      <a:pt x="554646" y="0"/>
                    </a:lnTo>
                    <a:lnTo>
                      <a:pt x="108522" y="0"/>
                    </a:lnTo>
                    <a:lnTo>
                      <a:pt x="110275" y="428243"/>
                    </a:lnTo>
                    <a:lnTo>
                      <a:pt x="552899" y="428243"/>
                    </a:lnTo>
                    <a:lnTo>
                      <a:pt x="609335" y="371072"/>
                    </a:lnTo>
                    <a:lnTo>
                      <a:pt x="631994" y="335474"/>
                    </a:lnTo>
                    <a:lnTo>
                      <a:pt x="648833" y="297024"/>
                    </a:lnTo>
                    <a:lnTo>
                      <a:pt x="659325" y="256171"/>
                    </a:lnTo>
                    <a:lnTo>
                      <a:pt x="662940" y="213359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136"/>
              <p:cNvSpPr/>
              <p:nvPr/>
            </p:nvSpPr>
            <p:spPr>
              <a:xfrm>
                <a:off x="5780410" y="2272284"/>
                <a:ext cx="5778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28625">
                    <a:moveTo>
                      <a:pt x="577596" y="213359"/>
                    </a:moveTo>
                    <a:lnTo>
                      <a:pt x="572934" y="165732"/>
                    </a:lnTo>
                    <a:lnTo>
                      <a:pt x="559491" y="120891"/>
                    </a:lnTo>
                    <a:lnTo>
                      <a:pt x="538084" y="79586"/>
                    </a:lnTo>
                    <a:lnTo>
                      <a:pt x="509528" y="42571"/>
                    </a:lnTo>
                    <a:lnTo>
                      <a:pt x="474637" y="10598"/>
                    </a:lnTo>
                    <a:lnTo>
                      <a:pt x="458276" y="0"/>
                    </a:lnTo>
                    <a:lnTo>
                      <a:pt x="118981" y="0"/>
                    </a:lnTo>
                    <a:lnTo>
                      <a:pt x="67934" y="42571"/>
                    </a:lnTo>
                    <a:lnTo>
                      <a:pt x="39454" y="79586"/>
                    </a:lnTo>
                    <a:lnTo>
                      <a:pt x="18087" y="120891"/>
                    </a:lnTo>
                    <a:lnTo>
                      <a:pt x="4659" y="165732"/>
                    </a:lnTo>
                    <a:lnTo>
                      <a:pt x="0" y="213359"/>
                    </a:lnTo>
                    <a:lnTo>
                      <a:pt x="4661" y="260933"/>
                    </a:lnTo>
                    <a:lnTo>
                      <a:pt x="18104" y="305635"/>
                    </a:lnTo>
                    <a:lnTo>
                      <a:pt x="39511" y="346737"/>
                    </a:lnTo>
                    <a:lnTo>
                      <a:pt x="68067" y="383512"/>
                    </a:lnTo>
                    <a:lnTo>
                      <a:pt x="102958" y="415232"/>
                    </a:lnTo>
                    <a:lnTo>
                      <a:pt x="123231" y="428243"/>
                    </a:lnTo>
                    <a:lnTo>
                      <a:pt x="454721" y="428243"/>
                    </a:lnTo>
                    <a:lnTo>
                      <a:pt x="509661" y="383512"/>
                    </a:lnTo>
                    <a:lnTo>
                      <a:pt x="538141" y="346737"/>
                    </a:lnTo>
                    <a:lnTo>
                      <a:pt x="559508" y="305635"/>
                    </a:lnTo>
                    <a:lnTo>
                      <a:pt x="572936" y="260933"/>
                    </a:lnTo>
                    <a:lnTo>
                      <a:pt x="577596" y="213359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137"/>
              <p:cNvSpPr/>
              <p:nvPr/>
            </p:nvSpPr>
            <p:spPr>
              <a:xfrm>
                <a:off x="5807842" y="2272284"/>
                <a:ext cx="5232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428625">
                    <a:moveTo>
                      <a:pt x="522732" y="219455"/>
                    </a:moveTo>
                    <a:lnTo>
                      <a:pt x="517409" y="172244"/>
                    </a:lnTo>
                    <a:lnTo>
                      <a:pt x="502158" y="128372"/>
                    </a:lnTo>
                    <a:lnTo>
                      <a:pt x="478047" y="88751"/>
                    </a:lnTo>
                    <a:lnTo>
                      <a:pt x="446151" y="54292"/>
                    </a:lnTo>
                    <a:lnTo>
                      <a:pt x="407539" y="25904"/>
                    </a:lnTo>
                    <a:lnTo>
                      <a:pt x="363283" y="4500"/>
                    </a:lnTo>
                    <a:lnTo>
                      <a:pt x="347020" y="0"/>
                    </a:lnTo>
                    <a:lnTo>
                      <a:pt x="176480" y="0"/>
                    </a:lnTo>
                    <a:lnTo>
                      <a:pt x="115565" y="25904"/>
                    </a:lnTo>
                    <a:lnTo>
                      <a:pt x="76771" y="54292"/>
                    </a:lnTo>
                    <a:lnTo>
                      <a:pt x="44764" y="88751"/>
                    </a:lnTo>
                    <a:lnTo>
                      <a:pt x="20597" y="128372"/>
                    </a:lnTo>
                    <a:lnTo>
                      <a:pt x="5325" y="172244"/>
                    </a:lnTo>
                    <a:lnTo>
                      <a:pt x="0" y="219455"/>
                    </a:lnTo>
                    <a:lnTo>
                      <a:pt x="5325" y="266229"/>
                    </a:lnTo>
                    <a:lnTo>
                      <a:pt x="20597" y="309895"/>
                    </a:lnTo>
                    <a:lnTo>
                      <a:pt x="44764" y="349489"/>
                    </a:lnTo>
                    <a:lnTo>
                      <a:pt x="76771" y="384047"/>
                    </a:lnTo>
                    <a:lnTo>
                      <a:pt x="115565" y="412604"/>
                    </a:lnTo>
                    <a:lnTo>
                      <a:pt x="147815" y="428243"/>
                    </a:lnTo>
                    <a:lnTo>
                      <a:pt x="375484" y="428243"/>
                    </a:lnTo>
                    <a:lnTo>
                      <a:pt x="446151" y="384047"/>
                    </a:lnTo>
                    <a:lnTo>
                      <a:pt x="478047" y="349489"/>
                    </a:lnTo>
                    <a:lnTo>
                      <a:pt x="502158" y="309895"/>
                    </a:lnTo>
                    <a:lnTo>
                      <a:pt x="517409" y="266229"/>
                    </a:lnTo>
                    <a:lnTo>
                      <a:pt x="522732" y="219455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138"/>
              <p:cNvSpPr/>
              <p:nvPr/>
            </p:nvSpPr>
            <p:spPr>
              <a:xfrm>
                <a:off x="5848989" y="2296667"/>
                <a:ext cx="440690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402589">
                    <a:moveTo>
                      <a:pt x="440435" y="201167"/>
                    </a:moveTo>
                    <a:lnTo>
                      <a:pt x="434597" y="154994"/>
                    </a:lnTo>
                    <a:lnTo>
                      <a:pt x="417989" y="112633"/>
                    </a:lnTo>
                    <a:lnTo>
                      <a:pt x="391970" y="75284"/>
                    </a:lnTo>
                    <a:lnTo>
                      <a:pt x="357900" y="44147"/>
                    </a:lnTo>
                    <a:lnTo>
                      <a:pt x="317138" y="20420"/>
                    </a:lnTo>
                    <a:lnTo>
                      <a:pt x="271045" y="5305"/>
                    </a:lnTo>
                    <a:lnTo>
                      <a:pt x="220979" y="0"/>
                    </a:lnTo>
                    <a:lnTo>
                      <a:pt x="170350" y="5305"/>
                    </a:lnTo>
                    <a:lnTo>
                      <a:pt x="123852" y="20420"/>
                    </a:lnTo>
                    <a:lnTo>
                      <a:pt x="82820" y="44147"/>
                    </a:lnTo>
                    <a:lnTo>
                      <a:pt x="48585" y="75284"/>
                    </a:lnTo>
                    <a:lnTo>
                      <a:pt x="22482" y="112633"/>
                    </a:lnTo>
                    <a:lnTo>
                      <a:pt x="5842" y="154994"/>
                    </a:lnTo>
                    <a:lnTo>
                      <a:pt x="0" y="201167"/>
                    </a:lnTo>
                    <a:lnTo>
                      <a:pt x="5842" y="247341"/>
                    </a:lnTo>
                    <a:lnTo>
                      <a:pt x="22482" y="289702"/>
                    </a:lnTo>
                    <a:lnTo>
                      <a:pt x="48585" y="327051"/>
                    </a:lnTo>
                    <a:lnTo>
                      <a:pt x="82820" y="358188"/>
                    </a:lnTo>
                    <a:lnTo>
                      <a:pt x="123852" y="381915"/>
                    </a:lnTo>
                    <a:lnTo>
                      <a:pt x="170350" y="397030"/>
                    </a:lnTo>
                    <a:lnTo>
                      <a:pt x="220979" y="402335"/>
                    </a:lnTo>
                    <a:lnTo>
                      <a:pt x="271045" y="397030"/>
                    </a:lnTo>
                    <a:lnTo>
                      <a:pt x="317138" y="381915"/>
                    </a:lnTo>
                    <a:lnTo>
                      <a:pt x="357900" y="358188"/>
                    </a:lnTo>
                    <a:lnTo>
                      <a:pt x="391970" y="327051"/>
                    </a:lnTo>
                    <a:lnTo>
                      <a:pt x="417989" y="289702"/>
                    </a:lnTo>
                    <a:lnTo>
                      <a:pt x="434597" y="247341"/>
                    </a:lnTo>
                    <a:lnTo>
                      <a:pt x="440435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139"/>
              <p:cNvSpPr/>
              <p:nvPr/>
            </p:nvSpPr>
            <p:spPr>
              <a:xfrm>
                <a:off x="5890137" y="2321051"/>
                <a:ext cx="35814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340360">
                    <a:moveTo>
                      <a:pt x="358139" y="170687"/>
                    </a:moveTo>
                    <a:lnTo>
                      <a:pt x="351705" y="125236"/>
                    </a:lnTo>
                    <a:lnTo>
                      <a:pt x="333586" y="84440"/>
                    </a:lnTo>
                    <a:lnTo>
                      <a:pt x="305561" y="49910"/>
                    </a:lnTo>
                    <a:lnTo>
                      <a:pt x="269409" y="23255"/>
                    </a:lnTo>
                    <a:lnTo>
                      <a:pt x="226906" y="6081"/>
                    </a:lnTo>
                    <a:lnTo>
                      <a:pt x="179831" y="0"/>
                    </a:lnTo>
                    <a:lnTo>
                      <a:pt x="132115" y="6081"/>
                    </a:lnTo>
                    <a:lnTo>
                      <a:pt x="89182" y="23255"/>
                    </a:lnTo>
                    <a:lnTo>
                      <a:pt x="52768" y="49910"/>
                    </a:lnTo>
                    <a:lnTo>
                      <a:pt x="24609" y="84440"/>
                    </a:lnTo>
                    <a:lnTo>
                      <a:pt x="6441" y="125236"/>
                    </a:lnTo>
                    <a:lnTo>
                      <a:pt x="0" y="170687"/>
                    </a:lnTo>
                    <a:lnTo>
                      <a:pt x="6441" y="215497"/>
                    </a:lnTo>
                    <a:lnTo>
                      <a:pt x="24609" y="255862"/>
                    </a:lnTo>
                    <a:lnTo>
                      <a:pt x="52768" y="290131"/>
                    </a:lnTo>
                    <a:lnTo>
                      <a:pt x="89182" y="316653"/>
                    </a:lnTo>
                    <a:lnTo>
                      <a:pt x="132115" y="333777"/>
                    </a:lnTo>
                    <a:lnTo>
                      <a:pt x="179831" y="339851"/>
                    </a:lnTo>
                    <a:lnTo>
                      <a:pt x="226906" y="333777"/>
                    </a:lnTo>
                    <a:lnTo>
                      <a:pt x="269409" y="316653"/>
                    </a:lnTo>
                    <a:lnTo>
                      <a:pt x="305561" y="290131"/>
                    </a:lnTo>
                    <a:lnTo>
                      <a:pt x="333586" y="255862"/>
                    </a:lnTo>
                    <a:lnTo>
                      <a:pt x="351705" y="215497"/>
                    </a:lnTo>
                    <a:lnTo>
                      <a:pt x="358139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140"/>
              <p:cNvSpPr/>
              <p:nvPr/>
            </p:nvSpPr>
            <p:spPr>
              <a:xfrm>
                <a:off x="5917569" y="2359151"/>
                <a:ext cx="3035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65430">
                    <a:moveTo>
                      <a:pt x="303275" y="132587"/>
                    </a:moveTo>
                    <a:lnTo>
                      <a:pt x="295473" y="90708"/>
                    </a:lnTo>
                    <a:lnTo>
                      <a:pt x="273771" y="54315"/>
                    </a:lnTo>
                    <a:lnTo>
                      <a:pt x="240731" y="25603"/>
                    </a:lnTo>
                    <a:lnTo>
                      <a:pt x="198912" y="6766"/>
                    </a:lnTo>
                    <a:lnTo>
                      <a:pt x="150875" y="0"/>
                    </a:lnTo>
                    <a:lnTo>
                      <a:pt x="103583" y="6766"/>
                    </a:lnTo>
                    <a:lnTo>
                      <a:pt x="62215" y="25603"/>
                    </a:lnTo>
                    <a:lnTo>
                      <a:pt x="29407" y="54315"/>
                    </a:lnTo>
                    <a:lnTo>
                      <a:pt x="7790" y="90708"/>
                    </a:lnTo>
                    <a:lnTo>
                      <a:pt x="0" y="132587"/>
                    </a:lnTo>
                    <a:lnTo>
                      <a:pt x="7802" y="174467"/>
                    </a:lnTo>
                    <a:lnTo>
                      <a:pt x="29504" y="210860"/>
                    </a:lnTo>
                    <a:lnTo>
                      <a:pt x="62544" y="239572"/>
                    </a:lnTo>
                    <a:lnTo>
                      <a:pt x="104363" y="258409"/>
                    </a:lnTo>
                    <a:lnTo>
                      <a:pt x="152399" y="265175"/>
                    </a:lnTo>
                    <a:lnTo>
                      <a:pt x="199692" y="258409"/>
                    </a:lnTo>
                    <a:lnTo>
                      <a:pt x="241060" y="239572"/>
                    </a:lnTo>
                    <a:lnTo>
                      <a:pt x="273868" y="210860"/>
                    </a:lnTo>
                    <a:lnTo>
                      <a:pt x="295485" y="174467"/>
                    </a:lnTo>
                    <a:lnTo>
                      <a:pt x="303275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1" name="object 141"/>
              <p:cNvSpPr/>
              <p:nvPr/>
            </p:nvSpPr>
            <p:spPr>
              <a:xfrm>
                <a:off x="5958717" y="2397251"/>
                <a:ext cx="220979" cy="20116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2" name="object 142"/>
            <p:cNvSpPr txBox="1"/>
            <p:nvPr/>
          </p:nvSpPr>
          <p:spPr>
            <a:xfrm>
              <a:off x="5504565" y="2848106"/>
              <a:ext cx="1156970" cy="428625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124460" marR="97155" indent="-56515">
                <a:lnSpc>
                  <a:spcPts val="1300"/>
                </a:lnSpc>
                <a:spcBef>
                  <a:spcPts val="350"/>
                </a:spcBef>
              </a:pPr>
              <a:r>
                <a:rPr sz="1200" spc="45" dirty="0">
                  <a:latin typeface="Times New Roman"/>
                  <a:cs typeface="Times New Roman"/>
                </a:rPr>
                <a:t>Organ</a:t>
              </a:r>
              <a:r>
                <a:rPr sz="1200" spc="-215" dirty="0">
                  <a:latin typeface="Times New Roman"/>
                  <a:cs typeface="Times New Roman"/>
                </a:rPr>
                <a:t> </a:t>
              </a:r>
              <a:r>
                <a:rPr sz="1200" spc="20" dirty="0">
                  <a:latin typeface="Times New Roman"/>
                  <a:cs typeface="Times New Roman"/>
                </a:rPr>
                <a:t>izational  </a:t>
              </a:r>
              <a:r>
                <a:rPr sz="1200" spc="5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143" name="object 143"/>
            <p:cNvGrpSpPr/>
            <p:nvPr/>
          </p:nvGrpSpPr>
          <p:grpSpPr>
            <a:xfrm>
              <a:off x="7625021" y="2847153"/>
              <a:ext cx="1147445" cy="431165"/>
              <a:chOff x="7625021" y="2269807"/>
              <a:chExt cx="1147445" cy="431165"/>
            </a:xfrm>
          </p:grpSpPr>
          <p:sp>
            <p:nvSpPr>
              <p:cNvPr id="144" name="object 144"/>
              <p:cNvSpPr/>
              <p:nvPr/>
            </p:nvSpPr>
            <p:spPr>
              <a:xfrm>
                <a:off x="7627497" y="2272284"/>
                <a:ext cx="114490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28625">
                    <a:moveTo>
                      <a:pt x="1144523" y="428243"/>
                    </a:moveTo>
                    <a:lnTo>
                      <a:pt x="1144523" y="0"/>
                    </a:lnTo>
                    <a:lnTo>
                      <a:pt x="0" y="0"/>
                    </a:lnTo>
                    <a:lnTo>
                      <a:pt x="0" y="428243"/>
                    </a:lnTo>
                    <a:lnTo>
                      <a:pt x="1144523" y="428243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145"/>
              <p:cNvSpPr/>
              <p:nvPr/>
            </p:nvSpPr>
            <p:spPr>
              <a:xfrm>
                <a:off x="7627497" y="2272284"/>
                <a:ext cx="114490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28625">
                    <a:moveTo>
                      <a:pt x="1144523" y="318828"/>
                    </a:moveTo>
                    <a:lnTo>
                      <a:pt x="1144523" y="107392"/>
                    </a:lnTo>
                    <a:lnTo>
                      <a:pt x="1137903" y="79579"/>
                    </a:lnTo>
                    <a:lnTo>
                      <a:pt x="1123739" y="37555"/>
                    </a:lnTo>
                    <a:lnTo>
                      <a:pt x="1107207" y="0"/>
                    </a:lnTo>
                    <a:lnTo>
                      <a:pt x="34296" y="0"/>
                    </a:lnTo>
                    <a:lnTo>
                      <a:pt x="17751" y="37555"/>
                    </a:lnTo>
                    <a:lnTo>
                      <a:pt x="3579" y="79579"/>
                    </a:lnTo>
                    <a:lnTo>
                      <a:pt x="0" y="94611"/>
                    </a:lnTo>
                    <a:lnTo>
                      <a:pt x="0" y="331556"/>
                    </a:lnTo>
                    <a:lnTo>
                      <a:pt x="3579" y="346526"/>
                    </a:lnTo>
                    <a:lnTo>
                      <a:pt x="17751" y="388389"/>
                    </a:lnTo>
                    <a:lnTo>
                      <a:pt x="35370" y="428243"/>
                    </a:lnTo>
                    <a:lnTo>
                      <a:pt x="1106134" y="428243"/>
                    </a:lnTo>
                    <a:lnTo>
                      <a:pt x="1123739" y="388389"/>
                    </a:lnTo>
                    <a:lnTo>
                      <a:pt x="1137903" y="346526"/>
                    </a:lnTo>
                    <a:lnTo>
                      <a:pt x="1144523" y="318828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46"/>
              <p:cNvSpPr/>
              <p:nvPr/>
            </p:nvSpPr>
            <p:spPr>
              <a:xfrm>
                <a:off x="7654930" y="2272284"/>
                <a:ext cx="110236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02359" h="428625">
                    <a:moveTo>
                      <a:pt x="1101852" y="213359"/>
                    </a:moveTo>
                    <a:lnTo>
                      <a:pt x="1099598" y="168642"/>
                    </a:lnTo>
                    <a:lnTo>
                      <a:pt x="1092967" y="125032"/>
                    </a:lnTo>
                    <a:lnTo>
                      <a:pt x="1082152" y="82704"/>
                    </a:lnTo>
                    <a:lnTo>
                      <a:pt x="1067349" y="41835"/>
                    </a:lnTo>
                    <a:lnTo>
                      <a:pt x="1048752" y="2599"/>
                    </a:lnTo>
                    <a:lnTo>
                      <a:pt x="1047210" y="0"/>
                    </a:lnTo>
                    <a:lnTo>
                      <a:pt x="54346" y="0"/>
                    </a:lnTo>
                    <a:lnTo>
                      <a:pt x="34309" y="41835"/>
                    </a:lnTo>
                    <a:lnTo>
                      <a:pt x="19586" y="82704"/>
                    </a:lnTo>
                    <a:lnTo>
                      <a:pt x="8832" y="125032"/>
                    </a:lnTo>
                    <a:lnTo>
                      <a:pt x="2240" y="168642"/>
                    </a:lnTo>
                    <a:lnTo>
                      <a:pt x="0" y="213359"/>
                    </a:lnTo>
                    <a:lnTo>
                      <a:pt x="2240" y="258063"/>
                    </a:lnTo>
                    <a:lnTo>
                      <a:pt x="8832" y="301634"/>
                    </a:lnTo>
                    <a:lnTo>
                      <a:pt x="19586" y="343901"/>
                    </a:lnTo>
                    <a:lnTo>
                      <a:pt x="34309" y="384691"/>
                    </a:lnTo>
                    <a:lnTo>
                      <a:pt x="52812" y="423832"/>
                    </a:lnTo>
                    <a:lnTo>
                      <a:pt x="55423" y="428243"/>
                    </a:lnTo>
                    <a:lnTo>
                      <a:pt x="1046128" y="428243"/>
                    </a:lnTo>
                    <a:lnTo>
                      <a:pt x="1067349" y="384691"/>
                    </a:lnTo>
                    <a:lnTo>
                      <a:pt x="1082152" y="343901"/>
                    </a:lnTo>
                    <a:lnTo>
                      <a:pt x="1092967" y="301634"/>
                    </a:lnTo>
                    <a:lnTo>
                      <a:pt x="1099598" y="258063"/>
                    </a:lnTo>
                    <a:lnTo>
                      <a:pt x="1101852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47"/>
              <p:cNvSpPr/>
              <p:nvPr/>
            </p:nvSpPr>
            <p:spPr>
              <a:xfrm>
                <a:off x="7682362" y="2272284"/>
                <a:ext cx="103378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33779" h="428625">
                    <a:moveTo>
                      <a:pt x="1033272" y="213359"/>
                    </a:moveTo>
                    <a:lnTo>
                      <a:pt x="1030903" y="168447"/>
                    </a:lnTo>
                    <a:lnTo>
                      <a:pt x="1023943" y="124742"/>
                    </a:lnTo>
                    <a:lnTo>
                      <a:pt x="1012610" y="82441"/>
                    </a:lnTo>
                    <a:lnTo>
                      <a:pt x="997120" y="41739"/>
                    </a:lnTo>
                    <a:lnTo>
                      <a:pt x="977692" y="2831"/>
                    </a:lnTo>
                    <a:lnTo>
                      <a:pt x="975916" y="0"/>
                    </a:lnTo>
                    <a:lnTo>
                      <a:pt x="57069" y="0"/>
                    </a:lnTo>
                    <a:lnTo>
                      <a:pt x="35958" y="41739"/>
                    </a:lnTo>
                    <a:lnTo>
                      <a:pt x="20544" y="82441"/>
                    </a:lnTo>
                    <a:lnTo>
                      <a:pt x="9272" y="124742"/>
                    </a:lnTo>
                    <a:lnTo>
                      <a:pt x="2353" y="168447"/>
                    </a:lnTo>
                    <a:lnTo>
                      <a:pt x="0" y="213359"/>
                    </a:lnTo>
                    <a:lnTo>
                      <a:pt x="2353" y="258271"/>
                    </a:lnTo>
                    <a:lnTo>
                      <a:pt x="9272" y="301976"/>
                    </a:lnTo>
                    <a:lnTo>
                      <a:pt x="20544" y="344277"/>
                    </a:lnTo>
                    <a:lnTo>
                      <a:pt x="35958" y="384979"/>
                    </a:lnTo>
                    <a:lnTo>
                      <a:pt x="55300" y="423887"/>
                    </a:lnTo>
                    <a:lnTo>
                      <a:pt x="58021" y="428243"/>
                    </a:lnTo>
                    <a:lnTo>
                      <a:pt x="974960" y="428243"/>
                    </a:lnTo>
                    <a:lnTo>
                      <a:pt x="997120" y="384979"/>
                    </a:lnTo>
                    <a:lnTo>
                      <a:pt x="1012610" y="344277"/>
                    </a:lnTo>
                    <a:lnTo>
                      <a:pt x="1023943" y="301976"/>
                    </a:lnTo>
                    <a:lnTo>
                      <a:pt x="1030903" y="258271"/>
                    </a:lnTo>
                    <a:lnTo>
                      <a:pt x="1033272" y="21335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148"/>
              <p:cNvSpPr/>
              <p:nvPr/>
            </p:nvSpPr>
            <p:spPr>
              <a:xfrm>
                <a:off x="7723510" y="2272284"/>
                <a:ext cx="95123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951229" h="428625">
                    <a:moveTo>
                      <a:pt x="950976" y="213359"/>
                    </a:moveTo>
                    <a:lnTo>
                      <a:pt x="948179" y="166483"/>
                    </a:lnTo>
                    <a:lnTo>
                      <a:pt x="939986" y="121121"/>
                    </a:lnTo>
                    <a:lnTo>
                      <a:pt x="926689" y="77528"/>
                    </a:lnTo>
                    <a:lnTo>
                      <a:pt x="908580" y="35959"/>
                    </a:lnTo>
                    <a:lnTo>
                      <a:pt x="887870" y="0"/>
                    </a:lnTo>
                    <a:lnTo>
                      <a:pt x="62775" y="0"/>
                    </a:lnTo>
                    <a:lnTo>
                      <a:pt x="42157" y="35959"/>
                    </a:lnTo>
                    <a:lnTo>
                      <a:pt x="24140" y="77528"/>
                    </a:lnTo>
                    <a:lnTo>
                      <a:pt x="10918" y="121121"/>
                    </a:lnTo>
                    <a:lnTo>
                      <a:pt x="2777" y="166483"/>
                    </a:lnTo>
                    <a:lnTo>
                      <a:pt x="0" y="213359"/>
                    </a:lnTo>
                    <a:lnTo>
                      <a:pt x="2777" y="259970"/>
                    </a:lnTo>
                    <a:lnTo>
                      <a:pt x="10918" y="305140"/>
                    </a:lnTo>
                    <a:lnTo>
                      <a:pt x="24140" y="348605"/>
                    </a:lnTo>
                    <a:lnTo>
                      <a:pt x="42157" y="390103"/>
                    </a:lnTo>
                    <a:lnTo>
                      <a:pt x="64037" y="428243"/>
                    </a:lnTo>
                    <a:lnTo>
                      <a:pt x="886602" y="428243"/>
                    </a:lnTo>
                    <a:lnTo>
                      <a:pt x="908580" y="390103"/>
                    </a:lnTo>
                    <a:lnTo>
                      <a:pt x="926689" y="348605"/>
                    </a:lnTo>
                    <a:lnTo>
                      <a:pt x="939986" y="305140"/>
                    </a:lnTo>
                    <a:lnTo>
                      <a:pt x="948179" y="259970"/>
                    </a:lnTo>
                    <a:lnTo>
                      <a:pt x="950976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149"/>
              <p:cNvSpPr/>
              <p:nvPr/>
            </p:nvSpPr>
            <p:spPr>
              <a:xfrm>
                <a:off x="7764657" y="2272284"/>
                <a:ext cx="882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82650" h="428625">
                    <a:moveTo>
                      <a:pt x="71118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2955" y="167665"/>
                    </a:lnTo>
                    <a:lnTo>
                      <a:pt x="11601" y="123523"/>
                    </a:lnTo>
                    <a:lnTo>
                      <a:pt x="25613" y="81228"/>
                    </a:lnTo>
                    <a:lnTo>
                      <a:pt x="44663" y="41072"/>
                    </a:lnTo>
                    <a:lnTo>
                      <a:pt x="68424" y="3348"/>
                    </a:lnTo>
                    <a:lnTo>
                      <a:pt x="71118" y="0"/>
                    </a:lnTo>
                    <a:close/>
                  </a:path>
                  <a:path w="882650" h="428625">
                    <a:moveTo>
                      <a:pt x="73261" y="428243"/>
                    </a:moveTo>
                    <a:lnTo>
                      <a:pt x="44663" y="384678"/>
                    </a:lnTo>
                    <a:lnTo>
                      <a:pt x="25613" y="344706"/>
                    </a:lnTo>
                    <a:lnTo>
                      <a:pt x="11601" y="302631"/>
                    </a:lnTo>
                    <a:lnTo>
                      <a:pt x="2955" y="258750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73261" y="428243"/>
                    </a:lnTo>
                    <a:close/>
                  </a:path>
                  <a:path w="882650" h="428625">
                    <a:moveTo>
                      <a:pt x="882396" y="213359"/>
                    </a:moveTo>
                    <a:lnTo>
                      <a:pt x="879419" y="167665"/>
                    </a:lnTo>
                    <a:lnTo>
                      <a:pt x="870711" y="123523"/>
                    </a:lnTo>
                    <a:lnTo>
                      <a:pt x="856604" y="81228"/>
                    </a:lnTo>
                    <a:lnTo>
                      <a:pt x="837431" y="41072"/>
                    </a:lnTo>
                    <a:lnTo>
                      <a:pt x="813527" y="3348"/>
                    </a:lnTo>
                    <a:lnTo>
                      <a:pt x="810819" y="0"/>
                    </a:lnTo>
                    <a:lnTo>
                      <a:pt x="71118" y="0"/>
                    </a:lnTo>
                    <a:lnTo>
                      <a:pt x="73261" y="428243"/>
                    </a:lnTo>
                    <a:lnTo>
                      <a:pt x="808664" y="428243"/>
                    </a:lnTo>
                    <a:lnTo>
                      <a:pt x="837431" y="384678"/>
                    </a:lnTo>
                    <a:lnTo>
                      <a:pt x="856604" y="344706"/>
                    </a:lnTo>
                    <a:lnTo>
                      <a:pt x="870711" y="302631"/>
                    </a:lnTo>
                    <a:lnTo>
                      <a:pt x="879419" y="258750"/>
                    </a:lnTo>
                    <a:lnTo>
                      <a:pt x="882396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150"/>
              <p:cNvSpPr/>
              <p:nvPr/>
            </p:nvSpPr>
            <p:spPr>
              <a:xfrm>
                <a:off x="7792089" y="2272284"/>
                <a:ext cx="814069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814070" h="428625">
                    <a:moveTo>
                      <a:pt x="76266" y="0"/>
                    </a:moveTo>
                    <a:lnTo>
                      <a:pt x="0" y="0"/>
                    </a:lnTo>
                    <a:lnTo>
                      <a:pt x="0" y="428243"/>
                    </a:lnTo>
                    <a:lnTo>
                      <a:pt x="0" y="213359"/>
                    </a:lnTo>
                    <a:lnTo>
                      <a:pt x="3157" y="167344"/>
                    </a:lnTo>
                    <a:lnTo>
                      <a:pt x="12378" y="123072"/>
                    </a:lnTo>
                    <a:lnTo>
                      <a:pt x="27288" y="80881"/>
                    </a:lnTo>
                    <a:lnTo>
                      <a:pt x="47514" y="41109"/>
                    </a:lnTo>
                    <a:lnTo>
                      <a:pt x="72680" y="4092"/>
                    </a:lnTo>
                    <a:lnTo>
                      <a:pt x="76266" y="0"/>
                    </a:lnTo>
                    <a:close/>
                  </a:path>
                  <a:path w="814070" h="428625">
                    <a:moveTo>
                      <a:pt x="78177" y="428243"/>
                    </a:moveTo>
                    <a:lnTo>
                      <a:pt x="47514" y="384935"/>
                    </a:lnTo>
                    <a:lnTo>
                      <a:pt x="27288" y="345212"/>
                    </a:lnTo>
                    <a:lnTo>
                      <a:pt x="12378" y="303143"/>
                    </a:lnTo>
                    <a:lnTo>
                      <a:pt x="3157" y="259075"/>
                    </a:lnTo>
                    <a:lnTo>
                      <a:pt x="0" y="213359"/>
                    </a:lnTo>
                    <a:lnTo>
                      <a:pt x="0" y="428243"/>
                    </a:lnTo>
                    <a:lnTo>
                      <a:pt x="78177" y="428243"/>
                    </a:lnTo>
                    <a:close/>
                  </a:path>
                  <a:path w="814070" h="428625">
                    <a:moveTo>
                      <a:pt x="813816" y="213359"/>
                    </a:moveTo>
                    <a:lnTo>
                      <a:pt x="810634" y="167344"/>
                    </a:lnTo>
                    <a:lnTo>
                      <a:pt x="801347" y="123072"/>
                    </a:lnTo>
                    <a:lnTo>
                      <a:pt x="786340" y="80881"/>
                    </a:lnTo>
                    <a:lnTo>
                      <a:pt x="766002" y="41109"/>
                    </a:lnTo>
                    <a:lnTo>
                      <a:pt x="740720" y="4092"/>
                    </a:lnTo>
                    <a:lnTo>
                      <a:pt x="737121" y="0"/>
                    </a:lnTo>
                    <a:lnTo>
                      <a:pt x="76266" y="0"/>
                    </a:lnTo>
                    <a:lnTo>
                      <a:pt x="735203" y="428243"/>
                    </a:lnTo>
                    <a:lnTo>
                      <a:pt x="740720" y="421960"/>
                    </a:lnTo>
                    <a:lnTo>
                      <a:pt x="766002" y="384935"/>
                    </a:lnTo>
                    <a:lnTo>
                      <a:pt x="786340" y="345212"/>
                    </a:lnTo>
                    <a:lnTo>
                      <a:pt x="801347" y="303143"/>
                    </a:lnTo>
                    <a:lnTo>
                      <a:pt x="810634" y="259075"/>
                    </a:lnTo>
                    <a:lnTo>
                      <a:pt x="813816" y="213359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151"/>
              <p:cNvSpPr/>
              <p:nvPr/>
            </p:nvSpPr>
            <p:spPr>
              <a:xfrm>
                <a:off x="7833238" y="2272284"/>
                <a:ext cx="7302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730250" h="428625">
                    <a:moveTo>
                      <a:pt x="729996" y="213359"/>
                    </a:moveTo>
                    <a:lnTo>
                      <a:pt x="726671" y="168815"/>
                    </a:lnTo>
                    <a:lnTo>
                      <a:pt x="716985" y="126117"/>
                    </a:lnTo>
                    <a:lnTo>
                      <a:pt x="701373" y="85653"/>
                    </a:lnTo>
                    <a:lnTo>
                      <a:pt x="680268" y="47808"/>
                    </a:lnTo>
                    <a:lnTo>
                      <a:pt x="654104" y="12968"/>
                    </a:lnTo>
                    <a:lnTo>
                      <a:pt x="641407" y="0"/>
                    </a:lnTo>
                    <a:lnTo>
                      <a:pt x="88731" y="0"/>
                    </a:lnTo>
                    <a:lnTo>
                      <a:pt x="49784" y="47808"/>
                    </a:lnTo>
                    <a:lnTo>
                      <a:pt x="28646" y="85653"/>
                    </a:lnTo>
                    <a:lnTo>
                      <a:pt x="13017" y="126117"/>
                    </a:lnTo>
                    <a:lnTo>
                      <a:pt x="3325" y="168815"/>
                    </a:lnTo>
                    <a:lnTo>
                      <a:pt x="0" y="213359"/>
                    </a:lnTo>
                    <a:lnTo>
                      <a:pt x="3325" y="257583"/>
                    </a:lnTo>
                    <a:lnTo>
                      <a:pt x="13017" y="300072"/>
                    </a:lnTo>
                    <a:lnTo>
                      <a:pt x="28646" y="340423"/>
                    </a:lnTo>
                    <a:lnTo>
                      <a:pt x="49784" y="378233"/>
                    </a:lnTo>
                    <a:lnTo>
                      <a:pt x="76001" y="413102"/>
                    </a:lnTo>
                    <a:lnTo>
                      <a:pt x="90828" y="428243"/>
                    </a:lnTo>
                    <a:lnTo>
                      <a:pt x="639316" y="428243"/>
                    </a:lnTo>
                    <a:lnTo>
                      <a:pt x="680268" y="378233"/>
                    </a:lnTo>
                    <a:lnTo>
                      <a:pt x="701373" y="340423"/>
                    </a:lnTo>
                    <a:lnTo>
                      <a:pt x="716985" y="300072"/>
                    </a:lnTo>
                    <a:lnTo>
                      <a:pt x="726671" y="257583"/>
                    </a:lnTo>
                    <a:lnTo>
                      <a:pt x="729996" y="213359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152"/>
              <p:cNvSpPr/>
              <p:nvPr/>
            </p:nvSpPr>
            <p:spPr>
              <a:xfrm>
                <a:off x="7874386" y="2272284"/>
                <a:ext cx="66167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428625">
                    <a:moveTo>
                      <a:pt x="661416" y="213359"/>
                    </a:moveTo>
                    <a:lnTo>
                      <a:pt x="657835" y="170547"/>
                    </a:lnTo>
                    <a:lnTo>
                      <a:pt x="647433" y="129694"/>
                    </a:lnTo>
                    <a:lnTo>
                      <a:pt x="630717" y="91244"/>
                    </a:lnTo>
                    <a:lnTo>
                      <a:pt x="608196" y="55646"/>
                    </a:lnTo>
                    <a:lnTo>
                      <a:pt x="580378" y="23346"/>
                    </a:lnTo>
                    <a:lnTo>
                      <a:pt x="553721" y="0"/>
                    </a:lnTo>
                    <a:lnTo>
                      <a:pt x="107694" y="0"/>
                    </a:lnTo>
                    <a:lnTo>
                      <a:pt x="53219" y="55646"/>
                    </a:lnTo>
                    <a:lnTo>
                      <a:pt x="30698" y="91244"/>
                    </a:lnTo>
                    <a:lnTo>
                      <a:pt x="13982" y="129694"/>
                    </a:lnTo>
                    <a:lnTo>
                      <a:pt x="3580" y="170547"/>
                    </a:lnTo>
                    <a:lnTo>
                      <a:pt x="0" y="213359"/>
                    </a:lnTo>
                    <a:lnTo>
                      <a:pt x="3580" y="256171"/>
                    </a:lnTo>
                    <a:lnTo>
                      <a:pt x="13982" y="297024"/>
                    </a:lnTo>
                    <a:lnTo>
                      <a:pt x="30698" y="335474"/>
                    </a:lnTo>
                    <a:lnTo>
                      <a:pt x="53219" y="371072"/>
                    </a:lnTo>
                    <a:lnTo>
                      <a:pt x="81037" y="403372"/>
                    </a:lnTo>
                    <a:lnTo>
                      <a:pt x="109435" y="428243"/>
                    </a:lnTo>
                    <a:lnTo>
                      <a:pt x="551980" y="428243"/>
                    </a:lnTo>
                    <a:lnTo>
                      <a:pt x="608196" y="371072"/>
                    </a:lnTo>
                    <a:lnTo>
                      <a:pt x="630717" y="335474"/>
                    </a:lnTo>
                    <a:lnTo>
                      <a:pt x="647433" y="297024"/>
                    </a:lnTo>
                    <a:lnTo>
                      <a:pt x="657835" y="256171"/>
                    </a:lnTo>
                    <a:lnTo>
                      <a:pt x="661416" y="213359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153"/>
              <p:cNvSpPr/>
              <p:nvPr/>
            </p:nvSpPr>
            <p:spPr>
              <a:xfrm>
                <a:off x="7901818" y="2272284"/>
                <a:ext cx="59309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93090" h="428625">
                    <a:moveTo>
                      <a:pt x="592836" y="213359"/>
                    </a:moveTo>
                    <a:lnTo>
                      <a:pt x="588960" y="170382"/>
                    </a:lnTo>
                    <a:lnTo>
                      <a:pt x="577742" y="129600"/>
                    </a:lnTo>
                    <a:lnTo>
                      <a:pt x="559794" y="91561"/>
                    </a:lnTo>
                    <a:lnTo>
                      <a:pt x="535728" y="56814"/>
                    </a:lnTo>
                    <a:lnTo>
                      <a:pt x="506158" y="25907"/>
                    </a:lnTo>
                    <a:lnTo>
                      <a:pt x="472489" y="0"/>
                    </a:lnTo>
                    <a:lnTo>
                      <a:pt x="120672" y="0"/>
                    </a:lnTo>
                    <a:lnTo>
                      <a:pt x="86868" y="25907"/>
                    </a:lnTo>
                    <a:lnTo>
                      <a:pt x="57204" y="56814"/>
                    </a:lnTo>
                    <a:lnTo>
                      <a:pt x="33082" y="91561"/>
                    </a:lnTo>
                    <a:lnTo>
                      <a:pt x="15105" y="129600"/>
                    </a:lnTo>
                    <a:lnTo>
                      <a:pt x="3877" y="170382"/>
                    </a:lnTo>
                    <a:lnTo>
                      <a:pt x="0" y="213359"/>
                    </a:lnTo>
                    <a:lnTo>
                      <a:pt x="3877" y="256293"/>
                    </a:lnTo>
                    <a:lnTo>
                      <a:pt x="15105" y="296960"/>
                    </a:lnTo>
                    <a:lnTo>
                      <a:pt x="33082" y="334828"/>
                    </a:lnTo>
                    <a:lnTo>
                      <a:pt x="57204" y="369368"/>
                    </a:lnTo>
                    <a:lnTo>
                      <a:pt x="86868" y="400049"/>
                    </a:lnTo>
                    <a:lnTo>
                      <a:pt x="121468" y="426341"/>
                    </a:lnTo>
                    <a:lnTo>
                      <a:pt x="124934" y="428243"/>
                    </a:lnTo>
                    <a:lnTo>
                      <a:pt x="468247" y="428243"/>
                    </a:lnTo>
                    <a:lnTo>
                      <a:pt x="506158" y="400049"/>
                    </a:lnTo>
                    <a:lnTo>
                      <a:pt x="535728" y="369368"/>
                    </a:lnTo>
                    <a:lnTo>
                      <a:pt x="559794" y="334828"/>
                    </a:lnTo>
                    <a:lnTo>
                      <a:pt x="577742" y="296960"/>
                    </a:lnTo>
                    <a:lnTo>
                      <a:pt x="588960" y="256293"/>
                    </a:lnTo>
                    <a:lnTo>
                      <a:pt x="592836" y="213359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154"/>
              <p:cNvSpPr/>
              <p:nvPr/>
            </p:nvSpPr>
            <p:spPr>
              <a:xfrm>
                <a:off x="7942966" y="2272284"/>
                <a:ext cx="51054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10540" h="428625">
                    <a:moveTo>
                      <a:pt x="510540" y="219455"/>
                    </a:moveTo>
                    <a:lnTo>
                      <a:pt x="505354" y="172244"/>
                    </a:lnTo>
                    <a:lnTo>
                      <a:pt x="490489" y="128372"/>
                    </a:lnTo>
                    <a:lnTo>
                      <a:pt x="466980" y="88751"/>
                    </a:lnTo>
                    <a:lnTo>
                      <a:pt x="435864" y="54292"/>
                    </a:lnTo>
                    <a:lnTo>
                      <a:pt x="398174" y="25904"/>
                    </a:lnTo>
                    <a:lnTo>
                      <a:pt x="354949" y="4500"/>
                    </a:lnTo>
                    <a:lnTo>
                      <a:pt x="339052" y="0"/>
                    </a:lnTo>
                    <a:lnTo>
                      <a:pt x="172256" y="0"/>
                    </a:lnTo>
                    <a:lnTo>
                      <a:pt x="112737" y="25904"/>
                    </a:lnTo>
                    <a:lnTo>
                      <a:pt x="74866" y="54292"/>
                    </a:lnTo>
                    <a:lnTo>
                      <a:pt x="43639" y="88751"/>
                    </a:lnTo>
                    <a:lnTo>
                      <a:pt x="20073" y="128372"/>
                    </a:lnTo>
                    <a:lnTo>
                      <a:pt x="5188" y="172244"/>
                    </a:lnTo>
                    <a:lnTo>
                      <a:pt x="0" y="219455"/>
                    </a:lnTo>
                    <a:lnTo>
                      <a:pt x="5188" y="266229"/>
                    </a:lnTo>
                    <a:lnTo>
                      <a:pt x="20073" y="309895"/>
                    </a:lnTo>
                    <a:lnTo>
                      <a:pt x="43639" y="349489"/>
                    </a:lnTo>
                    <a:lnTo>
                      <a:pt x="74866" y="384047"/>
                    </a:lnTo>
                    <a:lnTo>
                      <a:pt x="112737" y="412604"/>
                    </a:lnTo>
                    <a:lnTo>
                      <a:pt x="144242" y="428243"/>
                    </a:lnTo>
                    <a:lnTo>
                      <a:pt x="366866" y="428243"/>
                    </a:lnTo>
                    <a:lnTo>
                      <a:pt x="435864" y="384047"/>
                    </a:lnTo>
                    <a:lnTo>
                      <a:pt x="466980" y="349489"/>
                    </a:lnTo>
                    <a:lnTo>
                      <a:pt x="490489" y="309895"/>
                    </a:lnTo>
                    <a:lnTo>
                      <a:pt x="505354" y="266229"/>
                    </a:lnTo>
                    <a:lnTo>
                      <a:pt x="510540" y="219455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155"/>
              <p:cNvSpPr/>
              <p:nvPr/>
            </p:nvSpPr>
            <p:spPr>
              <a:xfrm>
                <a:off x="7985637" y="2296667"/>
                <a:ext cx="440690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0690" h="402589">
                    <a:moveTo>
                      <a:pt x="440435" y="201167"/>
                    </a:moveTo>
                    <a:lnTo>
                      <a:pt x="434593" y="154994"/>
                    </a:lnTo>
                    <a:lnTo>
                      <a:pt x="417953" y="112633"/>
                    </a:lnTo>
                    <a:lnTo>
                      <a:pt x="391850" y="75284"/>
                    </a:lnTo>
                    <a:lnTo>
                      <a:pt x="357615" y="44147"/>
                    </a:lnTo>
                    <a:lnTo>
                      <a:pt x="316583" y="20420"/>
                    </a:lnTo>
                    <a:lnTo>
                      <a:pt x="270085" y="5305"/>
                    </a:lnTo>
                    <a:lnTo>
                      <a:pt x="219455" y="0"/>
                    </a:lnTo>
                    <a:lnTo>
                      <a:pt x="168910" y="5305"/>
                    </a:lnTo>
                    <a:lnTo>
                      <a:pt x="122630" y="20420"/>
                    </a:lnTo>
                    <a:lnTo>
                      <a:pt x="81896" y="44147"/>
                    </a:lnTo>
                    <a:lnTo>
                      <a:pt x="47986" y="75284"/>
                    </a:lnTo>
                    <a:lnTo>
                      <a:pt x="22180" y="112633"/>
                    </a:lnTo>
                    <a:lnTo>
                      <a:pt x="5758" y="154994"/>
                    </a:lnTo>
                    <a:lnTo>
                      <a:pt x="0" y="201167"/>
                    </a:lnTo>
                    <a:lnTo>
                      <a:pt x="5758" y="247341"/>
                    </a:lnTo>
                    <a:lnTo>
                      <a:pt x="22180" y="289702"/>
                    </a:lnTo>
                    <a:lnTo>
                      <a:pt x="47986" y="327051"/>
                    </a:lnTo>
                    <a:lnTo>
                      <a:pt x="81896" y="358188"/>
                    </a:lnTo>
                    <a:lnTo>
                      <a:pt x="122630" y="381915"/>
                    </a:lnTo>
                    <a:lnTo>
                      <a:pt x="168910" y="397030"/>
                    </a:lnTo>
                    <a:lnTo>
                      <a:pt x="219455" y="402335"/>
                    </a:lnTo>
                    <a:lnTo>
                      <a:pt x="270085" y="397030"/>
                    </a:lnTo>
                    <a:lnTo>
                      <a:pt x="316583" y="381915"/>
                    </a:lnTo>
                    <a:lnTo>
                      <a:pt x="357615" y="358188"/>
                    </a:lnTo>
                    <a:lnTo>
                      <a:pt x="391850" y="327051"/>
                    </a:lnTo>
                    <a:lnTo>
                      <a:pt x="417953" y="289702"/>
                    </a:lnTo>
                    <a:lnTo>
                      <a:pt x="434593" y="247341"/>
                    </a:lnTo>
                    <a:lnTo>
                      <a:pt x="440435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156"/>
              <p:cNvSpPr/>
              <p:nvPr/>
            </p:nvSpPr>
            <p:spPr>
              <a:xfrm>
                <a:off x="8013069" y="2321051"/>
                <a:ext cx="37211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72109" h="340360">
                    <a:moveTo>
                      <a:pt x="371855" y="170687"/>
                    </a:moveTo>
                    <a:lnTo>
                      <a:pt x="365174" y="125236"/>
                    </a:lnTo>
                    <a:lnTo>
                      <a:pt x="346343" y="84440"/>
                    </a:lnTo>
                    <a:lnTo>
                      <a:pt x="317182" y="49910"/>
                    </a:lnTo>
                    <a:lnTo>
                      <a:pt x="279512" y="23255"/>
                    </a:lnTo>
                    <a:lnTo>
                      <a:pt x="235154" y="6081"/>
                    </a:lnTo>
                    <a:lnTo>
                      <a:pt x="185927" y="0"/>
                    </a:lnTo>
                    <a:lnTo>
                      <a:pt x="136172" y="6081"/>
                    </a:lnTo>
                    <a:lnTo>
                      <a:pt x="91665" y="23255"/>
                    </a:lnTo>
                    <a:lnTo>
                      <a:pt x="54101" y="49910"/>
                    </a:lnTo>
                    <a:lnTo>
                      <a:pt x="25174" y="84440"/>
                    </a:lnTo>
                    <a:lnTo>
                      <a:pt x="6575" y="125236"/>
                    </a:lnTo>
                    <a:lnTo>
                      <a:pt x="0" y="170687"/>
                    </a:lnTo>
                    <a:lnTo>
                      <a:pt x="6575" y="215497"/>
                    </a:lnTo>
                    <a:lnTo>
                      <a:pt x="25174" y="255862"/>
                    </a:lnTo>
                    <a:lnTo>
                      <a:pt x="54101" y="290131"/>
                    </a:lnTo>
                    <a:lnTo>
                      <a:pt x="91665" y="316653"/>
                    </a:lnTo>
                    <a:lnTo>
                      <a:pt x="136172" y="333777"/>
                    </a:lnTo>
                    <a:lnTo>
                      <a:pt x="185927" y="339851"/>
                    </a:lnTo>
                    <a:lnTo>
                      <a:pt x="235154" y="333777"/>
                    </a:lnTo>
                    <a:lnTo>
                      <a:pt x="279512" y="316653"/>
                    </a:lnTo>
                    <a:lnTo>
                      <a:pt x="317182" y="290131"/>
                    </a:lnTo>
                    <a:lnTo>
                      <a:pt x="346343" y="255862"/>
                    </a:lnTo>
                    <a:lnTo>
                      <a:pt x="365174" y="215497"/>
                    </a:lnTo>
                    <a:lnTo>
                      <a:pt x="371855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157"/>
              <p:cNvSpPr/>
              <p:nvPr/>
            </p:nvSpPr>
            <p:spPr>
              <a:xfrm>
                <a:off x="8054217" y="2359151"/>
                <a:ext cx="28956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89559" h="265430">
                    <a:moveTo>
                      <a:pt x="289559" y="132587"/>
                    </a:moveTo>
                    <a:lnTo>
                      <a:pt x="282110" y="90708"/>
                    </a:lnTo>
                    <a:lnTo>
                      <a:pt x="261420" y="54315"/>
                    </a:lnTo>
                    <a:lnTo>
                      <a:pt x="229977" y="25603"/>
                    </a:lnTo>
                    <a:lnTo>
                      <a:pt x="190268" y="6766"/>
                    </a:lnTo>
                    <a:lnTo>
                      <a:pt x="144779" y="0"/>
                    </a:lnTo>
                    <a:lnTo>
                      <a:pt x="98706" y="6766"/>
                    </a:lnTo>
                    <a:lnTo>
                      <a:pt x="58923" y="25603"/>
                    </a:lnTo>
                    <a:lnTo>
                      <a:pt x="27700" y="54315"/>
                    </a:lnTo>
                    <a:lnTo>
                      <a:pt x="7303" y="90708"/>
                    </a:lnTo>
                    <a:lnTo>
                      <a:pt x="0" y="132587"/>
                    </a:lnTo>
                    <a:lnTo>
                      <a:pt x="7303" y="174467"/>
                    </a:lnTo>
                    <a:lnTo>
                      <a:pt x="27700" y="210860"/>
                    </a:lnTo>
                    <a:lnTo>
                      <a:pt x="58923" y="239572"/>
                    </a:lnTo>
                    <a:lnTo>
                      <a:pt x="98706" y="258409"/>
                    </a:lnTo>
                    <a:lnTo>
                      <a:pt x="144779" y="265175"/>
                    </a:lnTo>
                    <a:lnTo>
                      <a:pt x="190268" y="258409"/>
                    </a:lnTo>
                    <a:lnTo>
                      <a:pt x="229977" y="239572"/>
                    </a:lnTo>
                    <a:lnTo>
                      <a:pt x="261420" y="210860"/>
                    </a:lnTo>
                    <a:lnTo>
                      <a:pt x="282110" y="174467"/>
                    </a:lnTo>
                    <a:lnTo>
                      <a:pt x="289559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158"/>
              <p:cNvSpPr/>
              <p:nvPr/>
            </p:nvSpPr>
            <p:spPr>
              <a:xfrm>
                <a:off x="8095365" y="2397251"/>
                <a:ext cx="220979" cy="20116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159"/>
              <p:cNvSpPr/>
              <p:nvPr/>
            </p:nvSpPr>
            <p:spPr>
              <a:xfrm>
                <a:off x="7625973" y="2270759"/>
                <a:ext cx="1144905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28625">
                    <a:moveTo>
                      <a:pt x="0" y="0"/>
                    </a:moveTo>
                    <a:lnTo>
                      <a:pt x="1144523" y="0"/>
                    </a:lnTo>
                    <a:lnTo>
                      <a:pt x="1144523" y="428243"/>
                    </a:lnTo>
                    <a:lnTo>
                      <a:pt x="0" y="42824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0" name="object 160"/>
            <p:cNvSpPr txBox="1"/>
            <p:nvPr/>
          </p:nvSpPr>
          <p:spPr>
            <a:xfrm>
              <a:off x="7918078" y="2860985"/>
              <a:ext cx="58229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-90" dirty="0">
                  <a:latin typeface="Times New Roman"/>
                  <a:cs typeface="Times New Roman"/>
                </a:rPr>
                <a:t>E</a:t>
              </a:r>
              <a:r>
                <a:rPr sz="1200" spc="150" dirty="0">
                  <a:latin typeface="Times New Roman"/>
                  <a:cs typeface="Times New Roman"/>
                </a:rPr>
                <a:t>x</a:t>
              </a:r>
              <a:r>
                <a:rPr sz="1200" spc="-5" dirty="0">
                  <a:latin typeface="Times New Roman"/>
                  <a:cs typeface="Times New Roman"/>
                </a:rPr>
                <a:t>t</a:t>
              </a:r>
              <a:r>
                <a:rPr sz="1200" spc="5" dirty="0">
                  <a:latin typeface="Times New Roman"/>
                  <a:cs typeface="Times New Roman"/>
                </a:rPr>
                <a:t>e</a:t>
              </a:r>
              <a:r>
                <a:rPr sz="1200" spc="25" dirty="0">
                  <a:latin typeface="Times New Roman"/>
                  <a:cs typeface="Times New Roman"/>
                </a:rPr>
                <a:t>r</a:t>
              </a:r>
              <a:r>
                <a:rPr sz="1200" spc="150" dirty="0">
                  <a:latin typeface="Times New Roman"/>
                  <a:cs typeface="Times New Roman"/>
                </a:rPr>
                <a:t>n</a:t>
              </a:r>
              <a:r>
                <a:rPr sz="1200" spc="15" dirty="0">
                  <a:latin typeface="Times New Roman"/>
                  <a:cs typeface="Times New Roman"/>
                </a:rPr>
                <a:t>a</a:t>
              </a:r>
              <a:r>
                <a:rPr sz="1200" spc="25" dirty="0">
                  <a:latin typeface="Times New Roman"/>
                  <a:cs typeface="Times New Roman"/>
                </a:rPr>
                <a:t>l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61" name="object 161"/>
            <p:cNvSpPr txBox="1"/>
            <p:nvPr/>
          </p:nvSpPr>
          <p:spPr>
            <a:xfrm>
              <a:off x="7765678" y="3025577"/>
              <a:ext cx="87630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162" name="object 162"/>
            <p:cNvGrpSpPr/>
            <p:nvPr/>
          </p:nvGrpSpPr>
          <p:grpSpPr>
            <a:xfrm>
              <a:off x="5462465" y="1890081"/>
              <a:ext cx="1200785" cy="443230"/>
              <a:chOff x="5462465" y="1312735"/>
              <a:chExt cx="1200785" cy="443230"/>
            </a:xfrm>
          </p:grpSpPr>
          <p:sp>
            <p:nvSpPr>
              <p:cNvPr id="163" name="object 163"/>
              <p:cNvSpPr/>
              <p:nvPr/>
            </p:nvSpPr>
            <p:spPr>
              <a:xfrm>
                <a:off x="5463417" y="1313688"/>
                <a:ext cx="119951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99515" h="441960">
                    <a:moveTo>
                      <a:pt x="1199387" y="441959"/>
                    </a:moveTo>
                    <a:lnTo>
                      <a:pt x="1199387" y="0"/>
                    </a:lnTo>
                    <a:lnTo>
                      <a:pt x="4678" y="0"/>
                    </a:lnTo>
                    <a:lnTo>
                      <a:pt x="3808" y="1760"/>
                    </a:lnTo>
                    <a:lnTo>
                      <a:pt x="0" y="11336"/>
                    </a:lnTo>
                    <a:lnTo>
                      <a:pt x="0" y="428392"/>
                    </a:lnTo>
                    <a:lnTo>
                      <a:pt x="3808" y="438000"/>
                    </a:lnTo>
                    <a:lnTo>
                      <a:pt x="5759" y="441959"/>
                    </a:lnTo>
                    <a:lnTo>
                      <a:pt x="1199387" y="441959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164"/>
              <p:cNvSpPr/>
              <p:nvPr/>
            </p:nvSpPr>
            <p:spPr>
              <a:xfrm>
                <a:off x="5463418" y="1313688"/>
                <a:ext cx="119951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99515" h="441960">
                    <a:moveTo>
                      <a:pt x="1199387" y="336066"/>
                    </a:moveTo>
                    <a:lnTo>
                      <a:pt x="1199387" y="118033"/>
                    </a:lnTo>
                    <a:lnTo>
                      <a:pt x="1193968" y="93781"/>
                    </a:lnTo>
                    <a:lnTo>
                      <a:pt x="1180685" y="51754"/>
                    </a:lnTo>
                    <a:lnTo>
                      <a:pt x="1163955" y="11167"/>
                    </a:lnTo>
                    <a:lnTo>
                      <a:pt x="1158222" y="0"/>
                    </a:lnTo>
                    <a:lnTo>
                      <a:pt x="53328" y="0"/>
                    </a:lnTo>
                    <a:lnTo>
                      <a:pt x="30882" y="51754"/>
                    </a:lnTo>
                    <a:lnTo>
                      <a:pt x="17606" y="93781"/>
                    </a:lnTo>
                    <a:lnTo>
                      <a:pt x="7929" y="137106"/>
                    </a:lnTo>
                    <a:lnTo>
                      <a:pt x="2008" y="181585"/>
                    </a:lnTo>
                    <a:lnTo>
                      <a:pt x="0" y="227075"/>
                    </a:lnTo>
                    <a:lnTo>
                      <a:pt x="2008" y="272554"/>
                    </a:lnTo>
                    <a:lnTo>
                      <a:pt x="7930" y="317002"/>
                    </a:lnTo>
                    <a:lnTo>
                      <a:pt x="17611" y="360276"/>
                    </a:lnTo>
                    <a:lnTo>
                      <a:pt x="30894" y="402237"/>
                    </a:lnTo>
                    <a:lnTo>
                      <a:pt x="47300" y="441959"/>
                    </a:lnTo>
                    <a:lnTo>
                      <a:pt x="1164302" y="441959"/>
                    </a:lnTo>
                    <a:lnTo>
                      <a:pt x="1180697" y="402237"/>
                    </a:lnTo>
                    <a:lnTo>
                      <a:pt x="1193973" y="360276"/>
                    </a:lnTo>
                    <a:lnTo>
                      <a:pt x="1199387" y="336066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165"/>
              <p:cNvSpPr/>
              <p:nvPr/>
            </p:nvSpPr>
            <p:spPr>
              <a:xfrm>
                <a:off x="5504566" y="1313688"/>
                <a:ext cx="112966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29665" h="441960">
                    <a:moveTo>
                      <a:pt x="1129284" y="219455"/>
                    </a:moveTo>
                    <a:lnTo>
                      <a:pt x="1127209" y="174445"/>
                    </a:lnTo>
                    <a:lnTo>
                      <a:pt x="1121100" y="130481"/>
                    </a:lnTo>
                    <a:lnTo>
                      <a:pt x="1111124" y="87720"/>
                    </a:lnTo>
                    <a:lnTo>
                      <a:pt x="1097452" y="46322"/>
                    </a:lnTo>
                    <a:lnTo>
                      <a:pt x="1080252" y="6445"/>
                    </a:lnTo>
                    <a:lnTo>
                      <a:pt x="1076783" y="0"/>
                    </a:lnTo>
                    <a:lnTo>
                      <a:pt x="52469" y="0"/>
                    </a:lnTo>
                    <a:lnTo>
                      <a:pt x="31817" y="46322"/>
                    </a:lnTo>
                    <a:lnTo>
                      <a:pt x="18153" y="87720"/>
                    </a:lnTo>
                    <a:lnTo>
                      <a:pt x="8181" y="130481"/>
                    </a:lnTo>
                    <a:lnTo>
                      <a:pt x="2073" y="174445"/>
                    </a:lnTo>
                    <a:lnTo>
                      <a:pt x="0" y="219455"/>
                    </a:lnTo>
                    <a:lnTo>
                      <a:pt x="2074" y="264693"/>
                    </a:lnTo>
                    <a:lnTo>
                      <a:pt x="8183" y="308862"/>
                    </a:lnTo>
                    <a:lnTo>
                      <a:pt x="18159" y="351804"/>
                    </a:lnTo>
                    <a:lnTo>
                      <a:pt x="31831" y="393362"/>
                    </a:lnTo>
                    <a:lnTo>
                      <a:pt x="49031" y="433379"/>
                    </a:lnTo>
                    <a:lnTo>
                      <a:pt x="1075681" y="441959"/>
                    </a:lnTo>
                    <a:lnTo>
                      <a:pt x="1080280" y="433379"/>
                    </a:lnTo>
                    <a:lnTo>
                      <a:pt x="1097466" y="393362"/>
                    </a:lnTo>
                    <a:lnTo>
                      <a:pt x="1111130" y="351804"/>
                    </a:lnTo>
                    <a:lnTo>
                      <a:pt x="1121102" y="308862"/>
                    </a:lnTo>
                    <a:lnTo>
                      <a:pt x="1127210" y="264693"/>
                    </a:lnTo>
                    <a:lnTo>
                      <a:pt x="1129284" y="219455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166"/>
              <p:cNvSpPr/>
              <p:nvPr/>
            </p:nvSpPr>
            <p:spPr>
              <a:xfrm>
                <a:off x="5531998" y="1313688"/>
                <a:ext cx="107442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074420" h="441960">
                    <a:moveTo>
                      <a:pt x="1074420" y="219455"/>
                    </a:moveTo>
                    <a:lnTo>
                      <a:pt x="1071958" y="172931"/>
                    </a:lnTo>
                    <a:lnTo>
                      <a:pt x="1064724" y="127626"/>
                    </a:lnTo>
                    <a:lnTo>
                      <a:pt x="1052945" y="83747"/>
                    </a:lnTo>
                    <a:lnTo>
                      <a:pt x="1036848" y="41500"/>
                    </a:lnTo>
                    <a:lnTo>
                      <a:pt x="1016661" y="1092"/>
                    </a:lnTo>
                    <a:lnTo>
                      <a:pt x="1015976" y="0"/>
                    </a:lnTo>
                    <a:lnTo>
                      <a:pt x="58482" y="0"/>
                    </a:lnTo>
                    <a:lnTo>
                      <a:pt x="37590" y="41500"/>
                    </a:lnTo>
                    <a:lnTo>
                      <a:pt x="21482" y="83747"/>
                    </a:lnTo>
                    <a:lnTo>
                      <a:pt x="9698" y="127626"/>
                    </a:lnTo>
                    <a:lnTo>
                      <a:pt x="2462" y="172931"/>
                    </a:lnTo>
                    <a:lnTo>
                      <a:pt x="0" y="219455"/>
                    </a:lnTo>
                    <a:lnTo>
                      <a:pt x="2197" y="263665"/>
                    </a:lnTo>
                    <a:lnTo>
                      <a:pt x="8665" y="306770"/>
                    </a:lnTo>
                    <a:lnTo>
                      <a:pt x="19212" y="348600"/>
                    </a:lnTo>
                    <a:lnTo>
                      <a:pt x="33649" y="388981"/>
                    </a:lnTo>
                    <a:lnTo>
                      <a:pt x="51786" y="427740"/>
                    </a:lnTo>
                    <a:lnTo>
                      <a:pt x="1014690" y="441959"/>
                    </a:lnTo>
                    <a:lnTo>
                      <a:pt x="1016661" y="438806"/>
                    </a:lnTo>
                    <a:lnTo>
                      <a:pt x="1036848" y="398253"/>
                    </a:lnTo>
                    <a:lnTo>
                      <a:pt x="1052945" y="355836"/>
                    </a:lnTo>
                    <a:lnTo>
                      <a:pt x="1064724" y="311761"/>
                    </a:lnTo>
                    <a:lnTo>
                      <a:pt x="1071958" y="266232"/>
                    </a:lnTo>
                    <a:lnTo>
                      <a:pt x="1074420" y="219455"/>
                    </a:lnTo>
                    <a:close/>
                  </a:path>
                </a:pathLst>
              </a:custGeom>
              <a:solidFill>
                <a:srgbClr val="DAE6D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167"/>
              <p:cNvSpPr/>
              <p:nvPr/>
            </p:nvSpPr>
            <p:spPr>
              <a:xfrm>
                <a:off x="5573146" y="1313688"/>
                <a:ext cx="99250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992504" h="441960">
                    <a:moveTo>
                      <a:pt x="992124" y="227075"/>
                    </a:moveTo>
                    <a:lnTo>
                      <a:pt x="989558" y="180535"/>
                    </a:lnTo>
                    <a:lnTo>
                      <a:pt x="982030" y="135364"/>
                    </a:lnTo>
                    <a:lnTo>
                      <a:pt x="969791" y="91787"/>
                    </a:lnTo>
                    <a:lnTo>
                      <a:pt x="953095" y="50029"/>
                    </a:lnTo>
                    <a:lnTo>
                      <a:pt x="932192" y="10316"/>
                    </a:lnTo>
                    <a:lnTo>
                      <a:pt x="925344" y="0"/>
                    </a:lnTo>
                    <a:lnTo>
                      <a:pt x="66835" y="0"/>
                    </a:lnTo>
                    <a:lnTo>
                      <a:pt x="39052" y="50029"/>
                    </a:lnTo>
                    <a:lnTo>
                      <a:pt x="22342" y="91787"/>
                    </a:lnTo>
                    <a:lnTo>
                      <a:pt x="10096" y="135364"/>
                    </a:lnTo>
                    <a:lnTo>
                      <a:pt x="2565" y="180535"/>
                    </a:lnTo>
                    <a:lnTo>
                      <a:pt x="0" y="227075"/>
                    </a:lnTo>
                    <a:lnTo>
                      <a:pt x="2565" y="273346"/>
                    </a:lnTo>
                    <a:lnTo>
                      <a:pt x="10096" y="318283"/>
                    </a:lnTo>
                    <a:lnTo>
                      <a:pt x="22342" y="361657"/>
                    </a:lnTo>
                    <a:lnTo>
                      <a:pt x="39052" y="403240"/>
                    </a:lnTo>
                    <a:lnTo>
                      <a:pt x="59530" y="441959"/>
                    </a:lnTo>
                    <a:lnTo>
                      <a:pt x="932639" y="441959"/>
                    </a:lnTo>
                    <a:lnTo>
                      <a:pt x="953095" y="403240"/>
                    </a:lnTo>
                    <a:lnTo>
                      <a:pt x="969791" y="361657"/>
                    </a:lnTo>
                    <a:lnTo>
                      <a:pt x="982030" y="318283"/>
                    </a:lnTo>
                    <a:lnTo>
                      <a:pt x="989558" y="273346"/>
                    </a:lnTo>
                    <a:lnTo>
                      <a:pt x="992124" y="227075"/>
                    </a:lnTo>
                    <a:close/>
                  </a:path>
                </a:pathLst>
              </a:custGeom>
              <a:solidFill>
                <a:srgbClr val="DDE8D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168"/>
              <p:cNvSpPr/>
              <p:nvPr/>
            </p:nvSpPr>
            <p:spPr>
              <a:xfrm>
                <a:off x="5614294" y="1313688"/>
                <a:ext cx="90995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909954" h="441960">
                    <a:moveTo>
                      <a:pt x="909828" y="220979"/>
                    </a:moveTo>
                    <a:lnTo>
                      <a:pt x="907152" y="174977"/>
                    </a:lnTo>
                    <a:lnTo>
                      <a:pt x="899312" y="130411"/>
                    </a:lnTo>
                    <a:lnTo>
                      <a:pt x="886590" y="87538"/>
                    </a:lnTo>
                    <a:lnTo>
                      <a:pt x="869267" y="46615"/>
                    </a:lnTo>
                    <a:lnTo>
                      <a:pt x="847626" y="7901"/>
                    </a:lnTo>
                    <a:lnTo>
                      <a:pt x="842028" y="0"/>
                    </a:lnTo>
                    <a:lnTo>
                      <a:pt x="67562" y="0"/>
                    </a:lnTo>
                    <a:lnTo>
                      <a:pt x="40589" y="46014"/>
                    </a:lnTo>
                    <a:lnTo>
                      <a:pt x="23250" y="86757"/>
                    </a:lnTo>
                    <a:lnTo>
                      <a:pt x="10519" y="129418"/>
                    </a:lnTo>
                    <a:lnTo>
                      <a:pt x="2676" y="173738"/>
                    </a:lnTo>
                    <a:lnTo>
                      <a:pt x="0" y="219455"/>
                    </a:lnTo>
                    <a:lnTo>
                      <a:pt x="2676" y="265457"/>
                    </a:lnTo>
                    <a:lnTo>
                      <a:pt x="10519" y="310024"/>
                    </a:lnTo>
                    <a:lnTo>
                      <a:pt x="23250" y="352896"/>
                    </a:lnTo>
                    <a:lnTo>
                      <a:pt x="40589" y="393819"/>
                    </a:lnTo>
                    <a:lnTo>
                      <a:pt x="62258" y="432533"/>
                    </a:lnTo>
                    <a:lnTo>
                      <a:pt x="841246" y="441959"/>
                    </a:lnTo>
                    <a:lnTo>
                      <a:pt x="847626" y="432984"/>
                    </a:lnTo>
                    <a:lnTo>
                      <a:pt x="869267" y="394420"/>
                    </a:lnTo>
                    <a:lnTo>
                      <a:pt x="886590" y="353677"/>
                    </a:lnTo>
                    <a:lnTo>
                      <a:pt x="899312" y="311016"/>
                    </a:lnTo>
                    <a:lnTo>
                      <a:pt x="907152" y="266696"/>
                    </a:lnTo>
                    <a:lnTo>
                      <a:pt x="909828" y="220979"/>
                    </a:lnTo>
                    <a:close/>
                  </a:path>
                </a:pathLst>
              </a:custGeom>
              <a:solidFill>
                <a:srgbClr val="E0EAD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169"/>
              <p:cNvSpPr/>
              <p:nvPr/>
            </p:nvSpPr>
            <p:spPr>
              <a:xfrm>
                <a:off x="5641726" y="1313688"/>
                <a:ext cx="855344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855345" h="441960">
                    <a:moveTo>
                      <a:pt x="854964" y="220979"/>
                    </a:moveTo>
                    <a:lnTo>
                      <a:pt x="852078" y="175937"/>
                    </a:lnTo>
                    <a:lnTo>
                      <a:pt x="843638" y="132440"/>
                    </a:lnTo>
                    <a:lnTo>
                      <a:pt x="829966" y="90777"/>
                    </a:lnTo>
                    <a:lnTo>
                      <a:pt x="811385" y="51233"/>
                    </a:lnTo>
                    <a:lnTo>
                      <a:pt x="788219" y="14095"/>
                    </a:lnTo>
                    <a:lnTo>
                      <a:pt x="776995" y="0"/>
                    </a:lnTo>
                    <a:lnTo>
                      <a:pt x="77594" y="0"/>
                    </a:lnTo>
                    <a:lnTo>
                      <a:pt x="43542" y="50678"/>
                    </a:lnTo>
                    <a:lnTo>
                      <a:pt x="24982" y="90038"/>
                    </a:lnTo>
                    <a:lnTo>
                      <a:pt x="11321" y="131481"/>
                    </a:lnTo>
                    <a:lnTo>
                      <a:pt x="2884" y="174716"/>
                    </a:lnTo>
                    <a:lnTo>
                      <a:pt x="0" y="219455"/>
                    </a:lnTo>
                    <a:lnTo>
                      <a:pt x="2885" y="264497"/>
                    </a:lnTo>
                    <a:lnTo>
                      <a:pt x="11325" y="307994"/>
                    </a:lnTo>
                    <a:lnTo>
                      <a:pt x="24997" y="349657"/>
                    </a:lnTo>
                    <a:lnTo>
                      <a:pt x="43578" y="389201"/>
                    </a:lnTo>
                    <a:lnTo>
                      <a:pt x="66744" y="426339"/>
                    </a:lnTo>
                    <a:lnTo>
                      <a:pt x="776153" y="441959"/>
                    </a:lnTo>
                    <a:lnTo>
                      <a:pt x="788289" y="426744"/>
                    </a:lnTo>
                    <a:lnTo>
                      <a:pt x="811421" y="389756"/>
                    </a:lnTo>
                    <a:lnTo>
                      <a:pt x="829981" y="350396"/>
                    </a:lnTo>
                    <a:lnTo>
                      <a:pt x="843642" y="308953"/>
                    </a:lnTo>
                    <a:lnTo>
                      <a:pt x="852079" y="265718"/>
                    </a:lnTo>
                    <a:lnTo>
                      <a:pt x="854964" y="220979"/>
                    </a:lnTo>
                    <a:close/>
                  </a:path>
                </a:pathLst>
              </a:custGeom>
              <a:solidFill>
                <a:srgbClr val="E2ECD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170"/>
              <p:cNvSpPr/>
              <p:nvPr/>
            </p:nvSpPr>
            <p:spPr>
              <a:xfrm>
                <a:off x="5669157" y="1313688"/>
                <a:ext cx="78676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786764" h="441960">
                    <a:moveTo>
                      <a:pt x="92756" y="0"/>
                    </a:moveTo>
                    <a:lnTo>
                      <a:pt x="0" y="0"/>
                    </a:lnTo>
                    <a:lnTo>
                      <a:pt x="0" y="441959"/>
                    </a:lnTo>
                    <a:lnTo>
                      <a:pt x="0" y="227075"/>
                    </a:lnTo>
                    <a:lnTo>
                      <a:pt x="3076" y="182763"/>
                    </a:lnTo>
                    <a:lnTo>
                      <a:pt x="12053" y="140083"/>
                    </a:lnTo>
                    <a:lnTo>
                      <a:pt x="26558" y="99367"/>
                    </a:lnTo>
                    <a:lnTo>
                      <a:pt x="46215" y="60949"/>
                    </a:lnTo>
                    <a:lnTo>
                      <a:pt x="70650" y="25161"/>
                    </a:lnTo>
                    <a:lnTo>
                      <a:pt x="92756" y="0"/>
                    </a:lnTo>
                    <a:close/>
                  </a:path>
                  <a:path w="786764" h="441960">
                    <a:moveTo>
                      <a:pt x="83117" y="441959"/>
                    </a:moveTo>
                    <a:lnTo>
                      <a:pt x="46215" y="392183"/>
                    </a:lnTo>
                    <a:lnTo>
                      <a:pt x="26558" y="353953"/>
                    </a:lnTo>
                    <a:lnTo>
                      <a:pt x="12053" y="313466"/>
                    </a:lnTo>
                    <a:lnTo>
                      <a:pt x="3076" y="271062"/>
                    </a:lnTo>
                    <a:lnTo>
                      <a:pt x="0" y="227075"/>
                    </a:lnTo>
                    <a:lnTo>
                      <a:pt x="0" y="441959"/>
                    </a:lnTo>
                    <a:lnTo>
                      <a:pt x="83117" y="441959"/>
                    </a:lnTo>
                    <a:close/>
                  </a:path>
                  <a:path w="786764" h="441960">
                    <a:moveTo>
                      <a:pt x="786384" y="227075"/>
                    </a:moveTo>
                    <a:lnTo>
                      <a:pt x="783308" y="182763"/>
                    </a:lnTo>
                    <a:lnTo>
                      <a:pt x="774331" y="140083"/>
                    </a:lnTo>
                    <a:lnTo>
                      <a:pt x="759826" y="99367"/>
                    </a:lnTo>
                    <a:lnTo>
                      <a:pt x="740169" y="60949"/>
                    </a:lnTo>
                    <a:lnTo>
                      <a:pt x="715733" y="25161"/>
                    </a:lnTo>
                    <a:lnTo>
                      <a:pt x="693627" y="0"/>
                    </a:lnTo>
                    <a:lnTo>
                      <a:pt x="92756" y="0"/>
                    </a:lnTo>
                    <a:lnTo>
                      <a:pt x="703267" y="441959"/>
                    </a:lnTo>
                    <a:lnTo>
                      <a:pt x="715733" y="427821"/>
                    </a:lnTo>
                    <a:lnTo>
                      <a:pt x="740169" y="392183"/>
                    </a:lnTo>
                    <a:lnTo>
                      <a:pt x="759826" y="353953"/>
                    </a:lnTo>
                    <a:lnTo>
                      <a:pt x="774331" y="313466"/>
                    </a:lnTo>
                    <a:lnTo>
                      <a:pt x="783308" y="271062"/>
                    </a:lnTo>
                    <a:lnTo>
                      <a:pt x="786384" y="227075"/>
                    </a:lnTo>
                    <a:close/>
                  </a:path>
                </a:pathLst>
              </a:custGeom>
              <a:solidFill>
                <a:srgbClr val="E4EDE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171"/>
              <p:cNvSpPr/>
              <p:nvPr/>
            </p:nvSpPr>
            <p:spPr>
              <a:xfrm>
                <a:off x="5696590" y="1313688"/>
                <a:ext cx="71818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718185" h="441960">
                    <a:moveTo>
                      <a:pt x="717804" y="213359"/>
                    </a:moveTo>
                    <a:lnTo>
                      <a:pt x="714510" y="169135"/>
                    </a:lnTo>
                    <a:lnTo>
                      <a:pt x="704920" y="126646"/>
                    </a:lnTo>
                    <a:lnTo>
                      <a:pt x="689467" y="86296"/>
                    </a:lnTo>
                    <a:lnTo>
                      <a:pt x="668584" y="48485"/>
                    </a:lnTo>
                    <a:lnTo>
                      <a:pt x="642706" y="13616"/>
                    </a:lnTo>
                    <a:lnTo>
                      <a:pt x="629558" y="0"/>
                    </a:lnTo>
                    <a:lnTo>
                      <a:pt x="88100" y="0"/>
                    </a:lnTo>
                    <a:lnTo>
                      <a:pt x="49163" y="48485"/>
                    </a:lnTo>
                    <a:lnTo>
                      <a:pt x="28313" y="86296"/>
                    </a:lnTo>
                    <a:lnTo>
                      <a:pt x="12876" y="126646"/>
                    </a:lnTo>
                    <a:lnTo>
                      <a:pt x="3292" y="169135"/>
                    </a:lnTo>
                    <a:lnTo>
                      <a:pt x="0" y="213359"/>
                    </a:lnTo>
                    <a:lnTo>
                      <a:pt x="3292" y="257903"/>
                    </a:lnTo>
                    <a:lnTo>
                      <a:pt x="12876" y="300601"/>
                    </a:lnTo>
                    <a:lnTo>
                      <a:pt x="28313" y="341065"/>
                    </a:lnTo>
                    <a:lnTo>
                      <a:pt x="49163" y="378911"/>
                    </a:lnTo>
                    <a:lnTo>
                      <a:pt x="74987" y="413750"/>
                    </a:lnTo>
                    <a:lnTo>
                      <a:pt x="102220" y="441959"/>
                    </a:lnTo>
                    <a:lnTo>
                      <a:pt x="615401" y="441959"/>
                    </a:lnTo>
                    <a:lnTo>
                      <a:pt x="642706" y="413750"/>
                    </a:lnTo>
                    <a:lnTo>
                      <a:pt x="668584" y="378911"/>
                    </a:lnTo>
                    <a:lnTo>
                      <a:pt x="689467" y="341065"/>
                    </a:lnTo>
                    <a:lnTo>
                      <a:pt x="704920" y="300601"/>
                    </a:lnTo>
                    <a:lnTo>
                      <a:pt x="714510" y="257903"/>
                    </a:lnTo>
                    <a:lnTo>
                      <a:pt x="717804" y="213359"/>
                    </a:lnTo>
                    <a:close/>
                  </a:path>
                </a:pathLst>
              </a:custGeom>
              <a:solidFill>
                <a:srgbClr val="E7EFE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172"/>
              <p:cNvSpPr/>
              <p:nvPr/>
            </p:nvSpPr>
            <p:spPr>
              <a:xfrm>
                <a:off x="5737737" y="1313688"/>
                <a:ext cx="64960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649604" h="441960">
                    <a:moveTo>
                      <a:pt x="106182" y="0"/>
                    </a:moveTo>
                    <a:lnTo>
                      <a:pt x="0" y="0"/>
                    </a:lnTo>
                    <a:lnTo>
                      <a:pt x="0" y="441959"/>
                    </a:lnTo>
                    <a:lnTo>
                      <a:pt x="0" y="213359"/>
                    </a:lnTo>
                    <a:lnTo>
                      <a:pt x="3541" y="170547"/>
                    </a:lnTo>
                    <a:lnTo>
                      <a:pt x="13822" y="129694"/>
                    </a:lnTo>
                    <a:lnTo>
                      <a:pt x="30328" y="91244"/>
                    </a:lnTo>
                    <a:lnTo>
                      <a:pt x="52542" y="55646"/>
                    </a:lnTo>
                    <a:lnTo>
                      <a:pt x="79950" y="23346"/>
                    </a:lnTo>
                    <a:lnTo>
                      <a:pt x="106182" y="0"/>
                    </a:lnTo>
                    <a:close/>
                  </a:path>
                  <a:path w="649604" h="441960">
                    <a:moveTo>
                      <a:pt x="125560" y="441959"/>
                    </a:moveTo>
                    <a:lnTo>
                      <a:pt x="79950" y="404031"/>
                    </a:lnTo>
                    <a:lnTo>
                      <a:pt x="52542" y="371530"/>
                    </a:lnTo>
                    <a:lnTo>
                      <a:pt x="30328" y="335752"/>
                    </a:lnTo>
                    <a:lnTo>
                      <a:pt x="13822" y="297157"/>
                    </a:lnTo>
                    <a:lnTo>
                      <a:pt x="3541" y="256206"/>
                    </a:lnTo>
                    <a:lnTo>
                      <a:pt x="0" y="213359"/>
                    </a:lnTo>
                    <a:lnTo>
                      <a:pt x="0" y="441959"/>
                    </a:lnTo>
                    <a:lnTo>
                      <a:pt x="125560" y="441959"/>
                    </a:lnTo>
                    <a:close/>
                  </a:path>
                  <a:path w="649604" h="441960">
                    <a:moveTo>
                      <a:pt x="649224" y="213359"/>
                    </a:moveTo>
                    <a:lnTo>
                      <a:pt x="645682" y="170547"/>
                    </a:lnTo>
                    <a:lnTo>
                      <a:pt x="635401" y="129694"/>
                    </a:lnTo>
                    <a:lnTo>
                      <a:pt x="618896" y="91244"/>
                    </a:lnTo>
                    <a:lnTo>
                      <a:pt x="596682" y="55646"/>
                    </a:lnTo>
                    <a:lnTo>
                      <a:pt x="569274" y="23346"/>
                    </a:lnTo>
                    <a:lnTo>
                      <a:pt x="543042" y="0"/>
                    </a:lnTo>
                    <a:lnTo>
                      <a:pt x="106182" y="0"/>
                    </a:lnTo>
                    <a:lnTo>
                      <a:pt x="523664" y="441959"/>
                    </a:lnTo>
                    <a:lnTo>
                      <a:pt x="537188" y="432794"/>
                    </a:lnTo>
                    <a:lnTo>
                      <a:pt x="569274" y="404031"/>
                    </a:lnTo>
                    <a:lnTo>
                      <a:pt x="596682" y="371530"/>
                    </a:lnTo>
                    <a:lnTo>
                      <a:pt x="618896" y="335752"/>
                    </a:lnTo>
                    <a:lnTo>
                      <a:pt x="635401" y="297157"/>
                    </a:lnTo>
                    <a:lnTo>
                      <a:pt x="645682" y="256206"/>
                    </a:lnTo>
                    <a:lnTo>
                      <a:pt x="649224" y="213359"/>
                    </a:lnTo>
                    <a:close/>
                  </a:path>
                </a:pathLst>
              </a:custGeom>
              <a:solidFill>
                <a:srgbClr val="EAF1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173"/>
              <p:cNvSpPr/>
              <p:nvPr/>
            </p:nvSpPr>
            <p:spPr>
              <a:xfrm>
                <a:off x="5780410" y="1313688"/>
                <a:ext cx="56388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563879" h="441960">
                    <a:moveTo>
                      <a:pt x="563880" y="220979"/>
                    </a:moveTo>
                    <a:lnTo>
                      <a:pt x="559328" y="171939"/>
                    </a:lnTo>
                    <a:lnTo>
                      <a:pt x="546210" y="125897"/>
                    </a:lnTo>
                    <a:lnTo>
                      <a:pt x="525328" y="83593"/>
                    </a:lnTo>
                    <a:lnTo>
                      <a:pt x="497484" y="45767"/>
                    </a:lnTo>
                    <a:lnTo>
                      <a:pt x="463482" y="13159"/>
                    </a:lnTo>
                    <a:lnTo>
                      <a:pt x="444047" y="0"/>
                    </a:lnTo>
                    <a:lnTo>
                      <a:pt x="119690" y="0"/>
                    </a:lnTo>
                    <a:lnTo>
                      <a:pt x="66395" y="45506"/>
                    </a:lnTo>
                    <a:lnTo>
                      <a:pt x="38551" y="83142"/>
                    </a:lnTo>
                    <a:lnTo>
                      <a:pt x="17669" y="125180"/>
                    </a:lnTo>
                    <a:lnTo>
                      <a:pt x="4551" y="170869"/>
                    </a:lnTo>
                    <a:lnTo>
                      <a:pt x="0" y="219455"/>
                    </a:lnTo>
                    <a:lnTo>
                      <a:pt x="4551" y="268495"/>
                    </a:lnTo>
                    <a:lnTo>
                      <a:pt x="17669" y="314537"/>
                    </a:lnTo>
                    <a:lnTo>
                      <a:pt x="38551" y="356841"/>
                    </a:lnTo>
                    <a:lnTo>
                      <a:pt x="66395" y="394667"/>
                    </a:lnTo>
                    <a:lnTo>
                      <a:pt x="100397" y="427275"/>
                    </a:lnTo>
                    <a:lnTo>
                      <a:pt x="122084" y="441959"/>
                    </a:lnTo>
                    <a:lnTo>
                      <a:pt x="441930" y="441959"/>
                    </a:lnTo>
                    <a:lnTo>
                      <a:pt x="497484" y="394928"/>
                    </a:lnTo>
                    <a:lnTo>
                      <a:pt x="525328" y="357292"/>
                    </a:lnTo>
                    <a:lnTo>
                      <a:pt x="546210" y="315254"/>
                    </a:lnTo>
                    <a:lnTo>
                      <a:pt x="559328" y="269565"/>
                    </a:lnTo>
                    <a:lnTo>
                      <a:pt x="563880" y="220979"/>
                    </a:lnTo>
                    <a:close/>
                  </a:path>
                </a:pathLst>
              </a:custGeom>
              <a:solidFill>
                <a:srgbClr val="EDF3E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174"/>
              <p:cNvSpPr/>
              <p:nvPr/>
            </p:nvSpPr>
            <p:spPr>
              <a:xfrm>
                <a:off x="5807842" y="1313688"/>
                <a:ext cx="49530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41960">
                    <a:moveTo>
                      <a:pt x="495300" y="220979"/>
                    </a:moveTo>
                    <a:lnTo>
                      <a:pt x="490251" y="173768"/>
                    </a:lnTo>
                    <a:lnTo>
                      <a:pt x="475773" y="129896"/>
                    </a:lnTo>
                    <a:lnTo>
                      <a:pt x="452866" y="90275"/>
                    </a:lnTo>
                    <a:lnTo>
                      <a:pt x="422529" y="55816"/>
                    </a:lnTo>
                    <a:lnTo>
                      <a:pt x="385762" y="27428"/>
                    </a:lnTo>
                    <a:lnTo>
                      <a:pt x="343566" y="6024"/>
                    </a:lnTo>
                    <a:lnTo>
                      <a:pt x="322777" y="0"/>
                    </a:lnTo>
                    <a:lnTo>
                      <a:pt x="171660" y="0"/>
                    </a:lnTo>
                    <a:lnTo>
                      <a:pt x="109165" y="27348"/>
                    </a:lnTo>
                    <a:lnTo>
                      <a:pt x="72580" y="55625"/>
                    </a:lnTo>
                    <a:lnTo>
                      <a:pt x="42353" y="89903"/>
                    </a:lnTo>
                    <a:lnTo>
                      <a:pt x="19502" y="129253"/>
                    </a:lnTo>
                    <a:lnTo>
                      <a:pt x="5045" y="172747"/>
                    </a:lnTo>
                    <a:lnTo>
                      <a:pt x="0" y="219455"/>
                    </a:lnTo>
                    <a:lnTo>
                      <a:pt x="5048" y="266666"/>
                    </a:lnTo>
                    <a:lnTo>
                      <a:pt x="19526" y="310538"/>
                    </a:lnTo>
                    <a:lnTo>
                      <a:pt x="42433" y="350159"/>
                    </a:lnTo>
                    <a:lnTo>
                      <a:pt x="72771" y="384619"/>
                    </a:lnTo>
                    <a:lnTo>
                      <a:pt x="109537" y="413006"/>
                    </a:lnTo>
                    <a:lnTo>
                      <a:pt x="151733" y="434410"/>
                    </a:lnTo>
                    <a:lnTo>
                      <a:pt x="177784" y="441959"/>
                    </a:lnTo>
                    <a:lnTo>
                      <a:pt x="318411" y="441959"/>
                    </a:lnTo>
                    <a:lnTo>
                      <a:pt x="386134" y="413086"/>
                    </a:lnTo>
                    <a:lnTo>
                      <a:pt x="422719" y="384809"/>
                    </a:lnTo>
                    <a:lnTo>
                      <a:pt x="452946" y="350531"/>
                    </a:lnTo>
                    <a:lnTo>
                      <a:pt x="475797" y="311181"/>
                    </a:lnTo>
                    <a:lnTo>
                      <a:pt x="490254" y="267687"/>
                    </a:lnTo>
                    <a:lnTo>
                      <a:pt x="495300" y="220979"/>
                    </a:lnTo>
                    <a:close/>
                  </a:path>
                </a:pathLst>
              </a:custGeom>
              <a:solidFill>
                <a:srgbClr val="EFF4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175"/>
              <p:cNvSpPr/>
              <p:nvPr/>
            </p:nvSpPr>
            <p:spPr>
              <a:xfrm>
                <a:off x="5848989" y="1338071"/>
                <a:ext cx="440690" cy="40386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403860">
                    <a:moveTo>
                      <a:pt x="440435" y="202691"/>
                    </a:moveTo>
                    <a:lnTo>
                      <a:pt x="434597" y="156434"/>
                    </a:lnTo>
                    <a:lnTo>
                      <a:pt x="417989" y="113855"/>
                    </a:lnTo>
                    <a:lnTo>
                      <a:pt x="391970" y="76208"/>
                    </a:lnTo>
                    <a:lnTo>
                      <a:pt x="357900" y="44746"/>
                    </a:lnTo>
                    <a:lnTo>
                      <a:pt x="317138" y="20722"/>
                    </a:lnTo>
                    <a:lnTo>
                      <a:pt x="271045" y="5389"/>
                    </a:lnTo>
                    <a:lnTo>
                      <a:pt x="220979" y="0"/>
                    </a:lnTo>
                    <a:lnTo>
                      <a:pt x="170350" y="5389"/>
                    </a:lnTo>
                    <a:lnTo>
                      <a:pt x="123852" y="20722"/>
                    </a:lnTo>
                    <a:lnTo>
                      <a:pt x="82820" y="44746"/>
                    </a:lnTo>
                    <a:lnTo>
                      <a:pt x="48585" y="76208"/>
                    </a:lnTo>
                    <a:lnTo>
                      <a:pt x="22482" y="113855"/>
                    </a:lnTo>
                    <a:lnTo>
                      <a:pt x="5842" y="156434"/>
                    </a:lnTo>
                    <a:lnTo>
                      <a:pt x="0" y="202691"/>
                    </a:lnTo>
                    <a:lnTo>
                      <a:pt x="5842" y="248865"/>
                    </a:lnTo>
                    <a:lnTo>
                      <a:pt x="22482" y="291226"/>
                    </a:lnTo>
                    <a:lnTo>
                      <a:pt x="48585" y="328575"/>
                    </a:lnTo>
                    <a:lnTo>
                      <a:pt x="82820" y="359712"/>
                    </a:lnTo>
                    <a:lnTo>
                      <a:pt x="123852" y="383439"/>
                    </a:lnTo>
                    <a:lnTo>
                      <a:pt x="170350" y="398554"/>
                    </a:lnTo>
                    <a:lnTo>
                      <a:pt x="220979" y="403859"/>
                    </a:lnTo>
                    <a:lnTo>
                      <a:pt x="271045" y="398554"/>
                    </a:lnTo>
                    <a:lnTo>
                      <a:pt x="317138" y="383439"/>
                    </a:lnTo>
                    <a:lnTo>
                      <a:pt x="357900" y="359712"/>
                    </a:lnTo>
                    <a:lnTo>
                      <a:pt x="391970" y="328575"/>
                    </a:lnTo>
                    <a:lnTo>
                      <a:pt x="417989" y="291226"/>
                    </a:lnTo>
                    <a:lnTo>
                      <a:pt x="434597" y="248865"/>
                    </a:lnTo>
                    <a:lnTo>
                      <a:pt x="440435" y="202691"/>
                    </a:lnTo>
                    <a:close/>
                  </a:path>
                </a:pathLst>
              </a:custGeom>
              <a:solidFill>
                <a:srgbClr val="F1F6E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176"/>
              <p:cNvSpPr/>
              <p:nvPr/>
            </p:nvSpPr>
            <p:spPr>
              <a:xfrm>
                <a:off x="5890137" y="1363979"/>
                <a:ext cx="35814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340360">
                    <a:moveTo>
                      <a:pt x="358139" y="169163"/>
                    </a:moveTo>
                    <a:lnTo>
                      <a:pt x="351705" y="124354"/>
                    </a:lnTo>
                    <a:lnTo>
                      <a:pt x="333586" y="83989"/>
                    </a:lnTo>
                    <a:lnTo>
                      <a:pt x="305561" y="49720"/>
                    </a:lnTo>
                    <a:lnTo>
                      <a:pt x="269409" y="23198"/>
                    </a:lnTo>
                    <a:lnTo>
                      <a:pt x="226906" y="6074"/>
                    </a:lnTo>
                    <a:lnTo>
                      <a:pt x="179831" y="0"/>
                    </a:lnTo>
                    <a:lnTo>
                      <a:pt x="132115" y="6074"/>
                    </a:lnTo>
                    <a:lnTo>
                      <a:pt x="89182" y="23198"/>
                    </a:lnTo>
                    <a:lnTo>
                      <a:pt x="52768" y="49720"/>
                    </a:lnTo>
                    <a:lnTo>
                      <a:pt x="24609" y="83989"/>
                    </a:lnTo>
                    <a:lnTo>
                      <a:pt x="6441" y="124354"/>
                    </a:lnTo>
                    <a:lnTo>
                      <a:pt x="0" y="169163"/>
                    </a:lnTo>
                    <a:lnTo>
                      <a:pt x="6441" y="214615"/>
                    </a:lnTo>
                    <a:lnTo>
                      <a:pt x="24609" y="255411"/>
                    </a:lnTo>
                    <a:lnTo>
                      <a:pt x="52768" y="289940"/>
                    </a:lnTo>
                    <a:lnTo>
                      <a:pt x="89182" y="316596"/>
                    </a:lnTo>
                    <a:lnTo>
                      <a:pt x="132115" y="333770"/>
                    </a:lnTo>
                    <a:lnTo>
                      <a:pt x="179831" y="339851"/>
                    </a:lnTo>
                    <a:lnTo>
                      <a:pt x="226906" y="333770"/>
                    </a:lnTo>
                    <a:lnTo>
                      <a:pt x="269409" y="316596"/>
                    </a:lnTo>
                    <a:lnTo>
                      <a:pt x="305561" y="289940"/>
                    </a:lnTo>
                    <a:lnTo>
                      <a:pt x="333586" y="255411"/>
                    </a:lnTo>
                    <a:lnTo>
                      <a:pt x="351705" y="214615"/>
                    </a:lnTo>
                    <a:lnTo>
                      <a:pt x="358139" y="169163"/>
                    </a:lnTo>
                    <a:close/>
                  </a:path>
                </a:pathLst>
              </a:custGeom>
              <a:solidFill>
                <a:srgbClr val="F4F8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177"/>
              <p:cNvSpPr/>
              <p:nvPr/>
            </p:nvSpPr>
            <p:spPr>
              <a:xfrm>
                <a:off x="5917569" y="1402079"/>
                <a:ext cx="303530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64160">
                    <a:moveTo>
                      <a:pt x="303275" y="131063"/>
                    </a:moveTo>
                    <a:lnTo>
                      <a:pt x="295473" y="89928"/>
                    </a:lnTo>
                    <a:lnTo>
                      <a:pt x="273771" y="53986"/>
                    </a:lnTo>
                    <a:lnTo>
                      <a:pt x="240731" y="25505"/>
                    </a:lnTo>
                    <a:lnTo>
                      <a:pt x="198912" y="6754"/>
                    </a:lnTo>
                    <a:lnTo>
                      <a:pt x="150875" y="0"/>
                    </a:lnTo>
                    <a:lnTo>
                      <a:pt x="103583" y="6754"/>
                    </a:lnTo>
                    <a:lnTo>
                      <a:pt x="62215" y="25505"/>
                    </a:lnTo>
                    <a:lnTo>
                      <a:pt x="29407" y="53986"/>
                    </a:lnTo>
                    <a:lnTo>
                      <a:pt x="7790" y="89928"/>
                    </a:lnTo>
                    <a:lnTo>
                      <a:pt x="0" y="131063"/>
                    </a:lnTo>
                    <a:lnTo>
                      <a:pt x="7802" y="172943"/>
                    </a:lnTo>
                    <a:lnTo>
                      <a:pt x="29504" y="209336"/>
                    </a:lnTo>
                    <a:lnTo>
                      <a:pt x="62544" y="238048"/>
                    </a:lnTo>
                    <a:lnTo>
                      <a:pt x="104363" y="256885"/>
                    </a:lnTo>
                    <a:lnTo>
                      <a:pt x="152399" y="263651"/>
                    </a:lnTo>
                    <a:lnTo>
                      <a:pt x="199692" y="256885"/>
                    </a:lnTo>
                    <a:lnTo>
                      <a:pt x="241060" y="238048"/>
                    </a:lnTo>
                    <a:lnTo>
                      <a:pt x="273868" y="209336"/>
                    </a:lnTo>
                    <a:lnTo>
                      <a:pt x="295485" y="172943"/>
                    </a:lnTo>
                    <a:lnTo>
                      <a:pt x="303275" y="131063"/>
                    </a:lnTo>
                    <a:close/>
                  </a:path>
                </a:pathLst>
              </a:custGeom>
              <a:solidFill>
                <a:srgbClr val="F7FAF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178"/>
              <p:cNvSpPr/>
              <p:nvPr/>
            </p:nvSpPr>
            <p:spPr>
              <a:xfrm>
                <a:off x="5958717" y="1438655"/>
                <a:ext cx="220979" cy="202691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9" name="object 179"/>
              <p:cNvSpPr/>
              <p:nvPr/>
            </p:nvSpPr>
            <p:spPr>
              <a:xfrm>
                <a:off x="5463417" y="1313687"/>
                <a:ext cx="1198245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1198245" h="440689">
                    <a:moveTo>
                      <a:pt x="0" y="0"/>
                    </a:moveTo>
                    <a:lnTo>
                      <a:pt x="1197863" y="0"/>
                    </a:lnTo>
                    <a:lnTo>
                      <a:pt x="1197863" y="440435"/>
                    </a:lnTo>
                    <a:lnTo>
                      <a:pt x="0" y="440435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83" name="object 183"/>
            <p:cNvGrpSpPr/>
            <p:nvPr/>
          </p:nvGrpSpPr>
          <p:grpSpPr>
            <a:xfrm>
              <a:off x="1341763" y="4354389"/>
              <a:ext cx="8103870" cy="1871345"/>
              <a:chOff x="1341763" y="3777043"/>
              <a:chExt cx="8103870" cy="1871345"/>
            </a:xfrm>
          </p:grpSpPr>
          <p:sp>
            <p:nvSpPr>
              <p:cNvPr id="184" name="object 184"/>
              <p:cNvSpPr/>
              <p:nvPr/>
            </p:nvSpPr>
            <p:spPr>
              <a:xfrm>
                <a:off x="5559430" y="4274820"/>
                <a:ext cx="1240790" cy="416559"/>
              </a:xfrm>
              <a:custGeom>
                <a:avLst/>
                <a:gdLst/>
                <a:ahLst/>
                <a:cxnLst/>
                <a:rect l="l" t="t" r="r" b="b"/>
                <a:pathLst>
                  <a:path w="1240790" h="416560">
                    <a:moveTo>
                      <a:pt x="1240535" y="416051"/>
                    </a:moveTo>
                    <a:lnTo>
                      <a:pt x="1240535" y="0"/>
                    </a:lnTo>
                    <a:lnTo>
                      <a:pt x="0" y="0"/>
                    </a:lnTo>
                    <a:lnTo>
                      <a:pt x="0" y="416051"/>
                    </a:lnTo>
                    <a:lnTo>
                      <a:pt x="1240535" y="416051"/>
                    </a:lnTo>
                    <a:close/>
                  </a:path>
                </a:pathLst>
              </a:custGeom>
              <a:solidFill>
                <a:srgbClr val="6D796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185"/>
              <p:cNvSpPr/>
              <p:nvPr/>
            </p:nvSpPr>
            <p:spPr>
              <a:xfrm>
                <a:off x="6069969" y="3777996"/>
                <a:ext cx="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h="609600">
                    <a:moveTo>
                      <a:pt x="0" y="0"/>
                    </a:moveTo>
                    <a:lnTo>
                      <a:pt x="0" y="609599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186"/>
              <p:cNvSpPr/>
              <p:nvPr/>
            </p:nvSpPr>
            <p:spPr>
              <a:xfrm>
                <a:off x="8316341" y="4274819"/>
                <a:ext cx="1129665" cy="416559"/>
              </a:xfrm>
              <a:custGeom>
                <a:avLst/>
                <a:gdLst/>
                <a:ahLst/>
                <a:cxnLst/>
                <a:rect l="l" t="t" r="r" b="b"/>
                <a:pathLst>
                  <a:path w="1129665" h="416560">
                    <a:moveTo>
                      <a:pt x="1129284" y="0"/>
                    </a:moveTo>
                    <a:lnTo>
                      <a:pt x="0" y="0"/>
                    </a:lnTo>
                    <a:lnTo>
                      <a:pt x="0" y="341388"/>
                    </a:lnTo>
                    <a:lnTo>
                      <a:pt x="0" y="416052"/>
                    </a:lnTo>
                    <a:lnTo>
                      <a:pt x="1129284" y="416052"/>
                    </a:lnTo>
                    <a:lnTo>
                      <a:pt x="1129284" y="341388"/>
                    </a:lnTo>
                    <a:lnTo>
                      <a:pt x="1129284" y="0"/>
                    </a:lnTo>
                    <a:close/>
                  </a:path>
                </a:pathLst>
              </a:custGeom>
              <a:solidFill>
                <a:srgbClr val="6D796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7" name="object 187"/>
              <p:cNvSpPr/>
              <p:nvPr/>
            </p:nvSpPr>
            <p:spPr>
              <a:xfrm>
                <a:off x="8770497" y="4616196"/>
                <a:ext cx="0" cy="516890"/>
              </a:xfrm>
              <a:custGeom>
                <a:avLst/>
                <a:gdLst/>
                <a:ahLst/>
                <a:cxnLst/>
                <a:rect l="l" t="t" r="r" b="b"/>
                <a:pathLst>
                  <a:path h="516889">
                    <a:moveTo>
                      <a:pt x="0" y="0"/>
                    </a:moveTo>
                    <a:lnTo>
                      <a:pt x="0" y="516635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8" name="object 188"/>
              <p:cNvSpPr/>
              <p:nvPr/>
            </p:nvSpPr>
            <p:spPr>
              <a:xfrm>
                <a:off x="6950837" y="5231891"/>
                <a:ext cx="2494915" cy="416559"/>
              </a:xfrm>
              <a:custGeom>
                <a:avLst/>
                <a:gdLst/>
                <a:ahLst/>
                <a:cxnLst/>
                <a:rect l="l" t="t" r="r" b="b"/>
                <a:pathLst>
                  <a:path w="2494915" h="416560">
                    <a:moveTo>
                      <a:pt x="1144524" y="0"/>
                    </a:moveTo>
                    <a:lnTo>
                      <a:pt x="0" y="0"/>
                    </a:lnTo>
                    <a:lnTo>
                      <a:pt x="0" y="416052"/>
                    </a:lnTo>
                    <a:lnTo>
                      <a:pt x="1144524" y="416052"/>
                    </a:lnTo>
                    <a:lnTo>
                      <a:pt x="1144524" y="0"/>
                    </a:lnTo>
                    <a:close/>
                  </a:path>
                  <a:path w="2494915" h="416560">
                    <a:moveTo>
                      <a:pt x="2494788" y="0"/>
                    </a:moveTo>
                    <a:lnTo>
                      <a:pt x="1365504" y="0"/>
                    </a:lnTo>
                    <a:lnTo>
                      <a:pt x="1365504" y="315480"/>
                    </a:lnTo>
                    <a:lnTo>
                      <a:pt x="1365504" y="416052"/>
                    </a:lnTo>
                    <a:lnTo>
                      <a:pt x="2494788" y="416052"/>
                    </a:lnTo>
                    <a:lnTo>
                      <a:pt x="2494788" y="315480"/>
                    </a:lnTo>
                    <a:lnTo>
                      <a:pt x="2494788" y="0"/>
                    </a:lnTo>
                    <a:close/>
                  </a:path>
                </a:pathLst>
              </a:custGeom>
              <a:solidFill>
                <a:srgbClr val="6D796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9" name="object 189"/>
              <p:cNvSpPr/>
              <p:nvPr/>
            </p:nvSpPr>
            <p:spPr>
              <a:xfrm>
                <a:off x="7433949" y="4866131"/>
                <a:ext cx="1336675" cy="480059"/>
              </a:xfrm>
              <a:custGeom>
                <a:avLst/>
                <a:gdLst/>
                <a:ahLst/>
                <a:cxnLst/>
                <a:rect l="l" t="t" r="r" b="b"/>
                <a:pathLst>
                  <a:path w="1336675" h="480060">
                    <a:moveTo>
                      <a:pt x="0" y="480059"/>
                    </a:moveTo>
                    <a:lnTo>
                      <a:pt x="0" y="0"/>
                    </a:lnTo>
                    <a:lnTo>
                      <a:pt x="1336547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" name="object 190"/>
              <p:cNvSpPr/>
              <p:nvPr/>
            </p:nvSpPr>
            <p:spPr>
              <a:xfrm>
                <a:off x="4264025" y="4274819"/>
                <a:ext cx="3831590" cy="416559"/>
              </a:xfrm>
              <a:custGeom>
                <a:avLst/>
                <a:gdLst/>
                <a:ahLst/>
                <a:cxnLst/>
                <a:rect l="l" t="t" r="r" b="b"/>
                <a:pathLst>
                  <a:path w="3831590" h="416560">
                    <a:moveTo>
                      <a:pt x="1143000" y="0"/>
                    </a:moveTo>
                    <a:lnTo>
                      <a:pt x="0" y="0"/>
                    </a:lnTo>
                    <a:lnTo>
                      <a:pt x="0" y="341388"/>
                    </a:lnTo>
                    <a:lnTo>
                      <a:pt x="0" y="416052"/>
                    </a:lnTo>
                    <a:lnTo>
                      <a:pt x="1143000" y="416052"/>
                    </a:lnTo>
                    <a:lnTo>
                      <a:pt x="1143000" y="341388"/>
                    </a:lnTo>
                    <a:lnTo>
                      <a:pt x="1143000" y="0"/>
                    </a:lnTo>
                    <a:close/>
                  </a:path>
                  <a:path w="3831590" h="416560">
                    <a:moveTo>
                      <a:pt x="3831336" y="0"/>
                    </a:moveTo>
                    <a:lnTo>
                      <a:pt x="2686812" y="0"/>
                    </a:lnTo>
                    <a:lnTo>
                      <a:pt x="2686812" y="416052"/>
                    </a:lnTo>
                    <a:lnTo>
                      <a:pt x="3831336" y="416052"/>
                    </a:lnTo>
                    <a:lnTo>
                      <a:pt x="3831336" y="0"/>
                    </a:lnTo>
                    <a:close/>
                  </a:path>
                </a:pathLst>
              </a:custGeom>
              <a:solidFill>
                <a:srgbClr val="6D796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1" name="object 191"/>
              <p:cNvSpPr/>
              <p:nvPr/>
            </p:nvSpPr>
            <p:spPr>
              <a:xfrm>
                <a:off x="4731897" y="3921252"/>
                <a:ext cx="2702560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702559" h="466725">
                    <a:moveTo>
                      <a:pt x="2702051" y="466343"/>
                    </a:moveTo>
                    <a:lnTo>
                      <a:pt x="2702051" y="0"/>
                    </a:lnTo>
                    <a:lnTo>
                      <a:pt x="0" y="0"/>
                    </a:lnTo>
                    <a:lnTo>
                      <a:pt x="0" y="466343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2" name="object 192"/>
              <p:cNvSpPr/>
              <p:nvPr/>
            </p:nvSpPr>
            <p:spPr>
              <a:xfrm>
                <a:off x="1810389" y="3777996"/>
                <a:ext cx="0" cy="396240"/>
              </a:xfrm>
              <a:custGeom>
                <a:avLst/>
                <a:gdLst/>
                <a:ahLst/>
                <a:cxnLst/>
                <a:rect l="l" t="t" r="r" b="b"/>
                <a:pathLst>
                  <a:path h="396239">
                    <a:moveTo>
                      <a:pt x="0" y="0"/>
                    </a:moveTo>
                    <a:lnTo>
                      <a:pt x="0" y="396239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3" name="object 193"/>
              <p:cNvSpPr/>
              <p:nvPr/>
            </p:nvSpPr>
            <p:spPr>
              <a:xfrm>
                <a:off x="1452245" y="4274819"/>
                <a:ext cx="2508885" cy="1373505"/>
              </a:xfrm>
              <a:custGeom>
                <a:avLst/>
                <a:gdLst/>
                <a:ahLst/>
                <a:cxnLst/>
                <a:rect l="l" t="t" r="r" b="b"/>
                <a:pathLst>
                  <a:path w="2508885" h="1373504">
                    <a:moveTo>
                      <a:pt x="1144524" y="957072"/>
                    </a:moveTo>
                    <a:lnTo>
                      <a:pt x="0" y="957072"/>
                    </a:lnTo>
                    <a:lnTo>
                      <a:pt x="0" y="1272552"/>
                    </a:lnTo>
                    <a:lnTo>
                      <a:pt x="0" y="1373124"/>
                    </a:lnTo>
                    <a:lnTo>
                      <a:pt x="1144524" y="1373124"/>
                    </a:lnTo>
                    <a:lnTo>
                      <a:pt x="1144524" y="1272552"/>
                    </a:lnTo>
                    <a:lnTo>
                      <a:pt x="1144524" y="957072"/>
                    </a:lnTo>
                    <a:close/>
                  </a:path>
                  <a:path w="2508885" h="1373504">
                    <a:moveTo>
                      <a:pt x="1144524" y="0"/>
                    </a:moveTo>
                    <a:lnTo>
                      <a:pt x="0" y="0"/>
                    </a:lnTo>
                    <a:lnTo>
                      <a:pt x="0" y="341388"/>
                    </a:lnTo>
                    <a:lnTo>
                      <a:pt x="0" y="416052"/>
                    </a:lnTo>
                    <a:lnTo>
                      <a:pt x="1144524" y="416052"/>
                    </a:lnTo>
                    <a:lnTo>
                      <a:pt x="1144524" y="341388"/>
                    </a:lnTo>
                    <a:lnTo>
                      <a:pt x="1144524" y="0"/>
                    </a:lnTo>
                    <a:close/>
                  </a:path>
                  <a:path w="2508885" h="1373504">
                    <a:moveTo>
                      <a:pt x="2508504" y="957072"/>
                    </a:moveTo>
                    <a:lnTo>
                      <a:pt x="1350264" y="957072"/>
                    </a:lnTo>
                    <a:lnTo>
                      <a:pt x="1350264" y="1373124"/>
                    </a:lnTo>
                    <a:lnTo>
                      <a:pt x="2508504" y="1373124"/>
                    </a:lnTo>
                    <a:lnTo>
                      <a:pt x="2508504" y="957072"/>
                    </a:lnTo>
                    <a:close/>
                  </a:path>
                </a:pathLst>
              </a:custGeom>
              <a:solidFill>
                <a:srgbClr val="6D796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4" name="object 194"/>
              <p:cNvSpPr/>
              <p:nvPr/>
            </p:nvSpPr>
            <p:spPr>
              <a:xfrm>
                <a:off x="1341763" y="3777996"/>
                <a:ext cx="2510024" cy="1770125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195"/>
              <p:cNvSpPr/>
              <p:nvPr/>
            </p:nvSpPr>
            <p:spPr>
              <a:xfrm>
                <a:off x="8991477" y="3777996"/>
                <a:ext cx="0" cy="396240"/>
              </a:xfrm>
              <a:custGeom>
                <a:avLst/>
                <a:gdLst/>
                <a:ahLst/>
                <a:cxnLst/>
                <a:rect l="l" t="t" r="r" b="b"/>
                <a:pathLst>
                  <a:path h="396239">
                    <a:moveTo>
                      <a:pt x="0" y="0"/>
                    </a:moveTo>
                    <a:lnTo>
                      <a:pt x="0" y="396239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6" name="object 196"/>
            <p:cNvSpPr txBox="1"/>
            <p:nvPr/>
          </p:nvSpPr>
          <p:spPr>
            <a:xfrm>
              <a:off x="1482229" y="5709340"/>
              <a:ext cx="85661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40" dirty="0">
                  <a:latin typeface="Times New Roman"/>
                  <a:cs typeface="Times New Roman"/>
                </a:rPr>
                <a:t>Perfo</a:t>
              </a:r>
              <a:r>
                <a:rPr sz="1200" spc="-229" dirty="0">
                  <a:latin typeface="Times New Roman"/>
                  <a:cs typeface="Times New Roman"/>
                </a:rPr>
                <a:t> </a:t>
              </a:r>
              <a:r>
                <a:rPr sz="1200" spc="10" dirty="0">
                  <a:latin typeface="Times New Roman"/>
                  <a:cs typeface="Times New Roman"/>
                </a:rPr>
                <a:t>rmance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97" name="object 197"/>
            <p:cNvSpPr txBox="1"/>
            <p:nvPr/>
          </p:nvSpPr>
          <p:spPr>
            <a:xfrm>
              <a:off x="1482229" y="5886124"/>
              <a:ext cx="87503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98" name="object 198"/>
            <p:cNvSpPr txBox="1"/>
            <p:nvPr/>
          </p:nvSpPr>
          <p:spPr>
            <a:xfrm>
              <a:off x="3067188" y="5709340"/>
              <a:ext cx="40259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-25" dirty="0">
                  <a:latin typeface="Times New Roman"/>
                  <a:cs typeface="Times New Roman"/>
                </a:rPr>
                <a:t>S</a:t>
              </a:r>
              <a:r>
                <a:rPr sz="1200" spc="150" dirty="0">
                  <a:latin typeface="Times New Roman"/>
                  <a:cs typeface="Times New Roman"/>
                </a:rPr>
                <a:t>p</a:t>
              </a:r>
              <a:r>
                <a:rPr sz="1200" spc="5" dirty="0">
                  <a:latin typeface="Times New Roman"/>
                  <a:cs typeface="Times New Roman"/>
                </a:rPr>
                <a:t>a</a:t>
              </a:r>
              <a:r>
                <a:rPr sz="1200" spc="-90" dirty="0">
                  <a:latin typeface="Times New Roman"/>
                  <a:cs typeface="Times New Roman"/>
                </a:rPr>
                <a:t>c</a:t>
              </a:r>
              <a:r>
                <a:rPr sz="1200" spc="45" dirty="0">
                  <a:latin typeface="Times New Roman"/>
                  <a:cs typeface="Times New Roman"/>
                </a:rPr>
                <a:t>e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99" name="object 199"/>
            <p:cNvSpPr txBox="1"/>
            <p:nvPr/>
          </p:nvSpPr>
          <p:spPr>
            <a:xfrm>
              <a:off x="2818777" y="5886124"/>
              <a:ext cx="90233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0" dirty="0">
                  <a:latin typeface="Times New Roman"/>
                  <a:cs typeface="Times New Roman"/>
                </a:rPr>
                <a:t>requ</a:t>
              </a:r>
              <a:r>
                <a:rPr sz="1200" spc="-204" dirty="0">
                  <a:latin typeface="Times New Roman"/>
                  <a:cs typeface="Times New Roman"/>
                </a:rPr>
                <a:t> </a:t>
              </a:r>
              <a:r>
                <a:rPr sz="1200" spc="-45" dirty="0">
                  <a:latin typeface="Times New Roman"/>
                  <a:cs typeface="Times New Roman"/>
                </a:rPr>
                <a:t>ir</a:t>
              </a:r>
              <a:r>
                <a:rPr sz="1200" spc="-114" dirty="0">
                  <a:latin typeface="Times New Roman"/>
                  <a:cs typeface="Times New Roman"/>
                </a:rPr>
                <a:t> </a:t>
              </a:r>
              <a:r>
                <a:rPr sz="1200" spc="35" dirty="0">
                  <a:latin typeface="Times New Roman"/>
                  <a:cs typeface="Times New Roman"/>
                </a:rPr>
                <a:t>ements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0" name="object 200"/>
            <p:cNvSpPr txBox="1"/>
            <p:nvPr/>
          </p:nvSpPr>
          <p:spPr>
            <a:xfrm>
              <a:off x="1605673" y="4776652"/>
              <a:ext cx="63246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15" dirty="0">
                  <a:latin typeface="Times New Roman"/>
                  <a:cs typeface="Times New Roman"/>
                </a:rPr>
                <a:t>Us</a:t>
              </a:r>
              <a:r>
                <a:rPr sz="1200" spc="-185" dirty="0">
                  <a:latin typeface="Times New Roman"/>
                  <a:cs typeface="Times New Roman"/>
                </a:rPr>
                <a:t> </a:t>
              </a:r>
              <a:r>
                <a:rPr sz="1200" spc="20" dirty="0">
                  <a:latin typeface="Times New Roman"/>
                  <a:cs typeface="Times New Roman"/>
                </a:rPr>
                <a:t>ability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1" name="object 201"/>
            <p:cNvSpPr txBox="1"/>
            <p:nvPr/>
          </p:nvSpPr>
          <p:spPr>
            <a:xfrm>
              <a:off x="1482229" y="4941244"/>
              <a:ext cx="87503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202" name="object 202"/>
            <p:cNvGrpSpPr/>
            <p:nvPr/>
          </p:nvGrpSpPr>
          <p:grpSpPr>
            <a:xfrm>
              <a:off x="8206617" y="4751582"/>
              <a:ext cx="1129665" cy="441959"/>
              <a:chOff x="8206617" y="4174236"/>
              <a:chExt cx="1129665" cy="441959"/>
            </a:xfrm>
          </p:grpSpPr>
          <p:sp>
            <p:nvSpPr>
              <p:cNvPr id="203" name="object 203"/>
              <p:cNvSpPr/>
              <p:nvPr/>
            </p:nvSpPr>
            <p:spPr>
              <a:xfrm>
                <a:off x="8206740" y="4174248"/>
                <a:ext cx="112903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29029" h="441960">
                    <a:moveTo>
                      <a:pt x="1129030" y="0"/>
                    </a:moveTo>
                    <a:lnTo>
                      <a:pt x="5080" y="0"/>
                    </a:lnTo>
                    <a:lnTo>
                      <a:pt x="3810" y="0"/>
                    </a:lnTo>
                    <a:lnTo>
                      <a:pt x="3810" y="5422"/>
                    </a:lnTo>
                    <a:lnTo>
                      <a:pt x="0" y="5422"/>
                    </a:lnTo>
                    <a:lnTo>
                      <a:pt x="0" y="434327"/>
                    </a:lnTo>
                    <a:lnTo>
                      <a:pt x="3810" y="434327"/>
                    </a:lnTo>
                    <a:lnTo>
                      <a:pt x="3810" y="440639"/>
                    </a:lnTo>
                    <a:lnTo>
                      <a:pt x="5080" y="440639"/>
                    </a:lnTo>
                    <a:lnTo>
                      <a:pt x="5080" y="441960"/>
                    </a:lnTo>
                    <a:lnTo>
                      <a:pt x="1129030" y="441960"/>
                    </a:lnTo>
                    <a:lnTo>
                      <a:pt x="1129030" y="0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4" name="object 204"/>
              <p:cNvSpPr/>
              <p:nvPr/>
            </p:nvSpPr>
            <p:spPr>
              <a:xfrm>
                <a:off x="8206617" y="4174236"/>
                <a:ext cx="112966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29665" h="441960">
                    <a:moveTo>
                      <a:pt x="1129283" y="381477"/>
                    </a:moveTo>
                    <a:lnTo>
                      <a:pt x="1129283" y="57581"/>
                    </a:lnTo>
                    <a:lnTo>
                      <a:pt x="1124116" y="41929"/>
                    </a:lnTo>
                    <a:lnTo>
                      <a:pt x="1106501" y="1090"/>
                    </a:lnTo>
                    <a:lnTo>
                      <a:pt x="1105914" y="0"/>
                    </a:lnTo>
                    <a:lnTo>
                      <a:pt x="49278" y="0"/>
                    </a:lnTo>
                    <a:lnTo>
                      <a:pt x="31076" y="41929"/>
                    </a:lnTo>
                    <a:lnTo>
                      <a:pt x="17073" y="84345"/>
                    </a:lnTo>
                    <a:lnTo>
                      <a:pt x="6857" y="128178"/>
                    </a:lnTo>
                    <a:lnTo>
                      <a:pt x="600" y="173268"/>
                    </a:lnTo>
                    <a:lnTo>
                      <a:pt x="0" y="186328"/>
                    </a:lnTo>
                    <a:lnTo>
                      <a:pt x="0" y="252591"/>
                    </a:lnTo>
                    <a:lnTo>
                      <a:pt x="6857" y="310780"/>
                    </a:lnTo>
                    <a:lnTo>
                      <a:pt x="17073" y="354667"/>
                    </a:lnTo>
                    <a:lnTo>
                      <a:pt x="31076" y="397155"/>
                    </a:lnTo>
                    <a:lnTo>
                      <a:pt x="48691" y="438081"/>
                    </a:lnTo>
                    <a:lnTo>
                      <a:pt x="1104418" y="441959"/>
                    </a:lnTo>
                    <a:lnTo>
                      <a:pt x="1106501" y="438081"/>
                    </a:lnTo>
                    <a:lnTo>
                      <a:pt x="1124116" y="397155"/>
                    </a:lnTo>
                    <a:lnTo>
                      <a:pt x="1129283" y="381477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205"/>
              <p:cNvSpPr/>
              <p:nvPr/>
            </p:nvSpPr>
            <p:spPr>
              <a:xfrm>
                <a:off x="8232526" y="4174236"/>
                <a:ext cx="108966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089659" h="441960">
                    <a:moveTo>
                      <a:pt x="1089660" y="213359"/>
                    </a:moveTo>
                    <a:lnTo>
                      <a:pt x="1087434" y="167627"/>
                    </a:lnTo>
                    <a:lnTo>
                      <a:pt x="1080886" y="123008"/>
                    </a:lnTo>
                    <a:lnTo>
                      <a:pt x="1070207" y="79685"/>
                    </a:lnTo>
                    <a:lnTo>
                      <a:pt x="1055592" y="37838"/>
                    </a:lnTo>
                    <a:lnTo>
                      <a:pt x="1038306" y="0"/>
                    </a:lnTo>
                    <a:lnTo>
                      <a:pt x="51385" y="0"/>
                    </a:lnTo>
                    <a:lnTo>
                      <a:pt x="34084" y="37838"/>
                    </a:lnTo>
                    <a:lnTo>
                      <a:pt x="19459" y="79685"/>
                    </a:lnTo>
                    <a:lnTo>
                      <a:pt x="8776" y="123008"/>
                    </a:lnTo>
                    <a:lnTo>
                      <a:pt x="2225" y="167627"/>
                    </a:lnTo>
                    <a:lnTo>
                      <a:pt x="0" y="213359"/>
                    </a:lnTo>
                    <a:lnTo>
                      <a:pt x="2225" y="259318"/>
                    </a:lnTo>
                    <a:lnTo>
                      <a:pt x="8776" y="304111"/>
                    </a:lnTo>
                    <a:lnTo>
                      <a:pt x="19459" y="347563"/>
                    </a:lnTo>
                    <a:lnTo>
                      <a:pt x="34084" y="389495"/>
                    </a:lnTo>
                    <a:lnTo>
                      <a:pt x="52459" y="429731"/>
                    </a:lnTo>
                    <a:lnTo>
                      <a:pt x="1030248" y="441959"/>
                    </a:lnTo>
                    <a:lnTo>
                      <a:pt x="1037233" y="429731"/>
                    </a:lnTo>
                    <a:lnTo>
                      <a:pt x="1055592" y="389495"/>
                    </a:lnTo>
                    <a:lnTo>
                      <a:pt x="1070207" y="347563"/>
                    </a:lnTo>
                    <a:lnTo>
                      <a:pt x="1080886" y="304111"/>
                    </a:lnTo>
                    <a:lnTo>
                      <a:pt x="1087434" y="259318"/>
                    </a:lnTo>
                    <a:lnTo>
                      <a:pt x="1089660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6" name="object 206"/>
              <p:cNvSpPr/>
              <p:nvPr/>
            </p:nvSpPr>
            <p:spPr>
              <a:xfrm>
                <a:off x="8273674" y="4174236"/>
                <a:ext cx="1007744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441960">
                    <a:moveTo>
                      <a:pt x="1007364" y="219455"/>
                    </a:moveTo>
                    <a:lnTo>
                      <a:pt x="1005058" y="174006"/>
                    </a:lnTo>
                    <a:lnTo>
                      <a:pt x="998281" y="129768"/>
                    </a:lnTo>
                    <a:lnTo>
                      <a:pt x="987246" y="86941"/>
                    </a:lnTo>
                    <a:lnTo>
                      <a:pt x="972165" y="45724"/>
                    </a:lnTo>
                    <a:lnTo>
                      <a:pt x="953250" y="6315"/>
                    </a:lnTo>
                    <a:lnTo>
                      <a:pt x="949444" y="0"/>
                    </a:lnTo>
                    <a:lnTo>
                      <a:pt x="57963" y="0"/>
                    </a:lnTo>
                    <a:lnTo>
                      <a:pt x="35218" y="45724"/>
                    </a:lnTo>
                    <a:lnTo>
                      <a:pt x="20125" y="86941"/>
                    </a:lnTo>
                    <a:lnTo>
                      <a:pt x="9085" y="129768"/>
                    </a:lnTo>
                    <a:lnTo>
                      <a:pt x="2306" y="174006"/>
                    </a:lnTo>
                    <a:lnTo>
                      <a:pt x="0" y="219455"/>
                    </a:lnTo>
                    <a:lnTo>
                      <a:pt x="2306" y="265143"/>
                    </a:lnTo>
                    <a:lnTo>
                      <a:pt x="9085" y="309561"/>
                    </a:lnTo>
                    <a:lnTo>
                      <a:pt x="20125" y="352517"/>
                    </a:lnTo>
                    <a:lnTo>
                      <a:pt x="35218" y="393816"/>
                    </a:lnTo>
                    <a:lnTo>
                      <a:pt x="54152" y="433265"/>
                    </a:lnTo>
                    <a:lnTo>
                      <a:pt x="948011" y="441959"/>
                    </a:lnTo>
                    <a:lnTo>
                      <a:pt x="953250" y="433265"/>
                    </a:lnTo>
                    <a:lnTo>
                      <a:pt x="972165" y="393816"/>
                    </a:lnTo>
                    <a:lnTo>
                      <a:pt x="987246" y="352517"/>
                    </a:lnTo>
                    <a:lnTo>
                      <a:pt x="998281" y="309561"/>
                    </a:lnTo>
                    <a:lnTo>
                      <a:pt x="1005058" y="265143"/>
                    </a:lnTo>
                    <a:lnTo>
                      <a:pt x="1007364" y="219455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7" name="object 207"/>
              <p:cNvSpPr/>
              <p:nvPr/>
            </p:nvSpPr>
            <p:spPr>
              <a:xfrm>
                <a:off x="8288914" y="4174236"/>
                <a:ext cx="96520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441960">
                    <a:moveTo>
                      <a:pt x="964692" y="219455"/>
                    </a:moveTo>
                    <a:lnTo>
                      <a:pt x="962196" y="175147"/>
                    </a:lnTo>
                    <a:lnTo>
                      <a:pt x="954872" y="132096"/>
                    </a:lnTo>
                    <a:lnTo>
                      <a:pt x="942962" y="90523"/>
                    </a:lnTo>
                    <a:lnTo>
                      <a:pt x="926711" y="50648"/>
                    </a:lnTo>
                    <a:lnTo>
                      <a:pt x="906360" y="12694"/>
                    </a:lnTo>
                    <a:lnTo>
                      <a:pt x="897780" y="0"/>
                    </a:lnTo>
                    <a:lnTo>
                      <a:pt x="66512" y="0"/>
                    </a:lnTo>
                    <a:lnTo>
                      <a:pt x="37742" y="50648"/>
                    </a:lnTo>
                    <a:lnTo>
                      <a:pt x="21588" y="90523"/>
                    </a:lnTo>
                    <a:lnTo>
                      <a:pt x="9754" y="132096"/>
                    </a:lnTo>
                    <a:lnTo>
                      <a:pt x="2478" y="175147"/>
                    </a:lnTo>
                    <a:lnTo>
                      <a:pt x="0" y="219455"/>
                    </a:lnTo>
                    <a:lnTo>
                      <a:pt x="2478" y="264031"/>
                    </a:lnTo>
                    <a:lnTo>
                      <a:pt x="9754" y="307317"/>
                    </a:lnTo>
                    <a:lnTo>
                      <a:pt x="21588" y="349094"/>
                    </a:lnTo>
                    <a:lnTo>
                      <a:pt x="37742" y="389143"/>
                    </a:lnTo>
                    <a:lnTo>
                      <a:pt x="57977" y="427245"/>
                    </a:lnTo>
                    <a:lnTo>
                      <a:pt x="896449" y="441959"/>
                    </a:lnTo>
                    <a:lnTo>
                      <a:pt x="906360" y="427245"/>
                    </a:lnTo>
                    <a:lnTo>
                      <a:pt x="926711" y="389143"/>
                    </a:lnTo>
                    <a:lnTo>
                      <a:pt x="942962" y="349094"/>
                    </a:lnTo>
                    <a:lnTo>
                      <a:pt x="954872" y="307317"/>
                    </a:lnTo>
                    <a:lnTo>
                      <a:pt x="962196" y="264031"/>
                    </a:lnTo>
                    <a:lnTo>
                      <a:pt x="964692" y="219455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8" name="object 208"/>
              <p:cNvSpPr/>
              <p:nvPr/>
            </p:nvSpPr>
            <p:spPr>
              <a:xfrm>
                <a:off x="8330061" y="4174236"/>
                <a:ext cx="88138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881379" h="441960">
                    <a:moveTo>
                      <a:pt x="66916" y="0"/>
                    </a:moveTo>
                    <a:lnTo>
                      <a:pt x="0" y="0"/>
                    </a:lnTo>
                    <a:lnTo>
                      <a:pt x="0" y="441959"/>
                    </a:lnTo>
                    <a:lnTo>
                      <a:pt x="0" y="213359"/>
                    </a:lnTo>
                    <a:lnTo>
                      <a:pt x="2955" y="166383"/>
                    </a:lnTo>
                    <a:lnTo>
                      <a:pt x="11601" y="121013"/>
                    </a:lnTo>
                    <a:lnTo>
                      <a:pt x="25613" y="77549"/>
                    </a:lnTo>
                    <a:lnTo>
                      <a:pt x="44663" y="36291"/>
                    </a:lnTo>
                    <a:lnTo>
                      <a:pt x="66916" y="0"/>
                    </a:lnTo>
                    <a:close/>
                  </a:path>
                  <a:path w="881379" h="441960">
                    <a:moveTo>
                      <a:pt x="78042" y="441959"/>
                    </a:moveTo>
                    <a:lnTo>
                      <a:pt x="44663" y="390730"/>
                    </a:lnTo>
                    <a:lnTo>
                      <a:pt x="25613" y="349350"/>
                    </a:lnTo>
                    <a:lnTo>
                      <a:pt x="11601" y="305790"/>
                    </a:lnTo>
                    <a:lnTo>
                      <a:pt x="2955" y="260358"/>
                    </a:lnTo>
                    <a:lnTo>
                      <a:pt x="0" y="213359"/>
                    </a:lnTo>
                    <a:lnTo>
                      <a:pt x="0" y="441959"/>
                    </a:lnTo>
                    <a:lnTo>
                      <a:pt x="78042" y="441959"/>
                    </a:lnTo>
                    <a:close/>
                  </a:path>
                  <a:path w="881379" h="441960">
                    <a:moveTo>
                      <a:pt x="880872" y="213359"/>
                    </a:moveTo>
                    <a:lnTo>
                      <a:pt x="877917" y="166383"/>
                    </a:lnTo>
                    <a:lnTo>
                      <a:pt x="869271" y="121013"/>
                    </a:lnTo>
                    <a:lnTo>
                      <a:pt x="855260" y="77549"/>
                    </a:lnTo>
                    <a:lnTo>
                      <a:pt x="836209" y="36291"/>
                    </a:lnTo>
                    <a:lnTo>
                      <a:pt x="813956" y="0"/>
                    </a:lnTo>
                    <a:lnTo>
                      <a:pt x="66916" y="0"/>
                    </a:lnTo>
                    <a:lnTo>
                      <a:pt x="802830" y="441959"/>
                    </a:lnTo>
                    <a:lnTo>
                      <a:pt x="812448" y="429624"/>
                    </a:lnTo>
                    <a:lnTo>
                      <a:pt x="836209" y="390730"/>
                    </a:lnTo>
                    <a:lnTo>
                      <a:pt x="855260" y="349350"/>
                    </a:lnTo>
                    <a:lnTo>
                      <a:pt x="869271" y="305790"/>
                    </a:lnTo>
                    <a:lnTo>
                      <a:pt x="877917" y="260358"/>
                    </a:lnTo>
                    <a:lnTo>
                      <a:pt x="880872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9" name="object 209"/>
              <p:cNvSpPr/>
              <p:nvPr/>
            </p:nvSpPr>
            <p:spPr>
              <a:xfrm>
                <a:off x="8371210" y="4174236"/>
                <a:ext cx="79883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798829" h="441960">
                    <a:moveTo>
                      <a:pt x="798576" y="219455"/>
                    </a:moveTo>
                    <a:lnTo>
                      <a:pt x="795472" y="173037"/>
                    </a:lnTo>
                    <a:lnTo>
                      <a:pt x="786408" y="128276"/>
                    </a:lnTo>
                    <a:lnTo>
                      <a:pt x="771755" y="85529"/>
                    </a:lnTo>
                    <a:lnTo>
                      <a:pt x="751883" y="45155"/>
                    </a:lnTo>
                    <a:lnTo>
                      <a:pt x="727162" y="7510"/>
                    </a:lnTo>
                    <a:lnTo>
                      <a:pt x="720815" y="0"/>
                    </a:lnTo>
                    <a:lnTo>
                      <a:pt x="77760" y="0"/>
                    </a:lnTo>
                    <a:lnTo>
                      <a:pt x="46692" y="45155"/>
                    </a:lnTo>
                    <a:lnTo>
                      <a:pt x="26820" y="85529"/>
                    </a:lnTo>
                    <a:lnTo>
                      <a:pt x="12167" y="128276"/>
                    </a:lnTo>
                    <a:lnTo>
                      <a:pt x="3103" y="173037"/>
                    </a:lnTo>
                    <a:lnTo>
                      <a:pt x="0" y="219455"/>
                    </a:lnTo>
                    <a:lnTo>
                      <a:pt x="3103" y="266173"/>
                    </a:lnTo>
                    <a:lnTo>
                      <a:pt x="12167" y="311138"/>
                    </a:lnTo>
                    <a:lnTo>
                      <a:pt x="26820" y="354006"/>
                    </a:lnTo>
                    <a:lnTo>
                      <a:pt x="46692" y="394430"/>
                    </a:lnTo>
                    <a:lnTo>
                      <a:pt x="71413" y="432066"/>
                    </a:lnTo>
                    <a:lnTo>
                      <a:pt x="718789" y="441959"/>
                    </a:lnTo>
                    <a:lnTo>
                      <a:pt x="727162" y="432066"/>
                    </a:lnTo>
                    <a:lnTo>
                      <a:pt x="751883" y="394430"/>
                    </a:lnTo>
                    <a:lnTo>
                      <a:pt x="771755" y="354006"/>
                    </a:lnTo>
                    <a:lnTo>
                      <a:pt x="786408" y="311138"/>
                    </a:lnTo>
                    <a:lnTo>
                      <a:pt x="795472" y="266173"/>
                    </a:lnTo>
                    <a:lnTo>
                      <a:pt x="798576" y="219455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0" name="object 210"/>
              <p:cNvSpPr/>
              <p:nvPr/>
            </p:nvSpPr>
            <p:spPr>
              <a:xfrm>
                <a:off x="8398642" y="4174236"/>
                <a:ext cx="74422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744220" h="441960">
                    <a:moveTo>
                      <a:pt x="743712" y="219455"/>
                    </a:moveTo>
                    <a:lnTo>
                      <a:pt x="740324" y="174151"/>
                    </a:lnTo>
                    <a:lnTo>
                      <a:pt x="730454" y="130703"/>
                    </a:lnTo>
                    <a:lnTo>
                      <a:pt x="714541" y="89510"/>
                    </a:lnTo>
                    <a:lnTo>
                      <a:pt x="693024" y="50969"/>
                    </a:lnTo>
                    <a:lnTo>
                      <a:pt x="666343" y="15475"/>
                    </a:lnTo>
                    <a:lnTo>
                      <a:pt x="651178" y="0"/>
                    </a:lnTo>
                    <a:lnTo>
                      <a:pt x="92533" y="0"/>
                    </a:lnTo>
                    <a:lnTo>
                      <a:pt x="50687" y="50969"/>
                    </a:lnTo>
                    <a:lnTo>
                      <a:pt x="29170" y="89510"/>
                    </a:lnTo>
                    <a:lnTo>
                      <a:pt x="13257" y="130703"/>
                    </a:lnTo>
                    <a:lnTo>
                      <a:pt x="3387" y="174151"/>
                    </a:lnTo>
                    <a:lnTo>
                      <a:pt x="0" y="219455"/>
                    </a:lnTo>
                    <a:lnTo>
                      <a:pt x="3387" y="264760"/>
                    </a:lnTo>
                    <a:lnTo>
                      <a:pt x="13257" y="308207"/>
                    </a:lnTo>
                    <a:lnTo>
                      <a:pt x="29170" y="349400"/>
                    </a:lnTo>
                    <a:lnTo>
                      <a:pt x="50687" y="387942"/>
                    </a:lnTo>
                    <a:lnTo>
                      <a:pt x="77368" y="423436"/>
                    </a:lnTo>
                    <a:lnTo>
                      <a:pt x="648190" y="441959"/>
                    </a:lnTo>
                    <a:lnTo>
                      <a:pt x="666343" y="423436"/>
                    </a:lnTo>
                    <a:lnTo>
                      <a:pt x="693024" y="387942"/>
                    </a:lnTo>
                    <a:lnTo>
                      <a:pt x="714541" y="349400"/>
                    </a:lnTo>
                    <a:lnTo>
                      <a:pt x="730454" y="308207"/>
                    </a:lnTo>
                    <a:lnTo>
                      <a:pt x="740324" y="264760"/>
                    </a:lnTo>
                    <a:lnTo>
                      <a:pt x="743712" y="219455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1" name="object 211"/>
              <p:cNvSpPr/>
              <p:nvPr/>
            </p:nvSpPr>
            <p:spPr>
              <a:xfrm>
                <a:off x="8439790" y="4174236"/>
                <a:ext cx="66167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441960">
                    <a:moveTo>
                      <a:pt x="661416" y="213359"/>
                    </a:moveTo>
                    <a:lnTo>
                      <a:pt x="657835" y="168890"/>
                    </a:lnTo>
                    <a:lnTo>
                      <a:pt x="647433" y="126405"/>
                    </a:lnTo>
                    <a:lnTo>
                      <a:pt x="630717" y="86381"/>
                    </a:lnTo>
                    <a:lnTo>
                      <a:pt x="608196" y="49289"/>
                    </a:lnTo>
                    <a:lnTo>
                      <a:pt x="580378" y="15606"/>
                    </a:lnTo>
                    <a:lnTo>
                      <a:pt x="563303" y="0"/>
                    </a:lnTo>
                    <a:lnTo>
                      <a:pt x="98112" y="0"/>
                    </a:lnTo>
                    <a:lnTo>
                      <a:pt x="53219" y="49289"/>
                    </a:lnTo>
                    <a:lnTo>
                      <a:pt x="30698" y="86381"/>
                    </a:lnTo>
                    <a:lnTo>
                      <a:pt x="13982" y="126405"/>
                    </a:lnTo>
                    <a:lnTo>
                      <a:pt x="3580" y="168890"/>
                    </a:lnTo>
                    <a:lnTo>
                      <a:pt x="0" y="213359"/>
                    </a:lnTo>
                    <a:lnTo>
                      <a:pt x="3580" y="258208"/>
                    </a:lnTo>
                    <a:lnTo>
                      <a:pt x="13982" y="301002"/>
                    </a:lnTo>
                    <a:lnTo>
                      <a:pt x="30698" y="341276"/>
                    </a:lnTo>
                    <a:lnTo>
                      <a:pt x="53219" y="378560"/>
                    </a:lnTo>
                    <a:lnTo>
                      <a:pt x="81037" y="412389"/>
                    </a:lnTo>
                    <a:lnTo>
                      <a:pt x="113277" y="441959"/>
                    </a:lnTo>
                    <a:lnTo>
                      <a:pt x="548138" y="441959"/>
                    </a:lnTo>
                    <a:lnTo>
                      <a:pt x="580378" y="412389"/>
                    </a:lnTo>
                    <a:lnTo>
                      <a:pt x="608196" y="378560"/>
                    </a:lnTo>
                    <a:lnTo>
                      <a:pt x="630717" y="341276"/>
                    </a:lnTo>
                    <a:lnTo>
                      <a:pt x="647433" y="301002"/>
                    </a:lnTo>
                    <a:lnTo>
                      <a:pt x="657835" y="258208"/>
                    </a:lnTo>
                    <a:lnTo>
                      <a:pt x="661416" y="213359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2" name="object 212"/>
              <p:cNvSpPr/>
              <p:nvPr/>
            </p:nvSpPr>
            <p:spPr>
              <a:xfrm>
                <a:off x="8480938" y="4174236"/>
                <a:ext cx="57912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579120" h="441960">
                    <a:moveTo>
                      <a:pt x="579120" y="219455"/>
                    </a:moveTo>
                    <a:lnTo>
                      <a:pt x="575332" y="175610"/>
                    </a:lnTo>
                    <a:lnTo>
                      <a:pt x="564367" y="134050"/>
                    </a:lnTo>
                    <a:lnTo>
                      <a:pt x="546818" y="95325"/>
                    </a:lnTo>
                    <a:lnTo>
                      <a:pt x="523280" y="59984"/>
                    </a:lnTo>
                    <a:lnTo>
                      <a:pt x="494347" y="28574"/>
                    </a:lnTo>
                    <a:lnTo>
                      <a:pt x="460613" y="1645"/>
                    </a:lnTo>
                    <a:lnTo>
                      <a:pt x="457762" y="0"/>
                    </a:lnTo>
                    <a:lnTo>
                      <a:pt x="121357" y="0"/>
                    </a:lnTo>
                    <a:lnTo>
                      <a:pt x="84772" y="28574"/>
                    </a:lnTo>
                    <a:lnTo>
                      <a:pt x="55839" y="59984"/>
                    </a:lnTo>
                    <a:lnTo>
                      <a:pt x="32301" y="95325"/>
                    </a:lnTo>
                    <a:lnTo>
                      <a:pt x="14752" y="134050"/>
                    </a:lnTo>
                    <a:lnTo>
                      <a:pt x="3787" y="175610"/>
                    </a:lnTo>
                    <a:lnTo>
                      <a:pt x="0" y="219455"/>
                    </a:lnTo>
                    <a:lnTo>
                      <a:pt x="3787" y="263343"/>
                    </a:lnTo>
                    <a:lnTo>
                      <a:pt x="14752" y="305019"/>
                    </a:lnTo>
                    <a:lnTo>
                      <a:pt x="32301" y="343914"/>
                    </a:lnTo>
                    <a:lnTo>
                      <a:pt x="55839" y="379463"/>
                    </a:lnTo>
                    <a:lnTo>
                      <a:pt x="84772" y="411098"/>
                    </a:lnTo>
                    <a:lnTo>
                      <a:pt x="118506" y="438253"/>
                    </a:lnTo>
                    <a:lnTo>
                      <a:pt x="454252" y="441959"/>
                    </a:lnTo>
                    <a:lnTo>
                      <a:pt x="460613" y="438253"/>
                    </a:lnTo>
                    <a:lnTo>
                      <a:pt x="494347" y="411098"/>
                    </a:lnTo>
                    <a:lnTo>
                      <a:pt x="523280" y="379463"/>
                    </a:lnTo>
                    <a:lnTo>
                      <a:pt x="546818" y="343914"/>
                    </a:lnTo>
                    <a:lnTo>
                      <a:pt x="564367" y="305019"/>
                    </a:lnTo>
                    <a:lnTo>
                      <a:pt x="575332" y="263343"/>
                    </a:lnTo>
                    <a:lnTo>
                      <a:pt x="579120" y="219455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3" name="object 213"/>
              <p:cNvSpPr/>
              <p:nvPr/>
            </p:nvSpPr>
            <p:spPr>
              <a:xfrm>
                <a:off x="8508370" y="4174236"/>
                <a:ext cx="52451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524509" h="441960">
                    <a:moveTo>
                      <a:pt x="524256" y="219455"/>
                    </a:moveTo>
                    <a:lnTo>
                      <a:pt x="518930" y="172681"/>
                    </a:lnTo>
                    <a:lnTo>
                      <a:pt x="503658" y="129015"/>
                    </a:lnTo>
                    <a:lnTo>
                      <a:pt x="479491" y="89421"/>
                    </a:lnTo>
                    <a:lnTo>
                      <a:pt x="447484" y="54863"/>
                    </a:lnTo>
                    <a:lnTo>
                      <a:pt x="408690" y="26306"/>
                    </a:lnTo>
                    <a:lnTo>
                      <a:pt x="364164" y="4714"/>
                    </a:lnTo>
                    <a:lnTo>
                      <a:pt x="347185" y="0"/>
                    </a:lnTo>
                    <a:lnTo>
                      <a:pt x="177071" y="0"/>
                    </a:lnTo>
                    <a:lnTo>
                      <a:pt x="115565" y="26306"/>
                    </a:lnTo>
                    <a:lnTo>
                      <a:pt x="76771" y="54863"/>
                    </a:lnTo>
                    <a:lnTo>
                      <a:pt x="44764" y="89421"/>
                    </a:lnTo>
                    <a:lnTo>
                      <a:pt x="20597" y="129015"/>
                    </a:lnTo>
                    <a:lnTo>
                      <a:pt x="5325" y="172681"/>
                    </a:lnTo>
                    <a:lnTo>
                      <a:pt x="0" y="219455"/>
                    </a:lnTo>
                    <a:lnTo>
                      <a:pt x="5325" y="266666"/>
                    </a:lnTo>
                    <a:lnTo>
                      <a:pt x="20597" y="310538"/>
                    </a:lnTo>
                    <a:lnTo>
                      <a:pt x="44764" y="350159"/>
                    </a:lnTo>
                    <a:lnTo>
                      <a:pt x="76771" y="384619"/>
                    </a:lnTo>
                    <a:lnTo>
                      <a:pt x="115565" y="413006"/>
                    </a:lnTo>
                    <a:lnTo>
                      <a:pt x="160091" y="434411"/>
                    </a:lnTo>
                    <a:lnTo>
                      <a:pt x="187584" y="441959"/>
                    </a:lnTo>
                    <a:lnTo>
                      <a:pt x="336671" y="441959"/>
                    </a:lnTo>
                    <a:lnTo>
                      <a:pt x="408690" y="413006"/>
                    </a:lnTo>
                    <a:lnTo>
                      <a:pt x="447484" y="384619"/>
                    </a:lnTo>
                    <a:lnTo>
                      <a:pt x="479491" y="350159"/>
                    </a:lnTo>
                    <a:lnTo>
                      <a:pt x="503658" y="310538"/>
                    </a:lnTo>
                    <a:lnTo>
                      <a:pt x="518930" y="266666"/>
                    </a:lnTo>
                    <a:lnTo>
                      <a:pt x="524256" y="219455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4" name="object 214"/>
              <p:cNvSpPr/>
              <p:nvPr/>
            </p:nvSpPr>
            <p:spPr>
              <a:xfrm>
                <a:off x="8549517" y="4186427"/>
                <a:ext cx="441959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1959" h="402589">
                    <a:moveTo>
                      <a:pt x="441959" y="201167"/>
                    </a:moveTo>
                    <a:lnTo>
                      <a:pt x="436117" y="154994"/>
                    </a:lnTo>
                    <a:lnTo>
                      <a:pt x="419477" y="112633"/>
                    </a:lnTo>
                    <a:lnTo>
                      <a:pt x="393374" y="75284"/>
                    </a:lnTo>
                    <a:lnTo>
                      <a:pt x="359139" y="44147"/>
                    </a:lnTo>
                    <a:lnTo>
                      <a:pt x="318107" y="20420"/>
                    </a:lnTo>
                    <a:lnTo>
                      <a:pt x="271609" y="5305"/>
                    </a:lnTo>
                    <a:lnTo>
                      <a:pt x="220979" y="0"/>
                    </a:lnTo>
                    <a:lnTo>
                      <a:pt x="170350" y="5305"/>
                    </a:lnTo>
                    <a:lnTo>
                      <a:pt x="123852" y="20420"/>
                    </a:lnTo>
                    <a:lnTo>
                      <a:pt x="82820" y="44147"/>
                    </a:lnTo>
                    <a:lnTo>
                      <a:pt x="48585" y="75284"/>
                    </a:lnTo>
                    <a:lnTo>
                      <a:pt x="22482" y="112633"/>
                    </a:lnTo>
                    <a:lnTo>
                      <a:pt x="5842" y="154994"/>
                    </a:lnTo>
                    <a:lnTo>
                      <a:pt x="0" y="201167"/>
                    </a:lnTo>
                    <a:lnTo>
                      <a:pt x="5842" y="247341"/>
                    </a:lnTo>
                    <a:lnTo>
                      <a:pt x="22482" y="289702"/>
                    </a:lnTo>
                    <a:lnTo>
                      <a:pt x="48585" y="327051"/>
                    </a:lnTo>
                    <a:lnTo>
                      <a:pt x="82820" y="358188"/>
                    </a:lnTo>
                    <a:lnTo>
                      <a:pt x="123852" y="381915"/>
                    </a:lnTo>
                    <a:lnTo>
                      <a:pt x="170350" y="397030"/>
                    </a:lnTo>
                    <a:lnTo>
                      <a:pt x="220979" y="402335"/>
                    </a:lnTo>
                    <a:lnTo>
                      <a:pt x="271609" y="397030"/>
                    </a:lnTo>
                    <a:lnTo>
                      <a:pt x="318107" y="381915"/>
                    </a:lnTo>
                    <a:lnTo>
                      <a:pt x="359139" y="358188"/>
                    </a:lnTo>
                    <a:lnTo>
                      <a:pt x="393374" y="327051"/>
                    </a:lnTo>
                    <a:lnTo>
                      <a:pt x="419477" y="289702"/>
                    </a:lnTo>
                    <a:lnTo>
                      <a:pt x="436117" y="247341"/>
                    </a:lnTo>
                    <a:lnTo>
                      <a:pt x="441959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5" name="object 215"/>
              <p:cNvSpPr/>
              <p:nvPr/>
            </p:nvSpPr>
            <p:spPr>
              <a:xfrm>
                <a:off x="8590665" y="4224527"/>
                <a:ext cx="360045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40360">
                    <a:moveTo>
                      <a:pt x="359663" y="169163"/>
                    </a:moveTo>
                    <a:lnTo>
                      <a:pt x="353222" y="124354"/>
                    </a:lnTo>
                    <a:lnTo>
                      <a:pt x="335054" y="83989"/>
                    </a:lnTo>
                    <a:lnTo>
                      <a:pt x="306895" y="49720"/>
                    </a:lnTo>
                    <a:lnTo>
                      <a:pt x="270481" y="23198"/>
                    </a:lnTo>
                    <a:lnTo>
                      <a:pt x="227548" y="6074"/>
                    </a:lnTo>
                    <a:lnTo>
                      <a:pt x="179831" y="0"/>
                    </a:lnTo>
                    <a:lnTo>
                      <a:pt x="132115" y="6074"/>
                    </a:lnTo>
                    <a:lnTo>
                      <a:pt x="89182" y="23198"/>
                    </a:lnTo>
                    <a:lnTo>
                      <a:pt x="52768" y="49720"/>
                    </a:lnTo>
                    <a:lnTo>
                      <a:pt x="24609" y="83989"/>
                    </a:lnTo>
                    <a:lnTo>
                      <a:pt x="6441" y="124354"/>
                    </a:lnTo>
                    <a:lnTo>
                      <a:pt x="0" y="169163"/>
                    </a:lnTo>
                    <a:lnTo>
                      <a:pt x="6441" y="214615"/>
                    </a:lnTo>
                    <a:lnTo>
                      <a:pt x="24609" y="255411"/>
                    </a:lnTo>
                    <a:lnTo>
                      <a:pt x="52768" y="289940"/>
                    </a:lnTo>
                    <a:lnTo>
                      <a:pt x="89182" y="316596"/>
                    </a:lnTo>
                    <a:lnTo>
                      <a:pt x="132115" y="333770"/>
                    </a:lnTo>
                    <a:lnTo>
                      <a:pt x="179831" y="339851"/>
                    </a:lnTo>
                    <a:lnTo>
                      <a:pt x="227548" y="333770"/>
                    </a:lnTo>
                    <a:lnTo>
                      <a:pt x="270481" y="316596"/>
                    </a:lnTo>
                    <a:lnTo>
                      <a:pt x="306895" y="289940"/>
                    </a:lnTo>
                    <a:lnTo>
                      <a:pt x="335054" y="255411"/>
                    </a:lnTo>
                    <a:lnTo>
                      <a:pt x="353222" y="214615"/>
                    </a:lnTo>
                    <a:lnTo>
                      <a:pt x="359663" y="169163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6" name="object 216"/>
              <p:cNvSpPr/>
              <p:nvPr/>
            </p:nvSpPr>
            <p:spPr>
              <a:xfrm>
                <a:off x="8619621" y="4262627"/>
                <a:ext cx="303530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64160">
                    <a:moveTo>
                      <a:pt x="303275" y="131063"/>
                    </a:moveTo>
                    <a:lnTo>
                      <a:pt x="295473" y="89342"/>
                    </a:lnTo>
                    <a:lnTo>
                      <a:pt x="273771" y="53327"/>
                    </a:lnTo>
                    <a:lnTo>
                      <a:pt x="240731" y="25066"/>
                    </a:lnTo>
                    <a:lnTo>
                      <a:pt x="198912" y="6608"/>
                    </a:lnTo>
                    <a:lnTo>
                      <a:pt x="150875" y="0"/>
                    </a:lnTo>
                    <a:lnTo>
                      <a:pt x="102998" y="6608"/>
                    </a:lnTo>
                    <a:lnTo>
                      <a:pt x="61557" y="25066"/>
                    </a:lnTo>
                    <a:lnTo>
                      <a:pt x="28968" y="53327"/>
                    </a:lnTo>
                    <a:lnTo>
                      <a:pt x="7644" y="89342"/>
                    </a:lnTo>
                    <a:lnTo>
                      <a:pt x="0" y="131063"/>
                    </a:lnTo>
                    <a:lnTo>
                      <a:pt x="7644" y="172943"/>
                    </a:lnTo>
                    <a:lnTo>
                      <a:pt x="28968" y="209336"/>
                    </a:lnTo>
                    <a:lnTo>
                      <a:pt x="61557" y="238048"/>
                    </a:lnTo>
                    <a:lnTo>
                      <a:pt x="102998" y="256885"/>
                    </a:lnTo>
                    <a:lnTo>
                      <a:pt x="150875" y="263651"/>
                    </a:lnTo>
                    <a:lnTo>
                      <a:pt x="198912" y="256885"/>
                    </a:lnTo>
                    <a:lnTo>
                      <a:pt x="240731" y="238048"/>
                    </a:lnTo>
                    <a:lnTo>
                      <a:pt x="273771" y="209336"/>
                    </a:lnTo>
                    <a:lnTo>
                      <a:pt x="295473" y="172943"/>
                    </a:lnTo>
                    <a:lnTo>
                      <a:pt x="303275" y="131063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7" name="object 217"/>
              <p:cNvSpPr/>
              <p:nvPr/>
            </p:nvSpPr>
            <p:spPr>
              <a:xfrm>
                <a:off x="8660769" y="4287011"/>
                <a:ext cx="219455" cy="201167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8" name="object 218"/>
            <p:cNvSpPr txBox="1"/>
            <p:nvPr/>
          </p:nvSpPr>
          <p:spPr>
            <a:xfrm>
              <a:off x="8205093" y="4751581"/>
              <a:ext cx="1130935" cy="440690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56515" rIns="0" bIns="0" rtlCol="0">
              <a:spAutoFit/>
            </a:bodyPr>
            <a:lstStyle/>
            <a:p>
              <a:pPr marL="138430" marR="120014" indent="81915">
                <a:lnSpc>
                  <a:spcPts val="1300"/>
                </a:lnSpc>
                <a:spcBef>
                  <a:spcPts val="445"/>
                </a:spcBef>
              </a:pPr>
              <a:r>
                <a:rPr sz="1200" spc="15" dirty="0">
                  <a:latin typeface="Times New Roman"/>
                  <a:cs typeface="Times New Roman"/>
                </a:rPr>
                <a:t>Legislative  </a:t>
              </a:r>
              <a:r>
                <a:rPr sz="1200" spc="25" dirty="0">
                  <a:latin typeface="Times New Roman"/>
                  <a:cs typeface="Times New Roman"/>
                </a:rPr>
                <a:t>r</a:t>
              </a:r>
              <a:r>
                <a:rPr sz="1200" spc="125" dirty="0">
                  <a:latin typeface="Times New Roman"/>
                  <a:cs typeface="Times New Roman"/>
                </a:rPr>
                <a:t>e</a:t>
              </a:r>
              <a:r>
                <a:rPr sz="1200" spc="-65" dirty="0">
                  <a:latin typeface="Times New Roman"/>
                  <a:cs typeface="Times New Roman"/>
                </a:rPr>
                <a:t>q</a:t>
              </a:r>
              <a:r>
                <a:rPr sz="1200" spc="150" dirty="0">
                  <a:latin typeface="Times New Roman"/>
                  <a:cs typeface="Times New Roman"/>
                </a:rPr>
                <a:t>u</a:t>
              </a:r>
              <a:r>
                <a:rPr sz="1200" spc="-125" dirty="0">
                  <a:latin typeface="Times New Roman"/>
                  <a:cs typeface="Times New Roman"/>
                </a:rPr>
                <a:t>i</a:t>
              </a:r>
              <a:r>
                <a:rPr sz="1200" spc="25" dirty="0">
                  <a:latin typeface="Times New Roman"/>
                  <a:cs typeface="Times New Roman"/>
                </a:rPr>
                <a:t>r</a:t>
              </a:r>
              <a:r>
                <a:rPr sz="1200" spc="125" dirty="0">
                  <a:latin typeface="Times New Roman"/>
                  <a:cs typeface="Times New Roman"/>
                </a:rPr>
                <a:t>e</a:t>
              </a:r>
              <a:r>
                <a:rPr sz="1200" spc="35" dirty="0">
                  <a:latin typeface="Times New Roman"/>
                  <a:cs typeface="Times New Roman"/>
                </a:rPr>
                <a:t>m</a:t>
              </a:r>
              <a:r>
                <a:rPr sz="1200" spc="5" dirty="0">
                  <a:latin typeface="Times New Roman"/>
                  <a:cs typeface="Times New Roman"/>
                </a:rPr>
                <a:t>e</a:t>
              </a:r>
              <a:r>
                <a:rPr sz="1200" spc="55" dirty="0">
                  <a:latin typeface="Times New Roman"/>
                  <a:cs typeface="Times New Roman"/>
                </a:rPr>
                <a:t>n</a:t>
              </a:r>
              <a:r>
                <a:rPr sz="1200" spc="90" dirty="0">
                  <a:latin typeface="Times New Roman"/>
                  <a:cs typeface="Times New Roman"/>
                </a:rPr>
                <a:t>t</a:t>
              </a:r>
              <a:r>
                <a:rPr sz="1200" spc="40" dirty="0">
                  <a:latin typeface="Times New Roman"/>
                  <a:cs typeface="Times New Roman"/>
                </a:rPr>
                <a:t>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219" name="object 219"/>
            <p:cNvGrpSpPr/>
            <p:nvPr/>
          </p:nvGrpSpPr>
          <p:grpSpPr>
            <a:xfrm>
              <a:off x="5448749" y="4750629"/>
              <a:ext cx="1242060" cy="443230"/>
              <a:chOff x="5448749" y="4173283"/>
              <a:chExt cx="1242060" cy="443230"/>
            </a:xfrm>
          </p:grpSpPr>
          <p:sp>
            <p:nvSpPr>
              <p:cNvPr id="220" name="object 220"/>
              <p:cNvSpPr/>
              <p:nvPr/>
            </p:nvSpPr>
            <p:spPr>
              <a:xfrm>
                <a:off x="5449702" y="4174236"/>
                <a:ext cx="124079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240790" h="441960">
                    <a:moveTo>
                      <a:pt x="1240535" y="422898"/>
                    </a:moveTo>
                    <a:lnTo>
                      <a:pt x="1240535" y="3865"/>
                    </a:lnTo>
                    <a:lnTo>
                      <a:pt x="1239090" y="0"/>
                    </a:lnTo>
                    <a:lnTo>
                      <a:pt x="0" y="0"/>
                    </a:lnTo>
                    <a:lnTo>
                      <a:pt x="0" y="426927"/>
                    </a:lnTo>
                    <a:lnTo>
                      <a:pt x="695" y="428787"/>
                    </a:lnTo>
                    <a:lnTo>
                      <a:pt x="6806" y="441959"/>
                    </a:lnTo>
                    <a:lnTo>
                      <a:pt x="1232228" y="441959"/>
                    </a:lnTo>
                    <a:lnTo>
                      <a:pt x="1238335" y="428787"/>
                    </a:lnTo>
                    <a:lnTo>
                      <a:pt x="1240535" y="422898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1" name="object 221"/>
              <p:cNvSpPr/>
              <p:nvPr/>
            </p:nvSpPr>
            <p:spPr>
              <a:xfrm>
                <a:off x="5449702" y="4174236"/>
                <a:ext cx="123952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239520" h="441960">
                    <a:moveTo>
                      <a:pt x="1239012" y="219455"/>
                    </a:moveTo>
                    <a:lnTo>
                      <a:pt x="1236958" y="172594"/>
                    </a:lnTo>
                    <a:lnTo>
                      <a:pt x="1230902" y="126752"/>
                    </a:lnTo>
                    <a:lnTo>
                      <a:pt x="1221004" y="82077"/>
                    </a:lnTo>
                    <a:lnTo>
                      <a:pt x="1207422" y="38721"/>
                    </a:lnTo>
                    <a:lnTo>
                      <a:pt x="1191609" y="0"/>
                    </a:lnTo>
                    <a:lnTo>
                      <a:pt x="47380" y="0"/>
                    </a:lnTo>
                    <a:lnTo>
                      <a:pt x="31577" y="38721"/>
                    </a:lnTo>
                    <a:lnTo>
                      <a:pt x="18002" y="82077"/>
                    </a:lnTo>
                    <a:lnTo>
                      <a:pt x="8107" y="126752"/>
                    </a:lnTo>
                    <a:lnTo>
                      <a:pt x="2053" y="172594"/>
                    </a:lnTo>
                    <a:lnTo>
                      <a:pt x="0" y="219455"/>
                    </a:lnTo>
                    <a:lnTo>
                      <a:pt x="2053" y="266533"/>
                    </a:lnTo>
                    <a:lnTo>
                      <a:pt x="8109" y="312572"/>
                    </a:lnTo>
                    <a:lnTo>
                      <a:pt x="18007" y="357421"/>
                    </a:lnTo>
                    <a:lnTo>
                      <a:pt x="31589" y="400933"/>
                    </a:lnTo>
                    <a:lnTo>
                      <a:pt x="48289" y="441959"/>
                    </a:lnTo>
                    <a:lnTo>
                      <a:pt x="1190745" y="441959"/>
                    </a:lnTo>
                    <a:lnTo>
                      <a:pt x="1207434" y="400933"/>
                    </a:lnTo>
                    <a:lnTo>
                      <a:pt x="1221009" y="357421"/>
                    </a:lnTo>
                    <a:lnTo>
                      <a:pt x="1230904" y="312572"/>
                    </a:lnTo>
                    <a:lnTo>
                      <a:pt x="1236958" y="266533"/>
                    </a:lnTo>
                    <a:lnTo>
                      <a:pt x="1239012" y="219455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2" name="object 222"/>
              <p:cNvSpPr/>
              <p:nvPr/>
            </p:nvSpPr>
            <p:spPr>
              <a:xfrm>
                <a:off x="5477134" y="4174236"/>
                <a:ext cx="118427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84275" h="441960">
                    <a:moveTo>
                      <a:pt x="51999" y="0"/>
                    </a:moveTo>
                    <a:lnTo>
                      <a:pt x="0" y="0"/>
                    </a:lnTo>
                    <a:lnTo>
                      <a:pt x="0" y="441959"/>
                    </a:lnTo>
                    <a:lnTo>
                      <a:pt x="0" y="219455"/>
                    </a:lnTo>
                    <a:lnTo>
                      <a:pt x="2174" y="173268"/>
                    </a:lnTo>
                    <a:lnTo>
                      <a:pt x="8578" y="128178"/>
                    </a:lnTo>
                    <a:lnTo>
                      <a:pt x="19035" y="84345"/>
                    </a:lnTo>
                    <a:lnTo>
                      <a:pt x="33367" y="41929"/>
                    </a:lnTo>
                    <a:lnTo>
                      <a:pt x="51398" y="1090"/>
                    </a:lnTo>
                    <a:lnTo>
                      <a:pt x="51999" y="0"/>
                    </a:lnTo>
                    <a:close/>
                  </a:path>
                  <a:path w="1184275" h="441960">
                    <a:moveTo>
                      <a:pt x="53530" y="441959"/>
                    </a:moveTo>
                    <a:lnTo>
                      <a:pt x="33367" y="397155"/>
                    </a:lnTo>
                    <a:lnTo>
                      <a:pt x="19035" y="354667"/>
                    </a:lnTo>
                    <a:lnTo>
                      <a:pt x="8578" y="310780"/>
                    </a:lnTo>
                    <a:lnTo>
                      <a:pt x="2174" y="265655"/>
                    </a:lnTo>
                    <a:lnTo>
                      <a:pt x="0" y="219455"/>
                    </a:lnTo>
                    <a:lnTo>
                      <a:pt x="0" y="441959"/>
                    </a:lnTo>
                    <a:lnTo>
                      <a:pt x="53530" y="441959"/>
                    </a:lnTo>
                    <a:close/>
                  </a:path>
                  <a:path w="1184275" h="441960">
                    <a:moveTo>
                      <a:pt x="1184148" y="219455"/>
                    </a:moveTo>
                    <a:lnTo>
                      <a:pt x="1181974" y="173268"/>
                    </a:lnTo>
                    <a:lnTo>
                      <a:pt x="1175571" y="128178"/>
                    </a:lnTo>
                    <a:lnTo>
                      <a:pt x="1165119" y="84345"/>
                    </a:lnTo>
                    <a:lnTo>
                      <a:pt x="1150795" y="41929"/>
                    </a:lnTo>
                    <a:lnTo>
                      <a:pt x="1132778" y="1090"/>
                    </a:lnTo>
                    <a:lnTo>
                      <a:pt x="1132177" y="0"/>
                    </a:lnTo>
                    <a:lnTo>
                      <a:pt x="51999" y="0"/>
                    </a:lnTo>
                    <a:lnTo>
                      <a:pt x="1130647" y="441959"/>
                    </a:lnTo>
                    <a:lnTo>
                      <a:pt x="1132778" y="438081"/>
                    </a:lnTo>
                    <a:lnTo>
                      <a:pt x="1150795" y="397155"/>
                    </a:lnTo>
                    <a:lnTo>
                      <a:pt x="1165119" y="354667"/>
                    </a:lnTo>
                    <a:lnTo>
                      <a:pt x="1175571" y="310780"/>
                    </a:lnTo>
                    <a:lnTo>
                      <a:pt x="1181974" y="265655"/>
                    </a:lnTo>
                    <a:lnTo>
                      <a:pt x="1184148" y="219455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3" name="object 223"/>
              <p:cNvSpPr/>
              <p:nvPr/>
            </p:nvSpPr>
            <p:spPr>
              <a:xfrm>
                <a:off x="5518282" y="4174236"/>
                <a:ext cx="110236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02359" h="441960">
                    <a:moveTo>
                      <a:pt x="1101852" y="213359"/>
                    </a:moveTo>
                    <a:lnTo>
                      <a:pt x="1099598" y="167627"/>
                    </a:lnTo>
                    <a:lnTo>
                      <a:pt x="1092969" y="123008"/>
                    </a:lnTo>
                    <a:lnTo>
                      <a:pt x="1082159" y="79685"/>
                    </a:lnTo>
                    <a:lnTo>
                      <a:pt x="1067366" y="37838"/>
                    </a:lnTo>
                    <a:lnTo>
                      <a:pt x="1049871" y="0"/>
                    </a:lnTo>
                    <a:lnTo>
                      <a:pt x="52012" y="0"/>
                    </a:lnTo>
                    <a:lnTo>
                      <a:pt x="34502" y="37838"/>
                    </a:lnTo>
                    <a:lnTo>
                      <a:pt x="19699" y="79685"/>
                    </a:lnTo>
                    <a:lnTo>
                      <a:pt x="8884" y="123008"/>
                    </a:lnTo>
                    <a:lnTo>
                      <a:pt x="2253" y="167627"/>
                    </a:lnTo>
                    <a:lnTo>
                      <a:pt x="0" y="213359"/>
                    </a:lnTo>
                    <a:lnTo>
                      <a:pt x="2253" y="259318"/>
                    </a:lnTo>
                    <a:lnTo>
                      <a:pt x="8884" y="304111"/>
                    </a:lnTo>
                    <a:lnTo>
                      <a:pt x="19699" y="347563"/>
                    </a:lnTo>
                    <a:lnTo>
                      <a:pt x="34502" y="389495"/>
                    </a:lnTo>
                    <a:lnTo>
                      <a:pt x="53099" y="429731"/>
                    </a:lnTo>
                    <a:lnTo>
                      <a:pt x="60175" y="441959"/>
                    </a:lnTo>
                    <a:lnTo>
                      <a:pt x="1041716" y="441959"/>
                    </a:lnTo>
                    <a:lnTo>
                      <a:pt x="1067366" y="389495"/>
                    </a:lnTo>
                    <a:lnTo>
                      <a:pt x="1082159" y="347563"/>
                    </a:lnTo>
                    <a:lnTo>
                      <a:pt x="1092969" y="304111"/>
                    </a:lnTo>
                    <a:lnTo>
                      <a:pt x="1099598" y="259318"/>
                    </a:lnTo>
                    <a:lnTo>
                      <a:pt x="1101852" y="213359"/>
                    </a:lnTo>
                    <a:close/>
                  </a:path>
                </a:pathLst>
              </a:custGeom>
              <a:solidFill>
                <a:srgbClr val="DAE6D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4" name="object 224"/>
              <p:cNvSpPr/>
              <p:nvPr/>
            </p:nvSpPr>
            <p:spPr>
              <a:xfrm>
                <a:off x="5559430" y="4174236"/>
                <a:ext cx="101981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019809" h="441960">
                    <a:moveTo>
                      <a:pt x="1019556" y="219455"/>
                    </a:moveTo>
                    <a:lnTo>
                      <a:pt x="1017219" y="174006"/>
                    </a:lnTo>
                    <a:lnTo>
                      <a:pt x="1010351" y="129768"/>
                    </a:lnTo>
                    <a:lnTo>
                      <a:pt x="999170" y="86941"/>
                    </a:lnTo>
                    <a:lnTo>
                      <a:pt x="983890" y="45724"/>
                    </a:lnTo>
                    <a:lnTo>
                      <a:pt x="964728" y="6315"/>
                    </a:lnTo>
                    <a:lnTo>
                      <a:pt x="960873" y="0"/>
                    </a:lnTo>
                    <a:lnTo>
                      <a:pt x="58726" y="0"/>
                    </a:lnTo>
                    <a:lnTo>
                      <a:pt x="35685" y="45724"/>
                    </a:lnTo>
                    <a:lnTo>
                      <a:pt x="20393" y="86941"/>
                    </a:lnTo>
                    <a:lnTo>
                      <a:pt x="9206" y="129768"/>
                    </a:lnTo>
                    <a:lnTo>
                      <a:pt x="2337" y="174006"/>
                    </a:lnTo>
                    <a:lnTo>
                      <a:pt x="0" y="219455"/>
                    </a:lnTo>
                    <a:lnTo>
                      <a:pt x="2337" y="265143"/>
                    </a:lnTo>
                    <a:lnTo>
                      <a:pt x="9206" y="309561"/>
                    </a:lnTo>
                    <a:lnTo>
                      <a:pt x="20393" y="352517"/>
                    </a:lnTo>
                    <a:lnTo>
                      <a:pt x="35685" y="393816"/>
                    </a:lnTo>
                    <a:lnTo>
                      <a:pt x="54866" y="433265"/>
                    </a:lnTo>
                    <a:lnTo>
                      <a:pt x="60179" y="441959"/>
                    </a:lnTo>
                    <a:lnTo>
                      <a:pt x="959422" y="441959"/>
                    </a:lnTo>
                    <a:lnTo>
                      <a:pt x="983890" y="393816"/>
                    </a:lnTo>
                    <a:lnTo>
                      <a:pt x="999170" y="352517"/>
                    </a:lnTo>
                    <a:lnTo>
                      <a:pt x="1010351" y="309561"/>
                    </a:lnTo>
                    <a:lnTo>
                      <a:pt x="1017219" y="265143"/>
                    </a:lnTo>
                    <a:lnTo>
                      <a:pt x="1019556" y="219455"/>
                    </a:lnTo>
                    <a:close/>
                  </a:path>
                </a:pathLst>
              </a:custGeom>
              <a:solidFill>
                <a:srgbClr val="DDE8D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5" name="object 225"/>
              <p:cNvSpPr/>
              <p:nvPr/>
            </p:nvSpPr>
            <p:spPr>
              <a:xfrm>
                <a:off x="5586862" y="4174236"/>
                <a:ext cx="96520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441960">
                    <a:moveTo>
                      <a:pt x="964692" y="219455"/>
                    </a:moveTo>
                    <a:lnTo>
                      <a:pt x="962196" y="175147"/>
                    </a:lnTo>
                    <a:lnTo>
                      <a:pt x="954872" y="132096"/>
                    </a:lnTo>
                    <a:lnTo>
                      <a:pt x="942962" y="90523"/>
                    </a:lnTo>
                    <a:lnTo>
                      <a:pt x="926711" y="50648"/>
                    </a:lnTo>
                    <a:lnTo>
                      <a:pt x="906360" y="12694"/>
                    </a:lnTo>
                    <a:lnTo>
                      <a:pt x="897780" y="0"/>
                    </a:lnTo>
                    <a:lnTo>
                      <a:pt x="66852" y="0"/>
                    </a:lnTo>
                    <a:lnTo>
                      <a:pt x="37957" y="50648"/>
                    </a:lnTo>
                    <a:lnTo>
                      <a:pt x="21719" y="90523"/>
                    </a:lnTo>
                    <a:lnTo>
                      <a:pt x="9816" y="132096"/>
                    </a:lnTo>
                    <a:lnTo>
                      <a:pt x="2495" y="175147"/>
                    </a:lnTo>
                    <a:lnTo>
                      <a:pt x="0" y="219455"/>
                    </a:lnTo>
                    <a:lnTo>
                      <a:pt x="2495" y="264031"/>
                    </a:lnTo>
                    <a:lnTo>
                      <a:pt x="9819" y="307317"/>
                    </a:lnTo>
                    <a:lnTo>
                      <a:pt x="21729" y="349094"/>
                    </a:lnTo>
                    <a:lnTo>
                      <a:pt x="37980" y="389143"/>
                    </a:lnTo>
                    <a:lnTo>
                      <a:pt x="58331" y="427245"/>
                    </a:lnTo>
                    <a:lnTo>
                      <a:pt x="68242" y="441959"/>
                    </a:lnTo>
                    <a:lnTo>
                      <a:pt x="896510" y="441959"/>
                    </a:lnTo>
                    <a:lnTo>
                      <a:pt x="926734" y="389143"/>
                    </a:lnTo>
                    <a:lnTo>
                      <a:pt x="942972" y="349094"/>
                    </a:lnTo>
                    <a:lnTo>
                      <a:pt x="954875" y="307317"/>
                    </a:lnTo>
                    <a:lnTo>
                      <a:pt x="962196" y="264031"/>
                    </a:lnTo>
                    <a:lnTo>
                      <a:pt x="964692" y="219455"/>
                    </a:lnTo>
                    <a:close/>
                  </a:path>
                </a:pathLst>
              </a:custGeom>
              <a:solidFill>
                <a:srgbClr val="E0EAD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6" name="object 226"/>
              <p:cNvSpPr/>
              <p:nvPr/>
            </p:nvSpPr>
            <p:spPr>
              <a:xfrm>
                <a:off x="5628010" y="4174236"/>
                <a:ext cx="88265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882650" h="441960">
                    <a:moveTo>
                      <a:pt x="882396" y="213359"/>
                    </a:moveTo>
                    <a:lnTo>
                      <a:pt x="879419" y="166383"/>
                    </a:lnTo>
                    <a:lnTo>
                      <a:pt x="870710" y="121013"/>
                    </a:lnTo>
                    <a:lnTo>
                      <a:pt x="856603" y="77549"/>
                    </a:lnTo>
                    <a:lnTo>
                      <a:pt x="837431" y="36291"/>
                    </a:lnTo>
                    <a:lnTo>
                      <a:pt x="815045" y="0"/>
                    </a:lnTo>
                    <a:lnTo>
                      <a:pt x="67283" y="0"/>
                    </a:lnTo>
                    <a:lnTo>
                      <a:pt x="44929" y="36291"/>
                    </a:lnTo>
                    <a:lnTo>
                      <a:pt x="25777" y="77549"/>
                    </a:lnTo>
                    <a:lnTo>
                      <a:pt x="11681" y="121013"/>
                    </a:lnTo>
                    <a:lnTo>
                      <a:pt x="2976" y="166383"/>
                    </a:lnTo>
                    <a:lnTo>
                      <a:pt x="0" y="213359"/>
                    </a:lnTo>
                    <a:lnTo>
                      <a:pt x="2976" y="260358"/>
                    </a:lnTo>
                    <a:lnTo>
                      <a:pt x="11685" y="305790"/>
                    </a:lnTo>
                    <a:lnTo>
                      <a:pt x="25792" y="349350"/>
                    </a:lnTo>
                    <a:lnTo>
                      <a:pt x="44964" y="390730"/>
                    </a:lnTo>
                    <a:lnTo>
                      <a:pt x="68868" y="429624"/>
                    </a:lnTo>
                    <a:lnTo>
                      <a:pt x="78539" y="441959"/>
                    </a:lnTo>
                    <a:lnTo>
                      <a:pt x="803943" y="441959"/>
                    </a:lnTo>
                    <a:lnTo>
                      <a:pt x="837466" y="390730"/>
                    </a:lnTo>
                    <a:lnTo>
                      <a:pt x="856618" y="349350"/>
                    </a:lnTo>
                    <a:lnTo>
                      <a:pt x="870714" y="305790"/>
                    </a:lnTo>
                    <a:lnTo>
                      <a:pt x="879419" y="260358"/>
                    </a:lnTo>
                    <a:lnTo>
                      <a:pt x="882396" y="213359"/>
                    </a:lnTo>
                    <a:close/>
                  </a:path>
                </a:pathLst>
              </a:custGeom>
              <a:solidFill>
                <a:srgbClr val="E2ECD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7" name="object 227"/>
              <p:cNvSpPr/>
              <p:nvPr/>
            </p:nvSpPr>
            <p:spPr>
              <a:xfrm>
                <a:off x="5669158" y="4174236"/>
                <a:ext cx="80010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800100" h="441960">
                    <a:moveTo>
                      <a:pt x="78300" y="0"/>
                    </a:moveTo>
                    <a:lnTo>
                      <a:pt x="0" y="0"/>
                    </a:lnTo>
                    <a:lnTo>
                      <a:pt x="0" y="441959"/>
                    </a:lnTo>
                    <a:lnTo>
                      <a:pt x="0" y="219455"/>
                    </a:lnTo>
                    <a:lnTo>
                      <a:pt x="3129" y="173037"/>
                    </a:lnTo>
                    <a:lnTo>
                      <a:pt x="12264" y="128276"/>
                    </a:lnTo>
                    <a:lnTo>
                      <a:pt x="27026" y="85529"/>
                    </a:lnTo>
                    <a:lnTo>
                      <a:pt x="47036" y="45155"/>
                    </a:lnTo>
                    <a:lnTo>
                      <a:pt x="71916" y="7510"/>
                    </a:lnTo>
                    <a:lnTo>
                      <a:pt x="78300" y="0"/>
                    </a:lnTo>
                    <a:close/>
                  </a:path>
                  <a:path w="800100" h="441960">
                    <a:moveTo>
                      <a:pt x="80339" y="441959"/>
                    </a:moveTo>
                    <a:lnTo>
                      <a:pt x="47036" y="394430"/>
                    </a:lnTo>
                    <a:lnTo>
                      <a:pt x="27026" y="354006"/>
                    </a:lnTo>
                    <a:lnTo>
                      <a:pt x="12264" y="311138"/>
                    </a:lnTo>
                    <a:lnTo>
                      <a:pt x="3129" y="266173"/>
                    </a:lnTo>
                    <a:lnTo>
                      <a:pt x="0" y="219455"/>
                    </a:lnTo>
                    <a:lnTo>
                      <a:pt x="0" y="441959"/>
                    </a:lnTo>
                    <a:lnTo>
                      <a:pt x="80339" y="441959"/>
                    </a:lnTo>
                    <a:close/>
                  </a:path>
                  <a:path w="800100" h="441960">
                    <a:moveTo>
                      <a:pt x="800100" y="219455"/>
                    </a:moveTo>
                    <a:lnTo>
                      <a:pt x="796971" y="173037"/>
                    </a:lnTo>
                    <a:lnTo>
                      <a:pt x="787841" y="128276"/>
                    </a:lnTo>
                    <a:lnTo>
                      <a:pt x="773092" y="85529"/>
                    </a:lnTo>
                    <a:lnTo>
                      <a:pt x="753108" y="45155"/>
                    </a:lnTo>
                    <a:lnTo>
                      <a:pt x="728270" y="7510"/>
                    </a:lnTo>
                    <a:lnTo>
                      <a:pt x="721900" y="0"/>
                    </a:lnTo>
                    <a:lnTo>
                      <a:pt x="78300" y="0"/>
                    </a:lnTo>
                    <a:lnTo>
                      <a:pt x="80339" y="441959"/>
                    </a:lnTo>
                    <a:lnTo>
                      <a:pt x="719866" y="441959"/>
                    </a:lnTo>
                    <a:lnTo>
                      <a:pt x="753108" y="394430"/>
                    </a:lnTo>
                    <a:lnTo>
                      <a:pt x="773092" y="354006"/>
                    </a:lnTo>
                    <a:lnTo>
                      <a:pt x="787841" y="311138"/>
                    </a:lnTo>
                    <a:lnTo>
                      <a:pt x="796971" y="266173"/>
                    </a:lnTo>
                    <a:lnTo>
                      <a:pt x="800100" y="219455"/>
                    </a:lnTo>
                    <a:close/>
                  </a:path>
                </a:pathLst>
              </a:custGeom>
              <a:solidFill>
                <a:srgbClr val="E4EDE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8" name="object 228"/>
              <p:cNvSpPr/>
              <p:nvPr/>
            </p:nvSpPr>
            <p:spPr>
              <a:xfrm>
                <a:off x="5696590" y="4174236"/>
                <a:ext cx="74549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745489" h="441960">
                    <a:moveTo>
                      <a:pt x="745236" y="219455"/>
                    </a:moveTo>
                    <a:lnTo>
                      <a:pt x="741819" y="174151"/>
                    </a:lnTo>
                    <a:lnTo>
                      <a:pt x="731872" y="130703"/>
                    </a:lnTo>
                    <a:lnTo>
                      <a:pt x="715851" y="89510"/>
                    </a:lnTo>
                    <a:lnTo>
                      <a:pt x="694210" y="50969"/>
                    </a:lnTo>
                    <a:lnTo>
                      <a:pt x="667404" y="15475"/>
                    </a:lnTo>
                    <a:lnTo>
                      <a:pt x="652186" y="0"/>
                    </a:lnTo>
                    <a:lnTo>
                      <a:pt x="93198" y="0"/>
                    </a:lnTo>
                    <a:lnTo>
                      <a:pt x="51082" y="50969"/>
                    </a:lnTo>
                    <a:lnTo>
                      <a:pt x="29408" y="89510"/>
                    </a:lnTo>
                    <a:lnTo>
                      <a:pt x="13370" y="130703"/>
                    </a:lnTo>
                    <a:lnTo>
                      <a:pt x="3417" y="174151"/>
                    </a:lnTo>
                    <a:lnTo>
                      <a:pt x="0" y="219455"/>
                    </a:lnTo>
                    <a:lnTo>
                      <a:pt x="3417" y="264760"/>
                    </a:lnTo>
                    <a:lnTo>
                      <a:pt x="13370" y="308207"/>
                    </a:lnTo>
                    <a:lnTo>
                      <a:pt x="29408" y="349400"/>
                    </a:lnTo>
                    <a:lnTo>
                      <a:pt x="51082" y="387942"/>
                    </a:lnTo>
                    <a:lnTo>
                      <a:pt x="77941" y="423436"/>
                    </a:lnTo>
                    <a:lnTo>
                      <a:pt x="96203" y="441959"/>
                    </a:lnTo>
                    <a:lnTo>
                      <a:pt x="649189" y="441959"/>
                    </a:lnTo>
                    <a:lnTo>
                      <a:pt x="694210" y="387942"/>
                    </a:lnTo>
                    <a:lnTo>
                      <a:pt x="715851" y="349400"/>
                    </a:lnTo>
                    <a:lnTo>
                      <a:pt x="731872" y="308207"/>
                    </a:lnTo>
                    <a:lnTo>
                      <a:pt x="741819" y="264760"/>
                    </a:lnTo>
                    <a:lnTo>
                      <a:pt x="745236" y="219455"/>
                    </a:lnTo>
                    <a:close/>
                  </a:path>
                </a:pathLst>
              </a:custGeom>
              <a:solidFill>
                <a:srgbClr val="E7EFE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9" name="object 229"/>
              <p:cNvSpPr/>
              <p:nvPr/>
            </p:nvSpPr>
            <p:spPr>
              <a:xfrm>
                <a:off x="5737738" y="4174236"/>
                <a:ext cx="66294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662939" h="441960">
                    <a:moveTo>
                      <a:pt x="98879" y="0"/>
                    </a:moveTo>
                    <a:lnTo>
                      <a:pt x="0" y="0"/>
                    </a:lnTo>
                    <a:lnTo>
                      <a:pt x="0" y="441959"/>
                    </a:lnTo>
                    <a:lnTo>
                      <a:pt x="0" y="213359"/>
                    </a:lnTo>
                    <a:lnTo>
                      <a:pt x="3616" y="168890"/>
                    </a:lnTo>
                    <a:lnTo>
                      <a:pt x="14115" y="126405"/>
                    </a:lnTo>
                    <a:lnTo>
                      <a:pt x="30977" y="86381"/>
                    </a:lnTo>
                    <a:lnTo>
                      <a:pt x="53678" y="49289"/>
                    </a:lnTo>
                    <a:lnTo>
                      <a:pt x="81696" y="15606"/>
                    </a:lnTo>
                    <a:lnTo>
                      <a:pt x="98879" y="0"/>
                    </a:lnTo>
                    <a:close/>
                  </a:path>
                  <a:path w="662939" h="441960">
                    <a:moveTo>
                      <a:pt x="114140" y="441959"/>
                    </a:moveTo>
                    <a:lnTo>
                      <a:pt x="81696" y="412389"/>
                    </a:lnTo>
                    <a:lnTo>
                      <a:pt x="53678" y="378560"/>
                    </a:lnTo>
                    <a:lnTo>
                      <a:pt x="30977" y="341276"/>
                    </a:lnTo>
                    <a:lnTo>
                      <a:pt x="14115" y="301002"/>
                    </a:lnTo>
                    <a:lnTo>
                      <a:pt x="3616" y="258208"/>
                    </a:lnTo>
                    <a:lnTo>
                      <a:pt x="0" y="213359"/>
                    </a:lnTo>
                    <a:lnTo>
                      <a:pt x="0" y="441959"/>
                    </a:lnTo>
                    <a:lnTo>
                      <a:pt x="114140" y="441959"/>
                    </a:lnTo>
                    <a:close/>
                  </a:path>
                  <a:path w="662939" h="441960">
                    <a:moveTo>
                      <a:pt x="662940" y="213359"/>
                    </a:moveTo>
                    <a:lnTo>
                      <a:pt x="659325" y="168890"/>
                    </a:lnTo>
                    <a:lnTo>
                      <a:pt x="648833" y="126405"/>
                    </a:lnTo>
                    <a:lnTo>
                      <a:pt x="631994" y="86381"/>
                    </a:lnTo>
                    <a:lnTo>
                      <a:pt x="609335" y="49289"/>
                    </a:lnTo>
                    <a:lnTo>
                      <a:pt x="581387" y="15606"/>
                    </a:lnTo>
                    <a:lnTo>
                      <a:pt x="564259" y="0"/>
                    </a:lnTo>
                    <a:lnTo>
                      <a:pt x="98879" y="0"/>
                    </a:lnTo>
                    <a:lnTo>
                      <a:pt x="114140" y="441959"/>
                    </a:lnTo>
                    <a:lnTo>
                      <a:pt x="549046" y="441959"/>
                    </a:lnTo>
                    <a:lnTo>
                      <a:pt x="581387" y="412389"/>
                    </a:lnTo>
                    <a:lnTo>
                      <a:pt x="609335" y="378560"/>
                    </a:lnTo>
                    <a:lnTo>
                      <a:pt x="631994" y="341276"/>
                    </a:lnTo>
                    <a:lnTo>
                      <a:pt x="648833" y="301002"/>
                    </a:lnTo>
                    <a:lnTo>
                      <a:pt x="659325" y="258208"/>
                    </a:lnTo>
                    <a:lnTo>
                      <a:pt x="662940" y="213359"/>
                    </a:lnTo>
                    <a:close/>
                  </a:path>
                </a:pathLst>
              </a:custGeom>
              <a:solidFill>
                <a:srgbClr val="EAF1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0" name="object 230"/>
              <p:cNvSpPr/>
              <p:nvPr/>
            </p:nvSpPr>
            <p:spPr>
              <a:xfrm>
                <a:off x="5780410" y="4174236"/>
                <a:ext cx="57785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41960">
                    <a:moveTo>
                      <a:pt x="577596" y="219455"/>
                    </a:moveTo>
                    <a:lnTo>
                      <a:pt x="573808" y="175610"/>
                    </a:lnTo>
                    <a:lnTo>
                      <a:pt x="562843" y="134050"/>
                    </a:lnTo>
                    <a:lnTo>
                      <a:pt x="545294" y="95325"/>
                    </a:lnTo>
                    <a:lnTo>
                      <a:pt x="521756" y="59984"/>
                    </a:lnTo>
                    <a:lnTo>
                      <a:pt x="492823" y="28574"/>
                    </a:lnTo>
                    <a:lnTo>
                      <a:pt x="459089" y="1645"/>
                    </a:lnTo>
                    <a:lnTo>
                      <a:pt x="456238" y="0"/>
                    </a:lnTo>
                    <a:lnTo>
                      <a:pt x="121013" y="0"/>
                    </a:lnTo>
                    <a:lnTo>
                      <a:pt x="84582" y="28574"/>
                    </a:lnTo>
                    <a:lnTo>
                      <a:pt x="55741" y="59984"/>
                    </a:lnTo>
                    <a:lnTo>
                      <a:pt x="32260" y="95325"/>
                    </a:lnTo>
                    <a:lnTo>
                      <a:pt x="14740" y="134050"/>
                    </a:lnTo>
                    <a:lnTo>
                      <a:pt x="3785" y="175610"/>
                    </a:lnTo>
                    <a:lnTo>
                      <a:pt x="0" y="219455"/>
                    </a:lnTo>
                    <a:lnTo>
                      <a:pt x="3787" y="263343"/>
                    </a:lnTo>
                    <a:lnTo>
                      <a:pt x="14752" y="305019"/>
                    </a:lnTo>
                    <a:lnTo>
                      <a:pt x="32301" y="343914"/>
                    </a:lnTo>
                    <a:lnTo>
                      <a:pt x="55839" y="379463"/>
                    </a:lnTo>
                    <a:lnTo>
                      <a:pt x="84772" y="411098"/>
                    </a:lnTo>
                    <a:lnTo>
                      <a:pt x="118506" y="438253"/>
                    </a:lnTo>
                    <a:lnTo>
                      <a:pt x="124867" y="441959"/>
                    </a:lnTo>
                    <a:lnTo>
                      <a:pt x="453090" y="441959"/>
                    </a:lnTo>
                    <a:lnTo>
                      <a:pt x="493014" y="411098"/>
                    </a:lnTo>
                    <a:lnTo>
                      <a:pt x="521854" y="379463"/>
                    </a:lnTo>
                    <a:lnTo>
                      <a:pt x="545335" y="343914"/>
                    </a:lnTo>
                    <a:lnTo>
                      <a:pt x="562855" y="305019"/>
                    </a:lnTo>
                    <a:lnTo>
                      <a:pt x="573810" y="263343"/>
                    </a:lnTo>
                    <a:lnTo>
                      <a:pt x="577596" y="219455"/>
                    </a:lnTo>
                    <a:close/>
                  </a:path>
                </a:pathLst>
              </a:custGeom>
              <a:solidFill>
                <a:srgbClr val="EDF3E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1" name="object 231"/>
              <p:cNvSpPr/>
              <p:nvPr/>
            </p:nvSpPr>
            <p:spPr>
              <a:xfrm>
                <a:off x="5807842" y="4174236"/>
                <a:ext cx="52324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441960">
                    <a:moveTo>
                      <a:pt x="522732" y="219455"/>
                    </a:moveTo>
                    <a:lnTo>
                      <a:pt x="517409" y="172681"/>
                    </a:lnTo>
                    <a:lnTo>
                      <a:pt x="502158" y="129015"/>
                    </a:lnTo>
                    <a:lnTo>
                      <a:pt x="478047" y="89421"/>
                    </a:lnTo>
                    <a:lnTo>
                      <a:pt x="446151" y="54863"/>
                    </a:lnTo>
                    <a:lnTo>
                      <a:pt x="407539" y="26306"/>
                    </a:lnTo>
                    <a:lnTo>
                      <a:pt x="363283" y="4714"/>
                    </a:lnTo>
                    <a:lnTo>
                      <a:pt x="346434" y="0"/>
                    </a:lnTo>
                    <a:lnTo>
                      <a:pt x="177071" y="0"/>
                    </a:lnTo>
                    <a:lnTo>
                      <a:pt x="115565" y="26306"/>
                    </a:lnTo>
                    <a:lnTo>
                      <a:pt x="76771" y="54863"/>
                    </a:lnTo>
                    <a:lnTo>
                      <a:pt x="44764" y="89421"/>
                    </a:lnTo>
                    <a:lnTo>
                      <a:pt x="20597" y="129015"/>
                    </a:lnTo>
                    <a:lnTo>
                      <a:pt x="5325" y="172681"/>
                    </a:lnTo>
                    <a:lnTo>
                      <a:pt x="0" y="219455"/>
                    </a:lnTo>
                    <a:lnTo>
                      <a:pt x="5325" y="266666"/>
                    </a:lnTo>
                    <a:lnTo>
                      <a:pt x="20597" y="310538"/>
                    </a:lnTo>
                    <a:lnTo>
                      <a:pt x="44764" y="350159"/>
                    </a:lnTo>
                    <a:lnTo>
                      <a:pt x="76771" y="384619"/>
                    </a:lnTo>
                    <a:lnTo>
                      <a:pt x="115565" y="413006"/>
                    </a:lnTo>
                    <a:lnTo>
                      <a:pt x="160091" y="434411"/>
                    </a:lnTo>
                    <a:lnTo>
                      <a:pt x="187584" y="441959"/>
                    </a:lnTo>
                    <a:lnTo>
                      <a:pt x="336001" y="441959"/>
                    </a:lnTo>
                    <a:lnTo>
                      <a:pt x="407539" y="413006"/>
                    </a:lnTo>
                    <a:lnTo>
                      <a:pt x="446151" y="384619"/>
                    </a:lnTo>
                    <a:lnTo>
                      <a:pt x="478047" y="350159"/>
                    </a:lnTo>
                    <a:lnTo>
                      <a:pt x="502158" y="310538"/>
                    </a:lnTo>
                    <a:lnTo>
                      <a:pt x="517409" y="266666"/>
                    </a:lnTo>
                    <a:lnTo>
                      <a:pt x="522732" y="219455"/>
                    </a:lnTo>
                    <a:close/>
                  </a:path>
                </a:pathLst>
              </a:custGeom>
              <a:solidFill>
                <a:srgbClr val="EFF4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2" name="object 232"/>
              <p:cNvSpPr/>
              <p:nvPr/>
            </p:nvSpPr>
            <p:spPr>
              <a:xfrm>
                <a:off x="5848990" y="4186427"/>
                <a:ext cx="440690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402589">
                    <a:moveTo>
                      <a:pt x="440435" y="201167"/>
                    </a:moveTo>
                    <a:lnTo>
                      <a:pt x="434597" y="154994"/>
                    </a:lnTo>
                    <a:lnTo>
                      <a:pt x="417989" y="112633"/>
                    </a:lnTo>
                    <a:lnTo>
                      <a:pt x="391970" y="75284"/>
                    </a:lnTo>
                    <a:lnTo>
                      <a:pt x="357900" y="44147"/>
                    </a:lnTo>
                    <a:lnTo>
                      <a:pt x="317138" y="20420"/>
                    </a:lnTo>
                    <a:lnTo>
                      <a:pt x="271045" y="5305"/>
                    </a:lnTo>
                    <a:lnTo>
                      <a:pt x="220979" y="0"/>
                    </a:lnTo>
                    <a:lnTo>
                      <a:pt x="170350" y="5305"/>
                    </a:lnTo>
                    <a:lnTo>
                      <a:pt x="123852" y="20420"/>
                    </a:lnTo>
                    <a:lnTo>
                      <a:pt x="82820" y="44147"/>
                    </a:lnTo>
                    <a:lnTo>
                      <a:pt x="48585" y="75284"/>
                    </a:lnTo>
                    <a:lnTo>
                      <a:pt x="22482" y="112633"/>
                    </a:lnTo>
                    <a:lnTo>
                      <a:pt x="5842" y="154994"/>
                    </a:lnTo>
                    <a:lnTo>
                      <a:pt x="0" y="201167"/>
                    </a:lnTo>
                    <a:lnTo>
                      <a:pt x="5842" y="247341"/>
                    </a:lnTo>
                    <a:lnTo>
                      <a:pt x="22482" y="289702"/>
                    </a:lnTo>
                    <a:lnTo>
                      <a:pt x="48585" y="327051"/>
                    </a:lnTo>
                    <a:lnTo>
                      <a:pt x="82820" y="358188"/>
                    </a:lnTo>
                    <a:lnTo>
                      <a:pt x="123852" y="381915"/>
                    </a:lnTo>
                    <a:lnTo>
                      <a:pt x="170350" y="397030"/>
                    </a:lnTo>
                    <a:lnTo>
                      <a:pt x="220979" y="402335"/>
                    </a:lnTo>
                    <a:lnTo>
                      <a:pt x="271045" y="397030"/>
                    </a:lnTo>
                    <a:lnTo>
                      <a:pt x="317138" y="381915"/>
                    </a:lnTo>
                    <a:lnTo>
                      <a:pt x="357900" y="358188"/>
                    </a:lnTo>
                    <a:lnTo>
                      <a:pt x="391970" y="327051"/>
                    </a:lnTo>
                    <a:lnTo>
                      <a:pt x="417989" y="289702"/>
                    </a:lnTo>
                    <a:lnTo>
                      <a:pt x="434597" y="247341"/>
                    </a:lnTo>
                    <a:lnTo>
                      <a:pt x="440435" y="201167"/>
                    </a:lnTo>
                    <a:close/>
                  </a:path>
                </a:pathLst>
              </a:custGeom>
              <a:solidFill>
                <a:srgbClr val="F1F6E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3" name="object 233"/>
              <p:cNvSpPr/>
              <p:nvPr/>
            </p:nvSpPr>
            <p:spPr>
              <a:xfrm>
                <a:off x="5890138" y="4224527"/>
                <a:ext cx="35814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58139" h="340360">
                    <a:moveTo>
                      <a:pt x="358139" y="169163"/>
                    </a:moveTo>
                    <a:lnTo>
                      <a:pt x="351705" y="124354"/>
                    </a:lnTo>
                    <a:lnTo>
                      <a:pt x="333586" y="83989"/>
                    </a:lnTo>
                    <a:lnTo>
                      <a:pt x="305561" y="49720"/>
                    </a:lnTo>
                    <a:lnTo>
                      <a:pt x="269409" y="23198"/>
                    </a:lnTo>
                    <a:lnTo>
                      <a:pt x="226906" y="6074"/>
                    </a:lnTo>
                    <a:lnTo>
                      <a:pt x="179831" y="0"/>
                    </a:lnTo>
                    <a:lnTo>
                      <a:pt x="132115" y="6074"/>
                    </a:lnTo>
                    <a:lnTo>
                      <a:pt x="89182" y="23198"/>
                    </a:lnTo>
                    <a:lnTo>
                      <a:pt x="52768" y="49720"/>
                    </a:lnTo>
                    <a:lnTo>
                      <a:pt x="24609" y="83989"/>
                    </a:lnTo>
                    <a:lnTo>
                      <a:pt x="6441" y="124354"/>
                    </a:lnTo>
                    <a:lnTo>
                      <a:pt x="0" y="169163"/>
                    </a:lnTo>
                    <a:lnTo>
                      <a:pt x="6441" y="214615"/>
                    </a:lnTo>
                    <a:lnTo>
                      <a:pt x="24609" y="255411"/>
                    </a:lnTo>
                    <a:lnTo>
                      <a:pt x="52768" y="289940"/>
                    </a:lnTo>
                    <a:lnTo>
                      <a:pt x="89182" y="316596"/>
                    </a:lnTo>
                    <a:lnTo>
                      <a:pt x="132115" y="333770"/>
                    </a:lnTo>
                    <a:lnTo>
                      <a:pt x="179831" y="339851"/>
                    </a:lnTo>
                    <a:lnTo>
                      <a:pt x="226906" y="333770"/>
                    </a:lnTo>
                    <a:lnTo>
                      <a:pt x="269409" y="316596"/>
                    </a:lnTo>
                    <a:lnTo>
                      <a:pt x="305561" y="289940"/>
                    </a:lnTo>
                    <a:lnTo>
                      <a:pt x="333586" y="255411"/>
                    </a:lnTo>
                    <a:lnTo>
                      <a:pt x="351705" y="214615"/>
                    </a:lnTo>
                    <a:lnTo>
                      <a:pt x="358139" y="169163"/>
                    </a:lnTo>
                    <a:close/>
                  </a:path>
                </a:pathLst>
              </a:custGeom>
              <a:solidFill>
                <a:srgbClr val="F4F8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4" name="object 234"/>
              <p:cNvSpPr/>
              <p:nvPr/>
            </p:nvSpPr>
            <p:spPr>
              <a:xfrm>
                <a:off x="5917570" y="4262627"/>
                <a:ext cx="303530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64160">
                    <a:moveTo>
                      <a:pt x="303275" y="131063"/>
                    </a:moveTo>
                    <a:lnTo>
                      <a:pt x="295473" y="89342"/>
                    </a:lnTo>
                    <a:lnTo>
                      <a:pt x="273771" y="53327"/>
                    </a:lnTo>
                    <a:lnTo>
                      <a:pt x="240731" y="25066"/>
                    </a:lnTo>
                    <a:lnTo>
                      <a:pt x="198912" y="6608"/>
                    </a:lnTo>
                    <a:lnTo>
                      <a:pt x="150875" y="0"/>
                    </a:lnTo>
                    <a:lnTo>
                      <a:pt x="103583" y="6608"/>
                    </a:lnTo>
                    <a:lnTo>
                      <a:pt x="62215" y="25066"/>
                    </a:lnTo>
                    <a:lnTo>
                      <a:pt x="29407" y="53327"/>
                    </a:lnTo>
                    <a:lnTo>
                      <a:pt x="7790" y="89342"/>
                    </a:lnTo>
                    <a:lnTo>
                      <a:pt x="0" y="131063"/>
                    </a:lnTo>
                    <a:lnTo>
                      <a:pt x="7802" y="172943"/>
                    </a:lnTo>
                    <a:lnTo>
                      <a:pt x="29504" y="209336"/>
                    </a:lnTo>
                    <a:lnTo>
                      <a:pt x="62544" y="238048"/>
                    </a:lnTo>
                    <a:lnTo>
                      <a:pt x="104363" y="256885"/>
                    </a:lnTo>
                    <a:lnTo>
                      <a:pt x="152399" y="263651"/>
                    </a:lnTo>
                    <a:lnTo>
                      <a:pt x="199692" y="256885"/>
                    </a:lnTo>
                    <a:lnTo>
                      <a:pt x="241060" y="238048"/>
                    </a:lnTo>
                    <a:lnTo>
                      <a:pt x="273868" y="209336"/>
                    </a:lnTo>
                    <a:lnTo>
                      <a:pt x="295485" y="172943"/>
                    </a:lnTo>
                    <a:lnTo>
                      <a:pt x="303275" y="131063"/>
                    </a:lnTo>
                    <a:close/>
                  </a:path>
                </a:pathLst>
              </a:custGeom>
              <a:solidFill>
                <a:srgbClr val="F7FAF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5" name="object 235"/>
              <p:cNvSpPr/>
              <p:nvPr/>
            </p:nvSpPr>
            <p:spPr>
              <a:xfrm>
                <a:off x="5958718" y="4287011"/>
                <a:ext cx="220979" cy="201167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6" name="object 236"/>
              <p:cNvSpPr/>
              <p:nvPr/>
            </p:nvSpPr>
            <p:spPr>
              <a:xfrm>
                <a:off x="5449702" y="4174235"/>
                <a:ext cx="1239520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1239520" h="440689">
                    <a:moveTo>
                      <a:pt x="0" y="0"/>
                    </a:moveTo>
                    <a:lnTo>
                      <a:pt x="1239011" y="0"/>
                    </a:lnTo>
                    <a:lnTo>
                      <a:pt x="1239011" y="440435"/>
                    </a:lnTo>
                    <a:lnTo>
                      <a:pt x="0" y="440435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7" name="object 237"/>
            <p:cNvSpPr txBox="1"/>
            <p:nvPr/>
          </p:nvSpPr>
          <p:spPr>
            <a:xfrm>
              <a:off x="5519303" y="4776652"/>
              <a:ext cx="108648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50" dirty="0">
                  <a:latin typeface="Times New Roman"/>
                  <a:cs typeface="Times New Roman"/>
                </a:rPr>
                <a:t>Implementation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38" name="object 238"/>
            <p:cNvSpPr txBox="1"/>
            <p:nvPr/>
          </p:nvSpPr>
          <p:spPr>
            <a:xfrm>
              <a:off x="5616839" y="4941244"/>
              <a:ext cx="90233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25" dirty="0">
                  <a:latin typeface="Times New Roman"/>
                  <a:cs typeface="Times New Roman"/>
                </a:rPr>
                <a:t>r</a:t>
              </a:r>
              <a:r>
                <a:rPr sz="1200" spc="5" dirty="0">
                  <a:latin typeface="Times New Roman"/>
                  <a:cs typeface="Times New Roman"/>
                </a:rPr>
                <a:t>e</a:t>
              </a:r>
              <a:r>
                <a:rPr sz="1200" spc="45" dirty="0">
                  <a:latin typeface="Times New Roman"/>
                  <a:cs typeface="Times New Roman"/>
                </a:rPr>
                <a:t>q</a:t>
              </a:r>
              <a:r>
                <a:rPr sz="1200" spc="55" dirty="0">
                  <a:latin typeface="Times New Roman"/>
                  <a:cs typeface="Times New Roman"/>
                </a:rPr>
                <a:t>u</a:t>
              </a:r>
              <a:r>
                <a:rPr sz="1200" spc="-15" dirty="0">
                  <a:latin typeface="Times New Roman"/>
                  <a:cs typeface="Times New Roman"/>
                </a:rPr>
                <a:t>i</a:t>
              </a:r>
              <a:r>
                <a:rPr sz="1200" spc="135" dirty="0">
                  <a:latin typeface="Times New Roman"/>
                  <a:cs typeface="Times New Roman"/>
                </a:rPr>
                <a:t>r</a:t>
              </a:r>
              <a:r>
                <a:rPr sz="1200" spc="110" dirty="0">
                  <a:latin typeface="Times New Roman"/>
                  <a:cs typeface="Times New Roman"/>
                </a:rPr>
                <a:t>e</a:t>
              </a:r>
              <a:r>
                <a:rPr sz="1200" spc="50" dirty="0">
                  <a:latin typeface="Times New Roman"/>
                  <a:cs typeface="Times New Roman"/>
                </a:rPr>
                <a:t>m</a:t>
              </a:r>
              <a:r>
                <a:rPr sz="1200" spc="5" dirty="0">
                  <a:latin typeface="Times New Roman"/>
                  <a:cs typeface="Times New Roman"/>
                </a:rPr>
                <a:t>e</a:t>
              </a:r>
              <a:r>
                <a:rPr sz="1200" spc="45" dirty="0">
                  <a:latin typeface="Times New Roman"/>
                  <a:cs typeface="Times New Roman"/>
                </a:rPr>
                <a:t>n</a:t>
              </a:r>
              <a:r>
                <a:rPr sz="1200" spc="90" dirty="0">
                  <a:latin typeface="Times New Roman"/>
                  <a:cs typeface="Times New Roman"/>
                </a:rPr>
                <a:t>t</a:t>
              </a:r>
              <a:r>
                <a:rPr sz="1200" spc="40" dirty="0">
                  <a:latin typeface="Times New Roman"/>
                  <a:cs typeface="Times New Roman"/>
                </a:rPr>
                <a:t>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239" name="object 239"/>
            <p:cNvGrpSpPr/>
            <p:nvPr/>
          </p:nvGrpSpPr>
          <p:grpSpPr>
            <a:xfrm>
              <a:off x="6840161" y="4750629"/>
              <a:ext cx="1160145" cy="443230"/>
              <a:chOff x="6840161" y="4173283"/>
              <a:chExt cx="1160145" cy="443230"/>
            </a:xfrm>
          </p:grpSpPr>
          <p:sp>
            <p:nvSpPr>
              <p:cNvPr id="240" name="object 240"/>
              <p:cNvSpPr/>
              <p:nvPr/>
            </p:nvSpPr>
            <p:spPr>
              <a:xfrm>
                <a:off x="6841114" y="4174236"/>
                <a:ext cx="115824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58240" h="441960">
                    <a:moveTo>
                      <a:pt x="1158239" y="424416"/>
                    </a:moveTo>
                    <a:lnTo>
                      <a:pt x="1158239" y="15315"/>
                    </a:lnTo>
                    <a:lnTo>
                      <a:pt x="1151985" y="0"/>
                    </a:lnTo>
                    <a:lnTo>
                      <a:pt x="6255" y="0"/>
                    </a:lnTo>
                    <a:lnTo>
                      <a:pt x="0" y="15317"/>
                    </a:lnTo>
                    <a:lnTo>
                      <a:pt x="0" y="424414"/>
                    </a:lnTo>
                    <a:lnTo>
                      <a:pt x="7141" y="441959"/>
                    </a:lnTo>
                    <a:lnTo>
                      <a:pt x="1151098" y="441959"/>
                    </a:lnTo>
                    <a:lnTo>
                      <a:pt x="1158239" y="424416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1" name="object 241"/>
              <p:cNvSpPr/>
              <p:nvPr/>
            </p:nvSpPr>
            <p:spPr>
              <a:xfrm>
                <a:off x="6841114" y="4174236"/>
                <a:ext cx="115824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58240" h="441960">
                    <a:moveTo>
                      <a:pt x="1158239" y="219466"/>
                    </a:moveTo>
                    <a:lnTo>
                      <a:pt x="1156115" y="173268"/>
                    </a:lnTo>
                    <a:lnTo>
                      <a:pt x="1149859" y="128178"/>
                    </a:lnTo>
                    <a:lnTo>
                      <a:pt x="1139642" y="84345"/>
                    </a:lnTo>
                    <a:lnTo>
                      <a:pt x="1125640" y="41929"/>
                    </a:lnTo>
                    <a:lnTo>
                      <a:pt x="1108025" y="1090"/>
                    </a:lnTo>
                    <a:lnTo>
                      <a:pt x="1107437" y="0"/>
                    </a:lnTo>
                    <a:lnTo>
                      <a:pt x="50802" y="0"/>
                    </a:lnTo>
                    <a:lnTo>
                      <a:pt x="32599" y="41929"/>
                    </a:lnTo>
                    <a:lnTo>
                      <a:pt x="18597" y="84345"/>
                    </a:lnTo>
                    <a:lnTo>
                      <a:pt x="8381" y="128178"/>
                    </a:lnTo>
                    <a:lnTo>
                      <a:pt x="2124" y="173268"/>
                    </a:lnTo>
                    <a:lnTo>
                      <a:pt x="0" y="219455"/>
                    </a:lnTo>
                    <a:lnTo>
                      <a:pt x="2124" y="265655"/>
                    </a:lnTo>
                    <a:lnTo>
                      <a:pt x="8381" y="310780"/>
                    </a:lnTo>
                    <a:lnTo>
                      <a:pt x="18597" y="354667"/>
                    </a:lnTo>
                    <a:lnTo>
                      <a:pt x="32599" y="397155"/>
                    </a:lnTo>
                    <a:lnTo>
                      <a:pt x="50214" y="438081"/>
                    </a:lnTo>
                    <a:lnTo>
                      <a:pt x="52298" y="441959"/>
                    </a:lnTo>
                    <a:lnTo>
                      <a:pt x="1105942" y="441959"/>
                    </a:lnTo>
                    <a:lnTo>
                      <a:pt x="1125640" y="397155"/>
                    </a:lnTo>
                    <a:lnTo>
                      <a:pt x="1139642" y="354667"/>
                    </a:lnTo>
                    <a:lnTo>
                      <a:pt x="1149859" y="310780"/>
                    </a:lnTo>
                    <a:lnTo>
                      <a:pt x="1156115" y="265655"/>
                    </a:lnTo>
                    <a:lnTo>
                      <a:pt x="1158239" y="219466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2" name="object 242"/>
              <p:cNvSpPr/>
              <p:nvPr/>
            </p:nvSpPr>
            <p:spPr>
              <a:xfrm>
                <a:off x="6882262" y="4174236"/>
                <a:ext cx="107442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074420" h="441960">
                    <a:moveTo>
                      <a:pt x="1074420" y="213359"/>
                    </a:moveTo>
                    <a:lnTo>
                      <a:pt x="1072235" y="167627"/>
                    </a:lnTo>
                    <a:lnTo>
                      <a:pt x="1065807" y="123008"/>
                    </a:lnTo>
                    <a:lnTo>
                      <a:pt x="1055320" y="79685"/>
                    </a:lnTo>
                    <a:lnTo>
                      <a:pt x="1040963" y="37838"/>
                    </a:lnTo>
                    <a:lnTo>
                      <a:pt x="1023975" y="0"/>
                    </a:lnTo>
                    <a:lnTo>
                      <a:pt x="50726" y="0"/>
                    </a:lnTo>
                    <a:lnTo>
                      <a:pt x="33649" y="37838"/>
                    </a:lnTo>
                    <a:lnTo>
                      <a:pt x="19212" y="79685"/>
                    </a:lnTo>
                    <a:lnTo>
                      <a:pt x="8665" y="123008"/>
                    </a:lnTo>
                    <a:lnTo>
                      <a:pt x="2197" y="167627"/>
                    </a:lnTo>
                    <a:lnTo>
                      <a:pt x="0" y="213359"/>
                    </a:lnTo>
                    <a:lnTo>
                      <a:pt x="2197" y="259318"/>
                    </a:lnTo>
                    <a:lnTo>
                      <a:pt x="8665" y="304111"/>
                    </a:lnTo>
                    <a:lnTo>
                      <a:pt x="19212" y="347563"/>
                    </a:lnTo>
                    <a:lnTo>
                      <a:pt x="33649" y="389495"/>
                    </a:lnTo>
                    <a:lnTo>
                      <a:pt x="51786" y="429731"/>
                    </a:lnTo>
                    <a:lnTo>
                      <a:pt x="58687" y="441959"/>
                    </a:lnTo>
                    <a:lnTo>
                      <a:pt x="1016054" y="441959"/>
                    </a:lnTo>
                    <a:lnTo>
                      <a:pt x="1040963" y="389495"/>
                    </a:lnTo>
                    <a:lnTo>
                      <a:pt x="1055320" y="347563"/>
                    </a:lnTo>
                    <a:lnTo>
                      <a:pt x="1065807" y="304111"/>
                    </a:lnTo>
                    <a:lnTo>
                      <a:pt x="1072235" y="259318"/>
                    </a:lnTo>
                    <a:lnTo>
                      <a:pt x="1074420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3" name="object 243"/>
              <p:cNvSpPr/>
              <p:nvPr/>
            </p:nvSpPr>
            <p:spPr>
              <a:xfrm>
                <a:off x="6909694" y="4174236"/>
                <a:ext cx="101981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019809" h="441960">
                    <a:moveTo>
                      <a:pt x="58726" y="0"/>
                    </a:moveTo>
                    <a:lnTo>
                      <a:pt x="0" y="0"/>
                    </a:lnTo>
                    <a:lnTo>
                      <a:pt x="0" y="441959"/>
                    </a:lnTo>
                    <a:lnTo>
                      <a:pt x="0" y="219455"/>
                    </a:lnTo>
                    <a:lnTo>
                      <a:pt x="2337" y="174006"/>
                    </a:lnTo>
                    <a:lnTo>
                      <a:pt x="9207" y="129768"/>
                    </a:lnTo>
                    <a:lnTo>
                      <a:pt x="20394" y="86941"/>
                    </a:lnTo>
                    <a:lnTo>
                      <a:pt x="35685" y="45724"/>
                    </a:lnTo>
                    <a:lnTo>
                      <a:pt x="54866" y="6315"/>
                    </a:lnTo>
                    <a:lnTo>
                      <a:pt x="58726" y="0"/>
                    </a:lnTo>
                    <a:close/>
                  </a:path>
                  <a:path w="1019809" h="441960">
                    <a:moveTo>
                      <a:pt x="60179" y="441959"/>
                    </a:moveTo>
                    <a:lnTo>
                      <a:pt x="35685" y="393816"/>
                    </a:lnTo>
                    <a:lnTo>
                      <a:pt x="20394" y="352517"/>
                    </a:lnTo>
                    <a:lnTo>
                      <a:pt x="9207" y="309561"/>
                    </a:lnTo>
                    <a:lnTo>
                      <a:pt x="2337" y="265143"/>
                    </a:lnTo>
                    <a:lnTo>
                      <a:pt x="0" y="219455"/>
                    </a:lnTo>
                    <a:lnTo>
                      <a:pt x="0" y="441959"/>
                    </a:lnTo>
                    <a:lnTo>
                      <a:pt x="60179" y="441959"/>
                    </a:lnTo>
                    <a:close/>
                  </a:path>
                  <a:path w="1019809" h="441960">
                    <a:moveTo>
                      <a:pt x="1019556" y="219455"/>
                    </a:moveTo>
                    <a:lnTo>
                      <a:pt x="1017234" y="174006"/>
                    </a:lnTo>
                    <a:lnTo>
                      <a:pt x="1010408" y="129768"/>
                    </a:lnTo>
                    <a:lnTo>
                      <a:pt x="999288" y="86941"/>
                    </a:lnTo>
                    <a:lnTo>
                      <a:pt x="984084" y="45724"/>
                    </a:lnTo>
                    <a:lnTo>
                      <a:pt x="965008" y="6315"/>
                    </a:lnTo>
                    <a:lnTo>
                      <a:pt x="961168" y="0"/>
                    </a:lnTo>
                    <a:lnTo>
                      <a:pt x="58726" y="0"/>
                    </a:lnTo>
                    <a:lnTo>
                      <a:pt x="60179" y="441959"/>
                    </a:lnTo>
                    <a:lnTo>
                      <a:pt x="959722" y="441959"/>
                    </a:lnTo>
                    <a:lnTo>
                      <a:pt x="984084" y="393816"/>
                    </a:lnTo>
                    <a:lnTo>
                      <a:pt x="999288" y="352517"/>
                    </a:lnTo>
                    <a:lnTo>
                      <a:pt x="1010408" y="309561"/>
                    </a:lnTo>
                    <a:lnTo>
                      <a:pt x="1017234" y="265143"/>
                    </a:lnTo>
                    <a:lnTo>
                      <a:pt x="1019556" y="219455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4" name="object 244"/>
              <p:cNvSpPr/>
              <p:nvPr/>
            </p:nvSpPr>
            <p:spPr>
              <a:xfrm>
                <a:off x="6950842" y="4174236"/>
                <a:ext cx="93726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937259" h="441960">
                    <a:moveTo>
                      <a:pt x="937260" y="219455"/>
                    </a:moveTo>
                    <a:lnTo>
                      <a:pt x="934523" y="172236"/>
                    </a:lnTo>
                    <a:lnTo>
                      <a:pt x="926500" y="126463"/>
                    </a:lnTo>
                    <a:lnTo>
                      <a:pt x="913473" y="82405"/>
                    </a:lnTo>
                    <a:lnTo>
                      <a:pt x="895724" y="40330"/>
                    </a:lnTo>
                    <a:lnTo>
                      <a:pt x="873534" y="507"/>
                    </a:lnTo>
                    <a:lnTo>
                      <a:pt x="873175" y="0"/>
                    </a:lnTo>
                    <a:lnTo>
                      <a:pt x="64481" y="0"/>
                    </a:lnTo>
                    <a:lnTo>
                      <a:pt x="41803" y="40330"/>
                    </a:lnTo>
                    <a:lnTo>
                      <a:pt x="23945" y="82405"/>
                    </a:lnTo>
                    <a:lnTo>
                      <a:pt x="10833" y="126463"/>
                    </a:lnTo>
                    <a:lnTo>
                      <a:pt x="2756" y="172236"/>
                    </a:lnTo>
                    <a:lnTo>
                      <a:pt x="0" y="219455"/>
                    </a:lnTo>
                    <a:lnTo>
                      <a:pt x="2756" y="266960"/>
                    </a:lnTo>
                    <a:lnTo>
                      <a:pt x="10833" y="312980"/>
                    </a:lnTo>
                    <a:lnTo>
                      <a:pt x="23945" y="357249"/>
                    </a:lnTo>
                    <a:lnTo>
                      <a:pt x="41803" y="399503"/>
                    </a:lnTo>
                    <a:lnTo>
                      <a:pt x="64120" y="439476"/>
                    </a:lnTo>
                    <a:lnTo>
                      <a:pt x="65878" y="441959"/>
                    </a:lnTo>
                    <a:lnTo>
                      <a:pt x="871785" y="441959"/>
                    </a:lnTo>
                    <a:lnTo>
                      <a:pt x="895724" y="399503"/>
                    </a:lnTo>
                    <a:lnTo>
                      <a:pt x="913473" y="357249"/>
                    </a:lnTo>
                    <a:lnTo>
                      <a:pt x="926500" y="312980"/>
                    </a:lnTo>
                    <a:lnTo>
                      <a:pt x="934523" y="266960"/>
                    </a:lnTo>
                    <a:lnTo>
                      <a:pt x="937260" y="219455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5" name="object 245"/>
              <p:cNvSpPr/>
              <p:nvPr/>
            </p:nvSpPr>
            <p:spPr>
              <a:xfrm>
                <a:off x="6991990" y="4174236"/>
                <a:ext cx="855344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855345" h="441960">
                    <a:moveTo>
                      <a:pt x="65273" y="0"/>
                    </a:moveTo>
                    <a:lnTo>
                      <a:pt x="0" y="0"/>
                    </a:lnTo>
                    <a:lnTo>
                      <a:pt x="0" y="441959"/>
                    </a:lnTo>
                    <a:lnTo>
                      <a:pt x="0" y="213359"/>
                    </a:lnTo>
                    <a:lnTo>
                      <a:pt x="2885" y="166383"/>
                    </a:lnTo>
                    <a:lnTo>
                      <a:pt x="11326" y="121013"/>
                    </a:lnTo>
                    <a:lnTo>
                      <a:pt x="24998" y="77549"/>
                    </a:lnTo>
                    <a:lnTo>
                      <a:pt x="43578" y="36291"/>
                    </a:lnTo>
                    <a:lnTo>
                      <a:pt x="65273" y="0"/>
                    </a:lnTo>
                    <a:close/>
                  </a:path>
                  <a:path w="855345" h="441960">
                    <a:moveTo>
                      <a:pt x="76116" y="441959"/>
                    </a:moveTo>
                    <a:lnTo>
                      <a:pt x="43578" y="390730"/>
                    </a:lnTo>
                    <a:lnTo>
                      <a:pt x="24998" y="349350"/>
                    </a:lnTo>
                    <a:lnTo>
                      <a:pt x="11326" y="305790"/>
                    </a:lnTo>
                    <a:lnTo>
                      <a:pt x="2885" y="260358"/>
                    </a:lnTo>
                    <a:lnTo>
                      <a:pt x="0" y="213359"/>
                    </a:lnTo>
                    <a:lnTo>
                      <a:pt x="0" y="441959"/>
                    </a:lnTo>
                    <a:lnTo>
                      <a:pt x="76116" y="441959"/>
                    </a:lnTo>
                    <a:close/>
                  </a:path>
                  <a:path w="855345" h="441960">
                    <a:moveTo>
                      <a:pt x="854964" y="213359"/>
                    </a:moveTo>
                    <a:lnTo>
                      <a:pt x="852101" y="166383"/>
                    </a:lnTo>
                    <a:lnTo>
                      <a:pt x="843723" y="121013"/>
                    </a:lnTo>
                    <a:lnTo>
                      <a:pt x="830146" y="77549"/>
                    </a:lnTo>
                    <a:lnTo>
                      <a:pt x="811688" y="36291"/>
                    </a:lnTo>
                    <a:lnTo>
                      <a:pt x="790126" y="0"/>
                    </a:lnTo>
                    <a:lnTo>
                      <a:pt x="65273" y="0"/>
                    </a:lnTo>
                    <a:lnTo>
                      <a:pt x="76116" y="441959"/>
                    </a:lnTo>
                    <a:lnTo>
                      <a:pt x="779345" y="441959"/>
                    </a:lnTo>
                    <a:lnTo>
                      <a:pt x="811688" y="390730"/>
                    </a:lnTo>
                    <a:lnTo>
                      <a:pt x="830146" y="349350"/>
                    </a:lnTo>
                    <a:lnTo>
                      <a:pt x="843723" y="305790"/>
                    </a:lnTo>
                    <a:lnTo>
                      <a:pt x="852101" y="260358"/>
                    </a:lnTo>
                    <a:lnTo>
                      <a:pt x="854964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6" name="object 246"/>
              <p:cNvSpPr/>
              <p:nvPr/>
            </p:nvSpPr>
            <p:spPr>
              <a:xfrm>
                <a:off x="7020946" y="4174236"/>
                <a:ext cx="79883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798829" h="441960">
                    <a:moveTo>
                      <a:pt x="798576" y="219455"/>
                    </a:moveTo>
                    <a:lnTo>
                      <a:pt x="795472" y="173037"/>
                    </a:lnTo>
                    <a:lnTo>
                      <a:pt x="786408" y="128276"/>
                    </a:lnTo>
                    <a:lnTo>
                      <a:pt x="771755" y="85529"/>
                    </a:lnTo>
                    <a:lnTo>
                      <a:pt x="751883" y="45155"/>
                    </a:lnTo>
                    <a:lnTo>
                      <a:pt x="727162" y="7510"/>
                    </a:lnTo>
                    <a:lnTo>
                      <a:pt x="720815" y="0"/>
                    </a:lnTo>
                    <a:lnTo>
                      <a:pt x="77760" y="0"/>
                    </a:lnTo>
                    <a:lnTo>
                      <a:pt x="46692" y="45155"/>
                    </a:lnTo>
                    <a:lnTo>
                      <a:pt x="26820" y="85529"/>
                    </a:lnTo>
                    <a:lnTo>
                      <a:pt x="12167" y="128276"/>
                    </a:lnTo>
                    <a:lnTo>
                      <a:pt x="3103" y="173037"/>
                    </a:lnTo>
                    <a:lnTo>
                      <a:pt x="0" y="219455"/>
                    </a:lnTo>
                    <a:lnTo>
                      <a:pt x="3103" y="266173"/>
                    </a:lnTo>
                    <a:lnTo>
                      <a:pt x="12167" y="311138"/>
                    </a:lnTo>
                    <a:lnTo>
                      <a:pt x="26820" y="354006"/>
                    </a:lnTo>
                    <a:lnTo>
                      <a:pt x="46692" y="394430"/>
                    </a:lnTo>
                    <a:lnTo>
                      <a:pt x="71413" y="432066"/>
                    </a:lnTo>
                    <a:lnTo>
                      <a:pt x="79786" y="441959"/>
                    </a:lnTo>
                    <a:lnTo>
                      <a:pt x="718789" y="441959"/>
                    </a:lnTo>
                    <a:lnTo>
                      <a:pt x="751883" y="394430"/>
                    </a:lnTo>
                    <a:lnTo>
                      <a:pt x="771755" y="354006"/>
                    </a:lnTo>
                    <a:lnTo>
                      <a:pt x="786408" y="311138"/>
                    </a:lnTo>
                    <a:lnTo>
                      <a:pt x="795472" y="266173"/>
                    </a:lnTo>
                    <a:lnTo>
                      <a:pt x="798576" y="219455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7" name="object 247"/>
              <p:cNvSpPr/>
              <p:nvPr/>
            </p:nvSpPr>
            <p:spPr>
              <a:xfrm>
                <a:off x="7062094" y="4174236"/>
                <a:ext cx="71628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716279" h="441960">
                    <a:moveTo>
                      <a:pt x="716280" y="219455"/>
                    </a:moveTo>
                    <a:lnTo>
                      <a:pt x="713016" y="174151"/>
                    </a:lnTo>
                    <a:lnTo>
                      <a:pt x="703509" y="130703"/>
                    </a:lnTo>
                    <a:lnTo>
                      <a:pt x="688181" y="89510"/>
                    </a:lnTo>
                    <a:lnTo>
                      <a:pt x="667455" y="50969"/>
                    </a:lnTo>
                    <a:lnTo>
                      <a:pt x="641755" y="15475"/>
                    </a:lnTo>
                    <a:lnTo>
                      <a:pt x="627148" y="0"/>
                    </a:lnTo>
                    <a:lnTo>
                      <a:pt x="89131" y="0"/>
                    </a:lnTo>
                    <a:lnTo>
                      <a:pt x="48824" y="50969"/>
                    </a:lnTo>
                    <a:lnTo>
                      <a:pt x="28098" y="89510"/>
                    </a:lnTo>
                    <a:lnTo>
                      <a:pt x="12770" y="130703"/>
                    </a:lnTo>
                    <a:lnTo>
                      <a:pt x="3263" y="174151"/>
                    </a:lnTo>
                    <a:lnTo>
                      <a:pt x="0" y="219455"/>
                    </a:lnTo>
                    <a:lnTo>
                      <a:pt x="3263" y="264760"/>
                    </a:lnTo>
                    <a:lnTo>
                      <a:pt x="12770" y="308207"/>
                    </a:lnTo>
                    <a:lnTo>
                      <a:pt x="28098" y="349400"/>
                    </a:lnTo>
                    <a:lnTo>
                      <a:pt x="48824" y="387942"/>
                    </a:lnTo>
                    <a:lnTo>
                      <a:pt x="74524" y="423436"/>
                    </a:lnTo>
                    <a:lnTo>
                      <a:pt x="92008" y="441959"/>
                    </a:lnTo>
                    <a:lnTo>
                      <a:pt x="624271" y="441959"/>
                    </a:lnTo>
                    <a:lnTo>
                      <a:pt x="667455" y="387942"/>
                    </a:lnTo>
                    <a:lnTo>
                      <a:pt x="688181" y="349400"/>
                    </a:lnTo>
                    <a:lnTo>
                      <a:pt x="703509" y="308207"/>
                    </a:lnTo>
                    <a:lnTo>
                      <a:pt x="713016" y="264760"/>
                    </a:lnTo>
                    <a:lnTo>
                      <a:pt x="716280" y="219455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8" name="object 248"/>
              <p:cNvSpPr/>
              <p:nvPr/>
            </p:nvSpPr>
            <p:spPr>
              <a:xfrm>
                <a:off x="7103242" y="4174236"/>
                <a:ext cx="63436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634365" h="441960">
                    <a:moveTo>
                      <a:pt x="633984" y="213359"/>
                    </a:moveTo>
                    <a:lnTo>
                      <a:pt x="630551" y="168890"/>
                    </a:lnTo>
                    <a:lnTo>
                      <a:pt x="620578" y="126405"/>
                    </a:lnTo>
                    <a:lnTo>
                      <a:pt x="604552" y="86381"/>
                    </a:lnTo>
                    <a:lnTo>
                      <a:pt x="582962" y="49289"/>
                    </a:lnTo>
                    <a:lnTo>
                      <a:pt x="556295" y="15606"/>
                    </a:lnTo>
                    <a:lnTo>
                      <a:pt x="539927" y="0"/>
                    </a:lnTo>
                    <a:lnTo>
                      <a:pt x="94056" y="0"/>
                    </a:lnTo>
                    <a:lnTo>
                      <a:pt x="51021" y="49289"/>
                    </a:lnTo>
                    <a:lnTo>
                      <a:pt x="29431" y="86381"/>
                    </a:lnTo>
                    <a:lnTo>
                      <a:pt x="13405" y="126405"/>
                    </a:lnTo>
                    <a:lnTo>
                      <a:pt x="3432" y="168890"/>
                    </a:lnTo>
                    <a:lnTo>
                      <a:pt x="0" y="213359"/>
                    </a:lnTo>
                    <a:lnTo>
                      <a:pt x="3432" y="258208"/>
                    </a:lnTo>
                    <a:lnTo>
                      <a:pt x="13405" y="301002"/>
                    </a:lnTo>
                    <a:lnTo>
                      <a:pt x="29431" y="341276"/>
                    </a:lnTo>
                    <a:lnTo>
                      <a:pt x="51021" y="378560"/>
                    </a:lnTo>
                    <a:lnTo>
                      <a:pt x="77688" y="412389"/>
                    </a:lnTo>
                    <a:lnTo>
                      <a:pt x="108593" y="441959"/>
                    </a:lnTo>
                    <a:lnTo>
                      <a:pt x="525390" y="441959"/>
                    </a:lnTo>
                    <a:lnTo>
                      <a:pt x="556295" y="412389"/>
                    </a:lnTo>
                    <a:lnTo>
                      <a:pt x="582962" y="378560"/>
                    </a:lnTo>
                    <a:lnTo>
                      <a:pt x="604552" y="341276"/>
                    </a:lnTo>
                    <a:lnTo>
                      <a:pt x="620578" y="301002"/>
                    </a:lnTo>
                    <a:lnTo>
                      <a:pt x="630551" y="258208"/>
                    </a:lnTo>
                    <a:lnTo>
                      <a:pt x="633984" y="213359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9" name="object 249"/>
              <p:cNvSpPr/>
              <p:nvPr/>
            </p:nvSpPr>
            <p:spPr>
              <a:xfrm>
                <a:off x="7130674" y="4174236"/>
                <a:ext cx="57912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579120" h="441960">
                    <a:moveTo>
                      <a:pt x="579120" y="219455"/>
                    </a:moveTo>
                    <a:lnTo>
                      <a:pt x="575332" y="175610"/>
                    </a:lnTo>
                    <a:lnTo>
                      <a:pt x="564367" y="134050"/>
                    </a:lnTo>
                    <a:lnTo>
                      <a:pt x="546818" y="95325"/>
                    </a:lnTo>
                    <a:lnTo>
                      <a:pt x="523280" y="59984"/>
                    </a:lnTo>
                    <a:lnTo>
                      <a:pt x="494347" y="28574"/>
                    </a:lnTo>
                    <a:lnTo>
                      <a:pt x="460613" y="1645"/>
                    </a:lnTo>
                    <a:lnTo>
                      <a:pt x="457762" y="0"/>
                    </a:lnTo>
                    <a:lnTo>
                      <a:pt x="121357" y="0"/>
                    </a:lnTo>
                    <a:lnTo>
                      <a:pt x="84772" y="28574"/>
                    </a:lnTo>
                    <a:lnTo>
                      <a:pt x="55839" y="59984"/>
                    </a:lnTo>
                    <a:lnTo>
                      <a:pt x="32301" y="95325"/>
                    </a:lnTo>
                    <a:lnTo>
                      <a:pt x="14752" y="134050"/>
                    </a:lnTo>
                    <a:lnTo>
                      <a:pt x="3787" y="175610"/>
                    </a:lnTo>
                    <a:lnTo>
                      <a:pt x="0" y="219455"/>
                    </a:lnTo>
                    <a:lnTo>
                      <a:pt x="3787" y="263343"/>
                    </a:lnTo>
                    <a:lnTo>
                      <a:pt x="14752" y="305019"/>
                    </a:lnTo>
                    <a:lnTo>
                      <a:pt x="32301" y="343914"/>
                    </a:lnTo>
                    <a:lnTo>
                      <a:pt x="55839" y="379463"/>
                    </a:lnTo>
                    <a:lnTo>
                      <a:pt x="84772" y="411098"/>
                    </a:lnTo>
                    <a:lnTo>
                      <a:pt x="118506" y="438253"/>
                    </a:lnTo>
                    <a:lnTo>
                      <a:pt x="124867" y="441959"/>
                    </a:lnTo>
                    <a:lnTo>
                      <a:pt x="454252" y="441959"/>
                    </a:lnTo>
                    <a:lnTo>
                      <a:pt x="494347" y="411098"/>
                    </a:lnTo>
                    <a:lnTo>
                      <a:pt x="523280" y="379463"/>
                    </a:lnTo>
                    <a:lnTo>
                      <a:pt x="546818" y="343914"/>
                    </a:lnTo>
                    <a:lnTo>
                      <a:pt x="564367" y="305019"/>
                    </a:lnTo>
                    <a:lnTo>
                      <a:pt x="575332" y="263343"/>
                    </a:lnTo>
                    <a:lnTo>
                      <a:pt x="579120" y="219455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0" name="object 250"/>
              <p:cNvSpPr/>
              <p:nvPr/>
            </p:nvSpPr>
            <p:spPr>
              <a:xfrm>
                <a:off x="7171822" y="4174236"/>
                <a:ext cx="49720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497204" h="441960">
                    <a:moveTo>
                      <a:pt x="496824" y="219455"/>
                    </a:moveTo>
                    <a:lnTo>
                      <a:pt x="491775" y="172681"/>
                    </a:lnTo>
                    <a:lnTo>
                      <a:pt x="477297" y="129015"/>
                    </a:lnTo>
                    <a:lnTo>
                      <a:pt x="454390" y="89421"/>
                    </a:lnTo>
                    <a:lnTo>
                      <a:pt x="424053" y="54863"/>
                    </a:lnTo>
                    <a:lnTo>
                      <a:pt x="387286" y="26306"/>
                    </a:lnTo>
                    <a:lnTo>
                      <a:pt x="345090" y="4714"/>
                    </a:lnTo>
                    <a:lnTo>
                      <a:pt x="329001" y="0"/>
                    </a:lnTo>
                    <a:lnTo>
                      <a:pt x="167822" y="0"/>
                    </a:lnTo>
                    <a:lnTo>
                      <a:pt x="109537" y="26306"/>
                    </a:lnTo>
                    <a:lnTo>
                      <a:pt x="72771" y="54863"/>
                    </a:lnTo>
                    <a:lnTo>
                      <a:pt x="42433" y="89421"/>
                    </a:lnTo>
                    <a:lnTo>
                      <a:pt x="19526" y="129015"/>
                    </a:lnTo>
                    <a:lnTo>
                      <a:pt x="5048" y="172681"/>
                    </a:lnTo>
                    <a:lnTo>
                      <a:pt x="0" y="219455"/>
                    </a:lnTo>
                    <a:lnTo>
                      <a:pt x="5048" y="266666"/>
                    </a:lnTo>
                    <a:lnTo>
                      <a:pt x="19526" y="310538"/>
                    </a:lnTo>
                    <a:lnTo>
                      <a:pt x="42433" y="350159"/>
                    </a:lnTo>
                    <a:lnTo>
                      <a:pt x="72771" y="384619"/>
                    </a:lnTo>
                    <a:lnTo>
                      <a:pt x="109537" y="413006"/>
                    </a:lnTo>
                    <a:lnTo>
                      <a:pt x="151733" y="434411"/>
                    </a:lnTo>
                    <a:lnTo>
                      <a:pt x="177784" y="441959"/>
                    </a:lnTo>
                    <a:lnTo>
                      <a:pt x="319039" y="441959"/>
                    </a:lnTo>
                    <a:lnTo>
                      <a:pt x="387286" y="413006"/>
                    </a:lnTo>
                    <a:lnTo>
                      <a:pt x="424053" y="384619"/>
                    </a:lnTo>
                    <a:lnTo>
                      <a:pt x="454390" y="350159"/>
                    </a:lnTo>
                    <a:lnTo>
                      <a:pt x="477297" y="310538"/>
                    </a:lnTo>
                    <a:lnTo>
                      <a:pt x="491775" y="266666"/>
                    </a:lnTo>
                    <a:lnTo>
                      <a:pt x="496824" y="219455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1" name="object 251"/>
              <p:cNvSpPr/>
              <p:nvPr/>
            </p:nvSpPr>
            <p:spPr>
              <a:xfrm>
                <a:off x="7212970" y="4186427"/>
                <a:ext cx="413384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13384" h="402589">
                    <a:moveTo>
                      <a:pt x="413003" y="201167"/>
                    </a:moveTo>
                    <a:lnTo>
                      <a:pt x="407605" y="154994"/>
                    </a:lnTo>
                    <a:lnTo>
                      <a:pt x="392210" y="112633"/>
                    </a:lnTo>
                    <a:lnTo>
                      <a:pt x="368017" y="75284"/>
                    </a:lnTo>
                    <a:lnTo>
                      <a:pt x="336226" y="44147"/>
                    </a:lnTo>
                    <a:lnTo>
                      <a:pt x="298037" y="20420"/>
                    </a:lnTo>
                    <a:lnTo>
                      <a:pt x="254650" y="5305"/>
                    </a:lnTo>
                    <a:lnTo>
                      <a:pt x="207263" y="0"/>
                    </a:lnTo>
                    <a:lnTo>
                      <a:pt x="159793" y="5305"/>
                    </a:lnTo>
                    <a:lnTo>
                      <a:pt x="116188" y="20420"/>
                    </a:lnTo>
                    <a:lnTo>
                      <a:pt x="77701" y="44147"/>
                    </a:lnTo>
                    <a:lnTo>
                      <a:pt x="45586" y="75284"/>
                    </a:lnTo>
                    <a:lnTo>
                      <a:pt x="21096" y="112633"/>
                    </a:lnTo>
                    <a:lnTo>
                      <a:pt x="5482" y="154994"/>
                    </a:lnTo>
                    <a:lnTo>
                      <a:pt x="0" y="201167"/>
                    </a:lnTo>
                    <a:lnTo>
                      <a:pt x="5482" y="247341"/>
                    </a:lnTo>
                    <a:lnTo>
                      <a:pt x="21096" y="289702"/>
                    </a:lnTo>
                    <a:lnTo>
                      <a:pt x="45586" y="327051"/>
                    </a:lnTo>
                    <a:lnTo>
                      <a:pt x="77701" y="358188"/>
                    </a:lnTo>
                    <a:lnTo>
                      <a:pt x="116188" y="381915"/>
                    </a:lnTo>
                    <a:lnTo>
                      <a:pt x="159793" y="397030"/>
                    </a:lnTo>
                    <a:lnTo>
                      <a:pt x="207263" y="402335"/>
                    </a:lnTo>
                    <a:lnTo>
                      <a:pt x="254650" y="397030"/>
                    </a:lnTo>
                    <a:lnTo>
                      <a:pt x="298037" y="381915"/>
                    </a:lnTo>
                    <a:lnTo>
                      <a:pt x="336226" y="358188"/>
                    </a:lnTo>
                    <a:lnTo>
                      <a:pt x="368017" y="327051"/>
                    </a:lnTo>
                    <a:lnTo>
                      <a:pt x="392210" y="289702"/>
                    </a:lnTo>
                    <a:lnTo>
                      <a:pt x="407605" y="247341"/>
                    </a:lnTo>
                    <a:lnTo>
                      <a:pt x="413003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2" name="object 252"/>
              <p:cNvSpPr/>
              <p:nvPr/>
            </p:nvSpPr>
            <p:spPr>
              <a:xfrm>
                <a:off x="7240402" y="4224527"/>
                <a:ext cx="35814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58140" h="340360">
                    <a:moveTo>
                      <a:pt x="358139" y="169163"/>
                    </a:moveTo>
                    <a:lnTo>
                      <a:pt x="351811" y="124354"/>
                    </a:lnTo>
                    <a:lnTo>
                      <a:pt x="333925" y="83989"/>
                    </a:lnTo>
                    <a:lnTo>
                      <a:pt x="306133" y="49720"/>
                    </a:lnTo>
                    <a:lnTo>
                      <a:pt x="270086" y="23198"/>
                    </a:lnTo>
                    <a:lnTo>
                      <a:pt x="227435" y="6074"/>
                    </a:lnTo>
                    <a:lnTo>
                      <a:pt x="179831" y="0"/>
                    </a:lnTo>
                    <a:lnTo>
                      <a:pt x="132115" y="6074"/>
                    </a:lnTo>
                    <a:lnTo>
                      <a:pt x="89182" y="23198"/>
                    </a:lnTo>
                    <a:lnTo>
                      <a:pt x="52768" y="49720"/>
                    </a:lnTo>
                    <a:lnTo>
                      <a:pt x="24609" y="83989"/>
                    </a:lnTo>
                    <a:lnTo>
                      <a:pt x="6441" y="124354"/>
                    </a:lnTo>
                    <a:lnTo>
                      <a:pt x="0" y="169163"/>
                    </a:lnTo>
                    <a:lnTo>
                      <a:pt x="6441" y="214615"/>
                    </a:lnTo>
                    <a:lnTo>
                      <a:pt x="24609" y="255411"/>
                    </a:lnTo>
                    <a:lnTo>
                      <a:pt x="52768" y="289940"/>
                    </a:lnTo>
                    <a:lnTo>
                      <a:pt x="89182" y="316596"/>
                    </a:lnTo>
                    <a:lnTo>
                      <a:pt x="132115" y="333770"/>
                    </a:lnTo>
                    <a:lnTo>
                      <a:pt x="179831" y="339851"/>
                    </a:lnTo>
                    <a:lnTo>
                      <a:pt x="227435" y="333770"/>
                    </a:lnTo>
                    <a:lnTo>
                      <a:pt x="270086" y="316596"/>
                    </a:lnTo>
                    <a:lnTo>
                      <a:pt x="306133" y="289940"/>
                    </a:lnTo>
                    <a:lnTo>
                      <a:pt x="333925" y="255411"/>
                    </a:lnTo>
                    <a:lnTo>
                      <a:pt x="351811" y="214615"/>
                    </a:lnTo>
                    <a:lnTo>
                      <a:pt x="358139" y="169163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3" name="object 253"/>
              <p:cNvSpPr/>
              <p:nvPr/>
            </p:nvSpPr>
            <p:spPr>
              <a:xfrm>
                <a:off x="7281550" y="4262627"/>
                <a:ext cx="276225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276225" h="264160">
                    <a:moveTo>
                      <a:pt x="275843" y="131063"/>
                    </a:moveTo>
                    <a:lnTo>
                      <a:pt x="268894" y="89342"/>
                    </a:lnTo>
                    <a:lnTo>
                      <a:pt x="249509" y="53327"/>
                    </a:lnTo>
                    <a:lnTo>
                      <a:pt x="219882" y="25066"/>
                    </a:lnTo>
                    <a:lnTo>
                      <a:pt x="182209" y="6608"/>
                    </a:lnTo>
                    <a:lnTo>
                      <a:pt x="138683" y="0"/>
                    </a:lnTo>
                    <a:lnTo>
                      <a:pt x="95000" y="6608"/>
                    </a:lnTo>
                    <a:lnTo>
                      <a:pt x="56948" y="25066"/>
                    </a:lnTo>
                    <a:lnTo>
                      <a:pt x="26871" y="53327"/>
                    </a:lnTo>
                    <a:lnTo>
                      <a:pt x="7107" y="89342"/>
                    </a:lnTo>
                    <a:lnTo>
                      <a:pt x="0" y="131063"/>
                    </a:lnTo>
                    <a:lnTo>
                      <a:pt x="7107" y="172943"/>
                    </a:lnTo>
                    <a:lnTo>
                      <a:pt x="26871" y="209336"/>
                    </a:lnTo>
                    <a:lnTo>
                      <a:pt x="56948" y="238048"/>
                    </a:lnTo>
                    <a:lnTo>
                      <a:pt x="95000" y="256885"/>
                    </a:lnTo>
                    <a:lnTo>
                      <a:pt x="138683" y="263651"/>
                    </a:lnTo>
                    <a:lnTo>
                      <a:pt x="182209" y="256885"/>
                    </a:lnTo>
                    <a:lnTo>
                      <a:pt x="219882" y="238048"/>
                    </a:lnTo>
                    <a:lnTo>
                      <a:pt x="249509" y="209336"/>
                    </a:lnTo>
                    <a:lnTo>
                      <a:pt x="268894" y="172943"/>
                    </a:lnTo>
                    <a:lnTo>
                      <a:pt x="275843" y="131063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4" name="object 254"/>
              <p:cNvSpPr/>
              <p:nvPr/>
            </p:nvSpPr>
            <p:spPr>
              <a:xfrm>
                <a:off x="7322698" y="4287011"/>
                <a:ext cx="193547" cy="201167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5" name="object 255"/>
              <p:cNvSpPr/>
              <p:nvPr/>
            </p:nvSpPr>
            <p:spPr>
              <a:xfrm>
                <a:off x="6841114" y="4174235"/>
                <a:ext cx="1158240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1158240" h="440689">
                    <a:moveTo>
                      <a:pt x="0" y="0"/>
                    </a:moveTo>
                    <a:lnTo>
                      <a:pt x="1158239" y="0"/>
                    </a:lnTo>
                    <a:lnTo>
                      <a:pt x="1158239" y="440435"/>
                    </a:lnTo>
                    <a:lnTo>
                      <a:pt x="0" y="440435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6" name="object 256"/>
            <p:cNvSpPr txBox="1"/>
            <p:nvPr/>
          </p:nvSpPr>
          <p:spPr>
            <a:xfrm>
              <a:off x="7090547" y="4776652"/>
              <a:ext cx="66929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5" dirty="0">
                  <a:latin typeface="Times New Roman"/>
                  <a:cs typeface="Times New Roman"/>
                </a:rPr>
                <a:t>Stand</a:t>
              </a:r>
              <a:r>
                <a:rPr sz="1200" spc="-225" dirty="0">
                  <a:latin typeface="Times New Roman"/>
                  <a:cs typeface="Times New Roman"/>
                </a:rPr>
                <a:t> </a:t>
              </a:r>
              <a:r>
                <a:rPr sz="1200" dirty="0">
                  <a:latin typeface="Times New Roman"/>
                  <a:cs typeface="Times New Roman"/>
                </a:rPr>
                <a:t>ards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57" name="object 257"/>
            <p:cNvSpPr txBox="1"/>
            <p:nvPr/>
          </p:nvSpPr>
          <p:spPr>
            <a:xfrm>
              <a:off x="6980818" y="4941244"/>
              <a:ext cx="87503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258" name="object 258"/>
            <p:cNvGrpSpPr/>
            <p:nvPr/>
          </p:nvGrpSpPr>
          <p:grpSpPr>
            <a:xfrm>
              <a:off x="4151825" y="4750629"/>
              <a:ext cx="1147445" cy="443230"/>
              <a:chOff x="4151825" y="4173283"/>
              <a:chExt cx="1147445" cy="443230"/>
            </a:xfrm>
          </p:grpSpPr>
          <p:sp>
            <p:nvSpPr>
              <p:cNvPr id="259" name="object 259"/>
              <p:cNvSpPr/>
              <p:nvPr/>
            </p:nvSpPr>
            <p:spPr>
              <a:xfrm>
                <a:off x="4154301" y="4174236"/>
                <a:ext cx="114490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41960">
                    <a:moveTo>
                      <a:pt x="1144523" y="441959"/>
                    </a:moveTo>
                    <a:lnTo>
                      <a:pt x="1144523" y="0"/>
                    </a:lnTo>
                    <a:lnTo>
                      <a:pt x="0" y="0"/>
                    </a:lnTo>
                    <a:lnTo>
                      <a:pt x="0" y="441959"/>
                    </a:lnTo>
                    <a:lnTo>
                      <a:pt x="1144523" y="441959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0" name="object 260"/>
              <p:cNvSpPr/>
              <p:nvPr/>
            </p:nvSpPr>
            <p:spPr>
              <a:xfrm>
                <a:off x="4154302" y="4174236"/>
                <a:ext cx="1144905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41960">
                    <a:moveTo>
                      <a:pt x="1144523" y="326550"/>
                    </a:moveTo>
                    <a:lnTo>
                      <a:pt x="1144523" y="112427"/>
                    </a:lnTo>
                    <a:lnTo>
                      <a:pt x="1137903" y="84345"/>
                    </a:lnTo>
                    <a:lnTo>
                      <a:pt x="1123739" y="41929"/>
                    </a:lnTo>
                    <a:lnTo>
                      <a:pt x="1105923" y="1090"/>
                    </a:lnTo>
                    <a:lnTo>
                      <a:pt x="1105329" y="0"/>
                    </a:lnTo>
                    <a:lnTo>
                      <a:pt x="36175" y="0"/>
                    </a:lnTo>
                    <a:lnTo>
                      <a:pt x="35580" y="1090"/>
                    </a:lnTo>
                    <a:lnTo>
                      <a:pt x="17750" y="41929"/>
                    </a:lnTo>
                    <a:lnTo>
                      <a:pt x="3579" y="84345"/>
                    </a:lnTo>
                    <a:lnTo>
                      <a:pt x="0" y="99521"/>
                    </a:lnTo>
                    <a:lnTo>
                      <a:pt x="0" y="339472"/>
                    </a:lnTo>
                    <a:lnTo>
                      <a:pt x="3579" y="354667"/>
                    </a:lnTo>
                    <a:lnTo>
                      <a:pt x="17750" y="397155"/>
                    </a:lnTo>
                    <a:lnTo>
                      <a:pt x="35580" y="438081"/>
                    </a:lnTo>
                    <a:lnTo>
                      <a:pt x="37689" y="441959"/>
                    </a:lnTo>
                    <a:lnTo>
                      <a:pt x="1103817" y="441959"/>
                    </a:lnTo>
                    <a:lnTo>
                      <a:pt x="1105923" y="438081"/>
                    </a:lnTo>
                    <a:lnTo>
                      <a:pt x="1123739" y="397155"/>
                    </a:lnTo>
                    <a:lnTo>
                      <a:pt x="1137903" y="354667"/>
                    </a:lnTo>
                    <a:lnTo>
                      <a:pt x="1144523" y="326550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1" name="object 261"/>
              <p:cNvSpPr/>
              <p:nvPr/>
            </p:nvSpPr>
            <p:spPr>
              <a:xfrm>
                <a:off x="4181734" y="4174236"/>
                <a:ext cx="110236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102360" h="441960">
                    <a:moveTo>
                      <a:pt x="1101852" y="213359"/>
                    </a:moveTo>
                    <a:lnTo>
                      <a:pt x="1099598" y="167627"/>
                    </a:lnTo>
                    <a:lnTo>
                      <a:pt x="1092967" y="123008"/>
                    </a:lnTo>
                    <a:lnTo>
                      <a:pt x="1082152" y="79685"/>
                    </a:lnTo>
                    <a:lnTo>
                      <a:pt x="1067349" y="37838"/>
                    </a:lnTo>
                    <a:lnTo>
                      <a:pt x="1049839" y="0"/>
                    </a:lnTo>
                    <a:lnTo>
                      <a:pt x="51730" y="0"/>
                    </a:lnTo>
                    <a:lnTo>
                      <a:pt x="34309" y="37838"/>
                    </a:lnTo>
                    <a:lnTo>
                      <a:pt x="19586" y="79685"/>
                    </a:lnTo>
                    <a:lnTo>
                      <a:pt x="8832" y="123008"/>
                    </a:lnTo>
                    <a:lnTo>
                      <a:pt x="2240" y="167627"/>
                    </a:lnTo>
                    <a:lnTo>
                      <a:pt x="0" y="213359"/>
                    </a:lnTo>
                    <a:lnTo>
                      <a:pt x="2240" y="259318"/>
                    </a:lnTo>
                    <a:lnTo>
                      <a:pt x="8832" y="304111"/>
                    </a:lnTo>
                    <a:lnTo>
                      <a:pt x="19586" y="347563"/>
                    </a:lnTo>
                    <a:lnTo>
                      <a:pt x="34309" y="389495"/>
                    </a:lnTo>
                    <a:lnTo>
                      <a:pt x="52812" y="429731"/>
                    </a:lnTo>
                    <a:lnTo>
                      <a:pt x="59853" y="441959"/>
                    </a:lnTo>
                    <a:lnTo>
                      <a:pt x="1041676" y="441959"/>
                    </a:lnTo>
                    <a:lnTo>
                      <a:pt x="1067349" y="389495"/>
                    </a:lnTo>
                    <a:lnTo>
                      <a:pt x="1082152" y="347563"/>
                    </a:lnTo>
                    <a:lnTo>
                      <a:pt x="1092967" y="304111"/>
                    </a:lnTo>
                    <a:lnTo>
                      <a:pt x="1099598" y="259318"/>
                    </a:lnTo>
                    <a:lnTo>
                      <a:pt x="1101852" y="21335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2" name="object 262"/>
              <p:cNvSpPr/>
              <p:nvPr/>
            </p:nvSpPr>
            <p:spPr>
              <a:xfrm>
                <a:off x="4209166" y="4174236"/>
                <a:ext cx="103378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1033779" h="441960">
                    <a:moveTo>
                      <a:pt x="1033272" y="219455"/>
                    </a:moveTo>
                    <a:lnTo>
                      <a:pt x="1030903" y="174006"/>
                    </a:lnTo>
                    <a:lnTo>
                      <a:pt x="1023943" y="129768"/>
                    </a:lnTo>
                    <a:lnTo>
                      <a:pt x="1012610" y="86941"/>
                    </a:lnTo>
                    <a:lnTo>
                      <a:pt x="997120" y="45724"/>
                    </a:lnTo>
                    <a:lnTo>
                      <a:pt x="977692" y="6315"/>
                    </a:lnTo>
                    <a:lnTo>
                      <a:pt x="973783" y="0"/>
                    </a:lnTo>
                    <a:lnTo>
                      <a:pt x="59194" y="0"/>
                    </a:lnTo>
                    <a:lnTo>
                      <a:pt x="35958" y="45724"/>
                    </a:lnTo>
                    <a:lnTo>
                      <a:pt x="20544" y="86941"/>
                    </a:lnTo>
                    <a:lnTo>
                      <a:pt x="9272" y="129768"/>
                    </a:lnTo>
                    <a:lnTo>
                      <a:pt x="2353" y="174006"/>
                    </a:lnTo>
                    <a:lnTo>
                      <a:pt x="0" y="219455"/>
                    </a:lnTo>
                    <a:lnTo>
                      <a:pt x="2353" y="265143"/>
                    </a:lnTo>
                    <a:lnTo>
                      <a:pt x="9272" y="309561"/>
                    </a:lnTo>
                    <a:lnTo>
                      <a:pt x="20544" y="352517"/>
                    </a:lnTo>
                    <a:lnTo>
                      <a:pt x="35958" y="393816"/>
                    </a:lnTo>
                    <a:lnTo>
                      <a:pt x="55300" y="433265"/>
                    </a:lnTo>
                    <a:lnTo>
                      <a:pt x="60660" y="441959"/>
                    </a:lnTo>
                    <a:lnTo>
                      <a:pt x="972311" y="441959"/>
                    </a:lnTo>
                    <a:lnTo>
                      <a:pt x="997120" y="393816"/>
                    </a:lnTo>
                    <a:lnTo>
                      <a:pt x="1012610" y="352517"/>
                    </a:lnTo>
                    <a:lnTo>
                      <a:pt x="1023943" y="309561"/>
                    </a:lnTo>
                    <a:lnTo>
                      <a:pt x="1030903" y="265143"/>
                    </a:lnTo>
                    <a:lnTo>
                      <a:pt x="1033272" y="219455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3" name="object 263"/>
              <p:cNvSpPr/>
              <p:nvPr/>
            </p:nvSpPr>
            <p:spPr>
              <a:xfrm>
                <a:off x="4250314" y="4174236"/>
                <a:ext cx="95123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951229" h="441960">
                    <a:moveTo>
                      <a:pt x="950976" y="219455"/>
                    </a:moveTo>
                    <a:lnTo>
                      <a:pt x="948515" y="175147"/>
                    </a:lnTo>
                    <a:lnTo>
                      <a:pt x="941296" y="132096"/>
                    </a:lnTo>
                    <a:lnTo>
                      <a:pt x="929558" y="90523"/>
                    </a:lnTo>
                    <a:lnTo>
                      <a:pt x="913542" y="50648"/>
                    </a:lnTo>
                    <a:lnTo>
                      <a:pt x="893491" y="12694"/>
                    </a:lnTo>
                    <a:lnTo>
                      <a:pt x="885038" y="0"/>
                    </a:lnTo>
                    <a:lnTo>
                      <a:pt x="65596" y="0"/>
                    </a:lnTo>
                    <a:lnTo>
                      <a:pt x="37218" y="50648"/>
                    </a:lnTo>
                    <a:lnTo>
                      <a:pt x="21287" y="90523"/>
                    </a:lnTo>
                    <a:lnTo>
                      <a:pt x="9617" y="132096"/>
                    </a:lnTo>
                    <a:lnTo>
                      <a:pt x="2443" y="175147"/>
                    </a:lnTo>
                    <a:lnTo>
                      <a:pt x="0" y="219455"/>
                    </a:lnTo>
                    <a:lnTo>
                      <a:pt x="2443" y="264031"/>
                    </a:lnTo>
                    <a:lnTo>
                      <a:pt x="9617" y="307317"/>
                    </a:lnTo>
                    <a:lnTo>
                      <a:pt x="21287" y="349094"/>
                    </a:lnTo>
                    <a:lnTo>
                      <a:pt x="37218" y="389143"/>
                    </a:lnTo>
                    <a:lnTo>
                      <a:pt x="57177" y="427245"/>
                    </a:lnTo>
                    <a:lnTo>
                      <a:pt x="66903" y="441959"/>
                    </a:lnTo>
                    <a:lnTo>
                      <a:pt x="883727" y="441959"/>
                    </a:lnTo>
                    <a:lnTo>
                      <a:pt x="913542" y="389143"/>
                    </a:lnTo>
                    <a:lnTo>
                      <a:pt x="929558" y="349094"/>
                    </a:lnTo>
                    <a:lnTo>
                      <a:pt x="941296" y="307317"/>
                    </a:lnTo>
                    <a:lnTo>
                      <a:pt x="948515" y="264031"/>
                    </a:lnTo>
                    <a:lnTo>
                      <a:pt x="950976" y="219455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4" name="object 264"/>
              <p:cNvSpPr/>
              <p:nvPr/>
            </p:nvSpPr>
            <p:spPr>
              <a:xfrm>
                <a:off x="4291462" y="4174236"/>
                <a:ext cx="88265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882650" h="441960">
                    <a:moveTo>
                      <a:pt x="882396" y="213359"/>
                    </a:moveTo>
                    <a:lnTo>
                      <a:pt x="879419" y="166383"/>
                    </a:lnTo>
                    <a:lnTo>
                      <a:pt x="870710" y="121013"/>
                    </a:lnTo>
                    <a:lnTo>
                      <a:pt x="856603" y="77549"/>
                    </a:lnTo>
                    <a:lnTo>
                      <a:pt x="837431" y="36291"/>
                    </a:lnTo>
                    <a:lnTo>
                      <a:pt x="815045" y="0"/>
                    </a:lnTo>
                    <a:lnTo>
                      <a:pt x="66915" y="0"/>
                    </a:lnTo>
                    <a:lnTo>
                      <a:pt x="44662" y="36291"/>
                    </a:lnTo>
                    <a:lnTo>
                      <a:pt x="25612" y="77549"/>
                    </a:lnTo>
                    <a:lnTo>
                      <a:pt x="11601" y="121013"/>
                    </a:lnTo>
                    <a:lnTo>
                      <a:pt x="2954" y="166383"/>
                    </a:lnTo>
                    <a:lnTo>
                      <a:pt x="0" y="213359"/>
                    </a:lnTo>
                    <a:lnTo>
                      <a:pt x="2954" y="260358"/>
                    </a:lnTo>
                    <a:lnTo>
                      <a:pt x="11601" y="305790"/>
                    </a:lnTo>
                    <a:lnTo>
                      <a:pt x="25612" y="349350"/>
                    </a:lnTo>
                    <a:lnTo>
                      <a:pt x="44662" y="390730"/>
                    </a:lnTo>
                    <a:lnTo>
                      <a:pt x="68424" y="429624"/>
                    </a:lnTo>
                    <a:lnTo>
                      <a:pt x="78042" y="441959"/>
                    </a:lnTo>
                    <a:lnTo>
                      <a:pt x="803856" y="441959"/>
                    </a:lnTo>
                    <a:lnTo>
                      <a:pt x="837431" y="390730"/>
                    </a:lnTo>
                    <a:lnTo>
                      <a:pt x="856603" y="349350"/>
                    </a:lnTo>
                    <a:lnTo>
                      <a:pt x="870710" y="305790"/>
                    </a:lnTo>
                    <a:lnTo>
                      <a:pt x="879419" y="260358"/>
                    </a:lnTo>
                    <a:lnTo>
                      <a:pt x="882396" y="21335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5" name="object 265"/>
              <p:cNvSpPr/>
              <p:nvPr/>
            </p:nvSpPr>
            <p:spPr>
              <a:xfrm>
                <a:off x="4318894" y="4174236"/>
                <a:ext cx="814069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814070" h="441960">
                    <a:moveTo>
                      <a:pt x="813816" y="219455"/>
                    </a:moveTo>
                    <a:lnTo>
                      <a:pt x="810634" y="173037"/>
                    </a:lnTo>
                    <a:lnTo>
                      <a:pt x="801346" y="128276"/>
                    </a:lnTo>
                    <a:lnTo>
                      <a:pt x="786340" y="85529"/>
                    </a:lnTo>
                    <a:lnTo>
                      <a:pt x="766002" y="45155"/>
                    </a:lnTo>
                    <a:lnTo>
                      <a:pt x="740720" y="7510"/>
                    </a:lnTo>
                    <a:lnTo>
                      <a:pt x="734234" y="0"/>
                    </a:lnTo>
                    <a:lnTo>
                      <a:pt x="79141" y="0"/>
                    </a:lnTo>
                    <a:lnTo>
                      <a:pt x="47513" y="45155"/>
                    </a:lnTo>
                    <a:lnTo>
                      <a:pt x="27288" y="85529"/>
                    </a:lnTo>
                    <a:lnTo>
                      <a:pt x="12377" y="128276"/>
                    </a:lnTo>
                    <a:lnTo>
                      <a:pt x="3156" y="173037"/>
                    </a:lnTo>
                    <a:lnTo>
                      <a:pt x="0" y="219455"/>
                    </a:lnTo>
                    <a:lnTo>
                      <a:pt x="3156" y="266173"/>
                    </a:lnTo>
                    <a:lnTo>
                      <a:pt x="12377" y="311138"/>
                    </a:lnTo>
                    <a:lnTo>
                      <a:pt x="27288" y="354006"/>
                    </a:lnTo>
                    <a:lnTo>
                      <a:pt x="47513" y="394430"/>
                    </a:lnTo>
                    <a:lnTo>
                      <a:pt x="72679" y="432066"/>
                    </a:lnTo>
                    <a:lnTo>
                      <a:pt x="81205" y="441959"/>
                    </a:lnTo>
                    <a:lnTo>
                      <a:pt x="732163" y="441959"/>
                    </a:lnTo>
                    <a:lnTo>
                      <a:pt x="766002" y="394430"/>
                    </a:lnTo>
                    <a:lnTo>
                      <a:pt x="786340" y="354006"/>
                    </a:lnTo>
                    <a:lnTo>
                      <a:pt x="801346" y="311138"/>
                    </a:lnTo>
                    <a:lnTo>
                      <a:pt x="810634" y="266173"/>
                    </a:lnTo>
                    <a:lnTo>
                      <a:pt x="813816" y="219455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6" name="object 266"/>
              <p:cNvSpPr/>
              <p:nvPr/>
            </p:nvSpPr>
            <p:spPr>
              <a:xfrm>
                <a:off x="4360042" y="4174236"/>
                <a:ext cx="73025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730250" h="441960">
                    <a:moveTo>
                      <a:pt x="729996" y="219455"/>
                    </a:moveTo>
                    <a:lnTo>
                      <a:pt x="726671" y="174151"/>
                    </a:lnTo>
                    <a:lnTo>
                      <a:pt x="716985" y="130703"/>
                    </a:lnTo>
                    <a:lnTo>
                      <a:pt x="701373" y="89510"/>
                    </a:lnTo>
                    <a:lnTo>
                      <a:pt x="680268" y="50969"/>
                    </a:lnTo>
                    <a:lnTo>
                      <a:pt x="654104" y="15475"/>
                    </a:lnTo>
                    <a:lnTo>
                      <a:pt x="639238" y="0"/>
                    </a:lnTo>
                    <a:lnTo>
                      <a:pt x="90906" y="0"/>
                    </a:lnTo>
                    <a:lnTo>
                      <a:pt x="49784" y="50969"/>
                    </a:lnTo>
                    <a:lnTo>
                      <a:pt x="28646" y="89510"/>
                    </a:lnTo>
                    <a:lnTo>
                      <a:pt x="13017" y="130703"/>
                    </a:lnTo>
                    <a:lnTo>
                      <a:pt x="3325" y="174151"/>
                    </a:lnTo>
                    <a:lnTo>
                      <a:pt x="0" y="219455"/>
                    </a:lnTo>
                    <a:lnTo>
                      <a:pt x="3325" y="264760"/>
                    </a:lnTo>
                    <a:lnTo>
                      <a:pt x="13017" y="308207"/>
                    </a:lnTo>
                    <a:lnTo>
                      <a:pt x="28646" y="349400"/>
                    </a:lnTo>
                    <a:lnTo>
                      <a:pt x="49784" y="387942"/>
                    </a:lnTo>
                    <a:lnTo>
                      <a:pt x="76001" y="423436"/>
                    </a:lnTo>
                    <a:lnTo>
                      <a:pt x="93843" y="441959"/>
                    </a:lnTo>
                    <a:lnTo>
                      <a:pt x="636309" y="441959"/>
                    </a:lnTo>
                    <a:lnTo>
                      <a:pt x="680268" y="387942"/>
                    </a:lnTo>
                    <a:lnTo>
                      <a:pt x="701373" y="349400"/>
                    </a:lnTo>
                    <a:lnTo>
                      <a:pt x="716985" y="308207"/>
                    </a:lnTo>
                    <a:lnTo>
                      <a:pt x="726671" y="264760"/>
                    </a:lnTo>
                    <a:lnTo>
                      <a:pt x="729996" y="219455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7" name="object 267"/>
              <p:cNvSpPr/>
              <p:nvPr/>
            </p:nvSpPr>
            <p:spPr>
              <a:xfrm>
                <a:off x="4401190" y="4174236"/>
                <a:ext cx="66167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441960">
                    <a:moveTo>
                      <a:pt x="661416" y="213359"/>
                    </a:moveTo>
                    <a:lnTo>
                      <a:pt x="657835" y="168890"/>
                    </a:lnTo>
                    <a:lnTo>
                      <a:pt x="647433" y="126405"/>
                    </a:lnTo>
                    <a:lnTo>
                      <a:pt x="630717" y="86381"/>
                    </a:lnTo>
                    <a:lnTo>
                      <a:pt x="608196" y="49289"/>
                    </a:lnTo>
                    <a:lnTo>
                      <a:pt x="580378" y="15606"/>
                    </a:lnTo>
                    <a:lnTo>
                      <a:pt x="563303" y="0"/>
                    </a:lnTo>
                    <a:lnTo>
                      <a:pt x="98112" y="0"/>
                    </a:lnTo>
                    <a:lnTo>
                      <a:pt x="53219" y="49289"/>
                    </a:lnTo>
                    <a:lnTo>
                      <a:pt x="30698" y="86381"/>
                    </a:lnTo>
                    <a:lnTo>
                      <a:pt x="13982" y="126405"/>
                    </a:lnTo>
                    <a:lnTo>
                      <a:pt x="3580" y="168890"/>
                    </a:lnTo>
                    <a:lnTo>
                      <a:pt x="0" y="213359"/>
                    </a:lnTo>
                    <a:lnTo>
                      <a:pt x="3580" y="258208"/>
                    </a:lnTo>
                    <a:lnTo>
                      <a:pt x="13982" y="301002"/>
                    </a:lnTo>
                    <a:lnTo>
                      <a:pt x="30698" y="341276"/>
                    </a:lnTo>
                    <a:lnTo>
                      <a:pt x="53219" y="378560"/>
                    </a:lnTo>
                    <a:lnTo>
                      <a:pt x="81037" y="412389"/>
                    </a:lnTo>
                    <a:lnTo>
                      <a:pt x="113277" y="441959"/>
                    </a:lnTo>
                    <a:lnTo>
                      <a:pt x="548138" y="441959"/>
                    </a:lnTo>
                    <a:lnTo>
                      <a:pt x="580378" y="412389"/>
                    </a:lnTo>
                    <a:lnTo>
                      <a:pt x="608196" y="378560"/>
                    </a:lnTo>
                    <a:lnTo>
                      <a:pt x="630717" y="341276"/>
                    </a:lnTo>
                    <a:lnTo>
                      <a:pt x="647433" y="301002"/>
                    </a:lnTo>
                    <a:lnTo>
                      <a:pt x="657835" y="258208"/>
                    </a:lnTo>
                    <a:lnTo>
                      <a:pt x="661416" y="213359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8" name="object 268"/>
              <p:cNvSpPr/>
              <p:nvPr/>
            </p:nvSpPr>
            <p:spPr>
              <a:xfrm>
                <a:off x="4428622" y="4174236"/>
                <a:ext cx="59309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593089" h="441960">
                    <a:moveTo>
                      <a:pt x="592836" y="219455"/>
                    </a:moveTo>
                    <a:lnTo>
                      <a:pt x="588960" y="175610"/>
                    </a:lnTo>
                    <a:lnTo>
                      <a:pt x="577742" y="134050"/>
                    </a:lnTo>
                    <a:lnTo>
                      <a:pt x="559794" y="95325"/>
                    </a:lnTo>
                    <a:lnTo>
                      <a:pt x="535728" y="59984"/>
                    </a:lnTo>
                    <a:lnTo>
                      <a:pt x="506158" y="28574"/>
                    </a:lnTo>
                    <a:lnTo>
                      <a:pt x="471696" y="1645"/>
                    </a:lnTo>
                    <a:lnTo>
                      <a:pt x="468785" y="0"/>
                    </a:lnTo>
                    <a:lnTo>
                      <a:pt x="124394" y="0"/>
                    </a:lnTo>
                    <a:lnTo>
                      <a:pt x="86868" y="28574"/>
                    </a:lnTo>
                    <a:lnTo>
                      <a:pt x="57204" y="59984"/>
                    </a:lnTo>
                    <a:lnTo>
                      <a:pt x="33082" y="95325"/>
                    </a:lnTo>
                    <a:lnTo>
                      <a:pt x="15105" y="134050"/>
                    </a:lnTo>
                    <a:lnTo>
                      <a:pt x="3877" y="175610"/>
                    </a:lnTo>
                    <a:lnTo>
                      <a:pt x="0" y="219455"/>
                    </a:lnTo>
                    <a:lnTo>
                      <a:pt x="3877" y="263343"/>
                    </a:lnTo>
                    <a:lnTo>
                      <a:pt x="15105" y="305019"/>
                    </a:lnTo>
                    <a:lnTo>
                      <a:pt x="33082" y="343914"/>
                    </a:lnTo>
                    <a:lnTo>
                      <a:pt x="57204" y="379463"/>
                    </a:lnTo>
                    <a:lnTo>
                      <a:pt x="86868" y="411098"/>
                    </a:lnTo>
                    <a:lnTo>
                      <a:pt x="121468" y="438253"/>
                    </a:lnTo>
                    <a:lnTo>
                      <a:pt x="127997" y="441959"/>
                    </a:lnTo>
                    <a:lnTo>
                      <a:pt x="465200" y="441959"/>
                    </a:lnTo>
                    <a:lnTo>
                      <a:pt x="506158" y="411098"/>
                    </a:lnTo>
                    <a:lnTo>
                      <a:pt x="535728" y="379463"/>
                    </a:lnTo>
                    <a:lnTo>
                      <a:pt x="559794" y="343914"/>
                    </a:lnTo>
                    <a:lnTo>
                      <a:pt x="577742" y="305019"/>
                    </a:lnTo>
                    <a:lnTo>
                      <a:pt x="588960" y="263343"/>
                    </a:lnTo>
                    <a:lnTo>
                      <a:pt x="592836" y="219455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9" name="object 269"/>
              <p:cNvSpPr/>
              <p:nvPr/>
            </p:nvSpPr>
            <p:spPr>
              <a:xfrm>
                <a:off x="4469770" y="4174236"/>
                <a:ext cx="510540" cy="441959"/>
              </a:xfrm>
              <a:custGeom>
                <a:avLst/>
                <a:gdLst/>
                <a:ahLst/>
                <a:cxnLst/>
                <a:rect l="l" t="t" r="r" b="b"/>
                <a:pathLst>
                  <a:path w="510539" h="441960">
                    <a:moveTo>
                      <a:pt x="510540" y="219455"/>
                    </a:moveTo>
                    <a:lnTo>
                      <a:pt x="505354" y="172681"/>
                    </a:lnTo>
                    <a:lnTo>
                      <a:pt x="490489" y="129015"/>
                    </a:lnTo>
                    <a:lnTo>
                      <a:pt x="466980" y="89421"/>
                    </a:lnTo>
                    <a:lnTo>
                      <a:pt x="435864" y="54863"/>
                    </a:lnTo>
                    <a:lnTo>
                      <a:pt x="398174" y="26306"/>
                    </a:lnTo>
                    <a:lnTo>
                      <a:pt x="354949" y="4714"/>
                    </a:lnTo>
                    <a:lnTo>
                      <a:pt x="338480" y="0"/>
                    </a:lnTo>
                    <a:lnTo>
                      <a:pt x="172833" y="0"/>
                    </a:lnTo>
                    <a:lnTo>
                      <a:pt x="112737" y="26306"/>
                    </a:lnTo>
                    <a:lnTo>
                      <a:pt x="74866" y="54863"/>
                    </a:lnTo>
                    <a:lnTo>
                      <a:pt x="43639" y="89421"/>
                    </a:lnTo>
                    <a:lnTo>
                      <a:pt x="20073" y="129015"/>
                    </a:lnTo>
                    <a:lnTo>
                      <a:pt x="5188" y="172681"/>
                    </a:lnTo>
                    <a:lnTo>
                      <a:pt x="0" y="219455"/>
                    </a:lnTo>
                    <a:lnTo>
                      <a:pt x="5188" y="266666"/>
                    </a:lnTo>
                    <a:lnTo>
                      <a:pt x="20073" y="310538"/>
                    </a:lnTo>
                    <a:lnTo>
                      <a:pt x="43639" y="350159"/>
                    </a:lnTo>
                    <a:lnTo>
                      <a:pt x="74866" y="384619"/>
                    </a:lnTo>
                    <a:lnTo>
                      <a:pt x="112737" y="413006"/>
                    </a:lnTo>
                    <a:lnTo>
                      <a:pt x="156233" y="434411"/>
                    </a:lnTo>
                    <a:lnTo>
                      <a:pt x="183111" y="441959"/>
                    </a:lnTo>
                    <a:lnTo>
                      <a:pt x="328282" y="441959"/>
                    </a:lnTo>
                    <a:lnTo>
                      <a:pt x="398174" y="413006"/>
                    </a:lnTo>
                    <a:lnTo>
                      <a:pt x="435864" y="384619"/>
                    </a:lnTo>
                    <a:lnTo>
                      <a:pt x="466980" y="350159"/>
                    </a:lnTo>
                    <a:lnTo>
                      <a:pt x="490489" y="310538"/>
                    </a:lnTo>
                    <a:lnTo>
                      <a:pt x="505354" y="266666"/>
                    </a:lnTo>
                    <a:lnTo>
                      <a:pt x="510540" y="219455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0" name="object 270"/>
              <p:cNvSpPr/>
              <p:nvPr/>
            </p:nvSpPr>
            <p:spPr>
              <a:xfrm>
                <a:off x="4512442" y="4186427"/>
                <a:ext cx="440690" cy="40259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402589">
                    <a:moveTo>
                      <a:pt x="440435" y="201167"/>
                    </a:moveTo>
                    <a:lnTo>
                      <a:pt x="434593" y="154994"/>
                    </a:lnTo>
                    <a:lnTo>
                      <a:pt x="417953" y="112633"/>
                    </a:lnTo>
                    <a:lnTo>
                      <a:pt x="391850" y="75284"/>
                    </a:lnTo>
                    <a:lnTo>
                      <a:pt x="357615" y="44147"/>
                    </a:lnTo>
                    <a:lnTo>
                      <a:pt x="316583" y="20420"/>
                    </a:lnTo>
                    <a:lnTo>
                      <a:pt x="270085" y="5305"/>
                    </a:lnTo>
                    <a:lnTo>
                      <a:pt x="219455" y="0"/>
                    </a:lnTo>
                    <a:lnTo>
                      <a:pt x="168910" y="5305"/>
                    </a:lnTo>
                    <a:lnTo>
                      <a:pt x="122630" y="20420"/>
                    </a:lnTo>
                    <a:lnTo>
                      <a:pt x="81896" y="44147"/>
                    </a:lnTo>
                    <a:lnTo>
                      <a:pt x="47986" y="75284"/>
                    </a:lnTo>
                    <a:lnTo>
                      <a:pt x="22180" y="112633"/>
                    </a:lnTo>
                    <a:lnTo>
                      <a:pt x="5758" y="154994"/>
                    </a:lnTo>
                    <a:lnTo>
                      <a:pt x="0" y="201167"/>
                    </a:lnTo>
                    <a:lnTo>
                      <a:pt x="5758" y="247341"/>
                    </a:lnTo>
                    <a:lnTo>
                      <a:pt x="22180" y="289702"/>
                    </a:lnTo>
                    <a:lnTo>
                      <a:pt x="47986" y="327051"/>
                    </a:lnTo>
                    <a:lnTo>
                      <a:pt x="81896" y="358188"/>
                    </a:lnTo>
                    <a:lnTo>
                      <a:pt x="122630" y="381915"/>
                    </a:lnTo>
                    <a:lnTo>
                      <a:pt x="168910" y="397030"/>
                    </a:lnTo>
                    <a:lnTo>
                      <a:pt x="219455" y="402335"/>
                    </a:lnTo>
                    <a:lnTo>
                      <a:pt x="270085" y="397030"/>
                    </a:lnTo>
                    <a:lnTo>
                      <a:pt x="316583" y="381915"/>
                    </a:lnTo>
                    <a:lnTo>
                      <a:pt x="357615" y="358188"/>
                    </a:lnTo>
                    <a:lnTo>
                      <a:pt x="391850" y="327051"/>
                    </a:lnTo>
                    <a:lnTo>
                      <a:pt x="417953" y="289702"/>
                    </a:lnTo>
                    <a:lnTo>
                      <a:pt x="434593" y="247341"/>
                    </a:lnTo>
                    <a:lnTo>
                      <a:pt x="440435" y="201167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1" name="object 271"/>
              <p:cNvSpPr/>
              <p:nvPr/>
            </p:nvSpPr>
            <p:spPr>
              <a:xfrm>
                <a:off x="4539874" y="4224527"/>
                <a:ext cx="37211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72110" h="340360">
                    <a:moveTo>
                      <a:pt x="371855" y="169163"/>
                    </a:moveTo>
                    <a:lnTo>
                      <a:pt x="365174" y="124354"/>
                    </a:lnTo>
                    <a:lnTo>
                      <a:pt x="346343" y="83989"/>
                    </a:lnTo>
                    <a:lnTo>
                      <a:pt x="317182" y="49720"/>
                    </a:lnTo>
                    <a:lnTo>
                      <a:pt x="279512" y="23198"/>
                    </a:lnTo>
                    <a:lnTo>
                      <a:pt x="235154" y="6074"/>
                    </a:lnTo>
                    <a:lnTo>
                      <a:pt x="185927" y="0"/>
                    </a:lnTo>
                    <a:lnTo>
                      <a:pt x="136172" y="6074"/>
                    </a:lnTo>
                    <a:lnTo>
                      <a:pt x="91665" y="23198"/>
                    </a:lnTo>
                    <a:lnTo>
                      <a:pt x="54101" y="49720"/>
                    </a:lnTo>
                    <a:lnTo>
                      <a:pt x="25174" y="83989"/>
                    </a:lnTo>
                    <a:lnTo>
                      <a:pt x="6575" y="124354"/>
                    </a:lnTo>
                    <a:lnTo>
                      <a:pt x="0" y="169163"/>
                    </a:lnTo>
                    <a:lnTo>
                      <a:pt x="6575" y="214615"/>
                    </a:lnTo>
                    <a:lnTo>
                      <a:pt x="25174" y="255411"/>
                    </a:lnTo>
                    <a:lnTo>
                      <a:pt x="54101" y="289940"/>
                    </a:lnTo>
                    <a:lnTo>
                      <a:pt x="91665" y="316596"/>
                    </a:lnTo>
                    <a:lnTo>
                      <a:pt x="136172" y="333770"/>
                    </a:lnTo>
                    <a:lnTo>
                      <a:pt x="185927" y="339851"/>
                    </a:lnTo>
                    <a:lnTo>
                      <a:pt x="235154" y="333770"/>
                    </a:lnTo>
                    <a:lnTo>
                      <a:pt x="279512" y="316596"/>
                    </a:lnTo>
                    <a:lnTo>
                      <a:pt x="317182" y="289940"/>
                    </a:lnTo>
                    <a:lnTo>
                      <a:pt x="346343" y="255411"/>
                    </a:lnTo>
                    <a:lnTo>
                      <a:pt x="365174" y="214615"/>
                    </a:lnTo>
                    <a:lnTo>
                      <a:pt x="371855" y="169163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2" name="object 272"/>
              <p:cNvSpPr/>
              <p:nvPr/>
            </p:nvSpPr>
            <p:spPr>
              <a:xfrm>
                <a:off x="4581022" y="4262627"/>
                <a:ext cx="289560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289560" h="264160">
                    <a:moveTo>
                      <a:pt x="289559" y="131063"/>
                    </a:moveTo>
                    <a:lnTo>
                      <a:pt x="282110" y="89342"/>
                    </a:lnTo>
                    <a:lnTo>
                      <a:pt x="261420" y="53327"/>
                    </a:lnTo>
                    <a:lnTo>
                      <a:pt x="229977" y="25066"/>
                    </a:lnTo>
                    <a:lnTo>
                      <a:pt x="190268" y="6608"/>
                    </a:lnTo>
                    <a:lnTo>
                      <a:pt x="144779" y="0"/>
                    </a:lnTo>
                    <a:lnTo>
                      <a:pt x="98706" y="6608"/>
                    </a:lnTo>
                    <a:lnTo>
                      <a:pt x="58923" y="25066"/>
                    </a:lnTo>
                    <a:lnTo>
                      <a:pt x="27700" y="53327"/>
                    </a:lnTo>
                    <a:lnTo>
                      <a:pt x="7303" y="89342"/>
                    </a:lnTo>
                    <a:lnTo>
                      <a:pt x="0" y="131063"/>
                    </a:lnTo>
                    <a:lnTo>
                      <a:pt x="7303" y="172943"/>
                    </a:lnTo>
                    <a:lnTo>
                      <a:pt x="27700" y="209336"/>
                    </a:lnTo>
                    <a:lnTo>
                      <a:pt x="58923" y="238048"/>
                    </a:lnTo>
                    <a:lnTo>
                      <a:pt x="98706" y="256885"/>
                    </a:lnTo>
                    <a:lnTo>
                      <a:pt x="144779" y="263651"/>
                    </a:lnTo>
                    <a:lnTo>
                      <a:pt x="190268" y="256885"/>
                    </a:lnTo>
                    <a:lnTo>
                      <a:pt x="229977" y="238048"/>
                    </a:lnTo>
                    <a:lnTo>
                      <a:pt x="261420" y="209336"/>
                    </a:lnTo>
                    <a:lnTo>
                      <a:pt x="282110" y="172943"/>
                    </a:lnTo>
                    <a:lnTo>
                      <a:pt x="289559" y="131063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3" name="object 273"/>
              <p:cNvSpPr/>
              <p:nvPr/>
            </p:nvSpPr>
            <p:spPr>
              <a:xfrm>
                <a:off x="4622170" y="4287011"/>
                <a:ext cx="220979" cy="201167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4" name="object 274"/>
              <p:cNvSpPr/>
              <p:nvPr/>
            </p:nvSpPr>
            <p:spPr>
              <a:xfrm>
                <a:off x="4152778" y="4174235"/>
                <a:ext cx="1144905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440689">
                    <a:moveTo>
                      <a:pt x="0" y="0"/>
                    </a:moveTo>
                    <a:lnTo>
                      <a:pt x="1144523" y="0"/>
                    </a:lnTo>
                    <a:lnTo>
                      <a:pt x="1144523" y="440435"/>
                    </a:lnTo>
                    <a:lnTo>
                      <a:pt x="0" y="440435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5" name="object 275"/>
            <p:cNvSpPr txBox="1"/>
            <p:nvPr/>
          </p:nvSpPr>
          <p:spPr>
            <a:xfrm>
              <a:off x="4444883" y="4776652"/>
              <a:ext cx="57594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-10" dirty="0">
                  <a:latin typeface="Times New Roman"/>
                  <a:cs typeface="Times New Roman"/>
                </a:rPr>
                <a:t>D</a:t>
              </a:r>
              <a:r>
                <a:rPr sz="1200" spc="5" dirty="0">
                  <a:latin typeface="Times New Roman"/>
                  <a:cs typeface="Times New Roman"/>
                </a:rPr>
                <a:t>e</a:t>
              </a:r>
              <a:r>
                <a:rPr sz="1200" spc="105" dirty="0">
                  <a:latin typeface="Times New Roman"/>
                  <a:cs typeface="Times New Roman"/>
                </a:rPr>
                <a:t>l</a:t>
              </a:r>
              <a:r>
                <a:rPr sz="1200" spc="-15" dirty="0">
                  <a:latin typeface="Times New Roman"/>
                  <a:cs typeface="Times New Roman"/>
                </a:rPr>
                <a:t>i</a:t>
              </a:r>
              <a:r>
                <a:rPr sz="1200" spc="-65" dirty="0">
                  <a:latin typeface="Times New Roman"/>
                  <a:cs typeface="Times New Roman"/>
                </a:rPr>
                <a:t>v</a:t>
              </a:r>
              <a:r>
                <a:rPr sz="1200" spc="5" dirty="0">
                  <a:latin typeface="Times New Roman"/>
                  <a:cs typeface="Times New Roman"/>
                </a:rPr>
                <a:t>e</a:t>
              </a:r>
              <a:r>
                <a:rPr sz="1200" spc="25" dirty="0">
                  <a:latin typeface="Times New Roman"/>
                  <a:cs typeface="Times New Roman"/>
                </a:rPr>
                <a:t>r</a:t>
              </a:r>
              <a:r>
                <a:rPr sz="1200" spc="50" dirty="0">
                  <a:latin typeface="Times New Roman"/>
                  <a:cs typeface="Times New Roman"/>
                </a:rPr>
                <a:t>y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76" name="object 276"/>
            <p:cNvSpPr txBox="1"/>
            <p:nvPr/>
          </p:nvSpPr>
          <p:spPr>
            <a:xfrm>
              <a:off x="4292484" y="4941244"/>
              <a:ext cx="87630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277" name="object 277"/>
            <p:cNvGrpSpPr/>
            <p:nvPr/>
          </p:nvGrpSpPr>
          <p:grpSpPr>
            <a:xfrm>
              <a:off x="8206617" y="5710178"/>
              <a:ext cx="1129665" cy="414655"/>
              <a:chOff x="8206617" y="5132832"/>
              <a:chExt cx="1129665" cy="414655"/>
            </a:xfrm>
          </p:grpSpPr>
          <p:sp>
            <p:nvSpPr>
              <p:cNvPr id="278" name="object 278"/>
              <p:cNvSpPr/>
              <p:nvPr/>
            </p:nvSpPr>
            <p:spPr>
              <a:xfrm>
                <a:off x="8206740" y="5132844"/>
                <a:ext cx="112903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1129029" h="414654">
                    <a:moveTo>
                      <a:pt x="1129030" y="0"/>
                    </a:moveTo>
                    <a:lnTo>
                      <a:pt x="1270" y="0"/>
                    </a:lnTo>
                    <a:lnTo>
                      <a:pt x="0" y="0"/>
                    </a:lnTo>
                    <a:lnTo>
                      <a:pt x="0" y="413004"/>
                    </a:lnTo>
                    <a:lnTo>
                      <a:pt x="1270" y="413004"/>
                    </a:lnTo>
                    <a:lnTo>
                      <a:pt x="1270" y="414528"/>
                    </a:lnTo>
                    <a:lnTo>
                      <a:pt x="1129030" y="414528"/>
                    </a:lnTo>
                    <a:lnTo>
                      <a:pt x="1129030" y="0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9" name="object 279"/>
              <p:cNvSpPr/>
              <p:nvPr/>
            </p:nvSpPr>
            <p:spPr>
              <a:xfrm>
                <a:off x="8206617" y="5132832"/>
                <a:ext cx="1129665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1129665" h="414654">
                    <a:moveTo>
                      <a:pt x="1129283" y="372941"/>
                    </a:moveTo>
                    <a:lnTo>
                      <a:pt x="1129283" y="53063"/>
                    </a:lnTo>
                    <a:lnTo>
                      <a:pt x="1124116" y="37556"/>
                    </a:lnTo>
                    <a:lnTo>
                      <a:pt x="1107770" y="0"/>
                    </a:lnTo>
                    <a:lnTo>
                      <a:pt x="47422" y="0"/>
                    </a:lnTo>
                    <a:lnTo>
                      <a:pt x="31076" y="37556"/>
                    </a:lnTo>
                    <a:lnTo>
                      <a:pt x="17073" y="79579"/>
                    </a:lnTo>
                    <a:lnTo>
                      <a:pt x="6857" y="122994"/>
                    </a:lnTo>
                    <a:lnTo>
                      <a:pt x="600" y="167641"/>
                    </a:lnTo>
                    <a:lnTo>
                      <a:pt x="0" y="180568"/>
                    </a:lnTo>
                    <a:lnTo>
                      <a:pt x="0" y="245987"/>
                    </a:lnTo>
                    <a:lnTo>
                      <a:pt x="6857" y="303292"/>
                    </a:lnTo>
                    <a:lnTo>
                      <a:pt x="17073" y="346526"/>
                    </a:lnTo>
                    <a:lnTo>
                      <a:pt x="31076" y="388389"/>
                    </a:lnTo>
                    <a:lnTo>
                      <a:pt x="42492" y="414527"/>
                    </a:lnTo>
                    <a:lnTo>
                      <a:pt x="1112700" y="414527"/>
                    </a:lnTo>
                    <a:lnTo>
                      <a:pt x="1124116" y="388389"/>
                    </a:lnTo>
                    <a:lnTo>
                      <a:pt x="1129283" y="372941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0" name="object 280"/>
              <p:cNvSpPr/>
              <p:nvPr/>
            </p:nvSpPr>
            <p:spPr>
              <a:xfrm>
                <a:off x="8232526" y="5132832"/>
                <a:ext cx="108966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1089659" h="414654">
                    <a:moveTo>
                      <a:pt x="1089660" y="205739"/>
                    </a:moveTo>
                    <a:lnTo>
                      <a:pt x="1087434" y="160528"/>
                    </a:lnTo>
                    <a:lnTo>
                      <a:pt x="1080886" y="116452"/>
                    </a:lnTo>
                    <a:lnTo>
                      <a:pt x="1070207" y="73687"/>
                    </a:lnTo>
                    <a:lnTo>
                      <a:pt x="1055592" y="32409"/>
                    </a:lnTo>
                    <a:lnTo>
                      <a:pt x="1040573" y="0"/>
                    </a:lnTo>
                    <a:lnTo>
                      <a:pt x="49116" y="0"/>
                    </a:lnTo>
                    <a:lnTo>
                      <a:pt x="34084" y="32409"/>
                    </a:lnTo>
                    <a:lnTo>
                      <a:pt x="19459" y="73687"/>
                    </a:lnTo>
                    <a:lnTo>
                      <a:pt x="8776" y="116452"/>
                    </a:lnTo>
                    <a:lnTo>
                      <a:pt x="2225" y="160528"/>
                    </a:lnTo>
                    <a:lnTo>
                      <a:pt x="0" y="205739"/>
                    </a:lnTo>
                    <a:lnTo>
                      <a:pt x="2225" y="251190"/>
                    </a:lnTo>
                    <a:lnTo>
                      <a:pt x="8776" y="295480"/>
                    </a:lnTo>
                    <a:lnTo>
                      <a:pt x="19459" y="338433"/>
                    </a:lnTo>
                    <a:lnTo>
                      <a:pt x="34084" y="379877"/>
                    </a:lnTo>
                    <a:lnTo>
                      <a:pt x="50098" y="414527"/>
                    </a:lnTo>
                    <a:lnTo>
                      <a:pt x="1039592" y="414527"/>
                    </a:lnTo>
                    <a:lnTo>
                      <a:pt x="1055592" y="379877"/>
                    </a:lnTo>
                    <a:lnTo>
                      <a:pt x="1070207" y="338433"/>
                    </a:lnTo>
                    <a:lnTo>
                      <a:pt x="1080886" y="295480"/>
                    </a:lnTo>
                    <a:lnTo>
                      <a:pt x="1087434" y="251190"/>
                    </a:lnTo>
                    <a:lnTo>
                      <a:pt x="1089660" y="20573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1" name="object 281"/>
              <p:cNvSpPr/>
              <p:nvPr/>
            </p:nvSpPr>
            <p:spPr>
              <a:xfrm>
                <a:off x="8273674" y="5132832"/>
                <a:ext cx="1007744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1007745" h="414654">
                    <a:moveTo>
                      <a:pt x="1007364" y="205739"/>
                    </a:moveTo>
                    <a:lnTo>
                      <a:pt x="1004763" y="158897"/>
                    </a:lnTo>
                    <a:lnTo>
                      <a:pt x="997130" y="113394"/>
                    </a:lnTo>
                    <a:lnTo>
                      <a:pt x="984720" y="69463"/>
                    </a:lnTo>
                    <a:lnTo>
                      <a:pt x="967787" y="27336"/>
                    </a:lnTo>
                    <a:lnTo>
                      <a:pt x="54071" y="0"/>
                    </a:lnTo>
                    <a:lnTo>
                      <a:pt x="39600" y="27336"/>
                    </a:lnTo>
                    <a:lnTo>
                      <a:pt x="22653" y="69463"/>
                    </a:lnTo>
                    <a:lnTo>
                      <a:pt x="10236" y="113394"/>
                    </a:lnTo>
                    <a:lnTo>
                      <a:pt x="2601" y="158897"/>
                    </a:lnTo>
                    <a:lnTo>
                      <a:pt x="0" y="205739"/>
                    </a:lnTo>
                    <a:lnTo>
                      <a:pt x="2306" y="250114"/>
                    </a:lnTo>
                    <a:lnTo>
                      <a:pt x="9085" y="293285"/>
                    </a:lnTo>
                    <a:lnTo>
                      <a:pt x="20125" y="335060"/>
                    </a:lnTo>
                    <a:lnTo>
                      <a:pt x="35218" y="375247"/>
                    </a:lnTo>
                    <a:lnTo>
                      <a:pt x="54152" y="413655"/>
                    </a:lnTo>
                    <a:lnTo>
                      <a:pt x="54692" y="414527"/>
                    </a:lnTo>
                    <a:lnTo>
                      <a:pt x="952242" y="414527"/>
                    </a:lnTo>
                    <a:lnTo>
                      <a:pt x="984720" y="342722"/>
                    </a:lnTo>
                    <a:lnTo>
                      <a:pt x="997130" y="298587"/>
                    </a:lnTo>
                    <a:lnTo>
                      <a:pt x="1004763" y="252850"/>
                    </a:lnTo>
                    <a:lnTo>
                      <a:pt x="1007364" y="20573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2" name="object 282"/>
              <p:cNvSpPr/>
              <p:nvPr/>
            </p:nvSpPr>
            <p:spPr>
              <a:xfrm>
                <a:off x="8288914" y="5132832"/>
                <a:ext cx="96520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414654">
                    <a:moveTo>
                      <a:pt x="964692" y="213359"/>
                    </a:moveTo>
                    <a:lnTo>
                      <a:pt x="962196" y="169354"/>
                    </a:lnTo>
                    <a:lnTo>
                      <a:pt x="954872" y="126634"/>
                    </a:lnTo>
                    <a:lnTo>
                      <a:pt x="942962" y="85415"/>
                    </a:lnTo>
                    <a:lnTo>
                      <a:pt x="926711" y="45910"/>
                    </a:lnTo>
                    <a:lnTo>
                      <a:pt x="906360" y="8334"/>
                    </a:lnTo>
                    <a:lnTo>
                      <a:pt x="63640" y="0"/>
                    </a:lnTo>
                    <a:lnTo>
                      <a:pt x="57977" y="8334"/>
                    </a:lnTo>
                    <a:lnTo>
                      <a:pt x="37742" y="45910"/>
                    </a:lnTo>
                    <a:lnTo>
                      <a:pt x="21588" y="85415"/>
                    </a:lnTo>
                    <a:lnTo>
                      <a:pt x="9754" y="126634"/>
                    </a:lnTo>
                    <a:lnTo>
                      <a:pt x="2478" y="169354"/>
                    </a:lnTo>
                    <a:lnTo>
                      <a:pt x="0" y="213359"/>
                    </a:lnTo>
                    <a:lnTo>
                      <a:pt x="2478" y="257096"/>
                    </a:lnTo>
                    <a:lnTo>
                      <a:pt x="9754" y="299581"/>
                    </a:lnTo>
                    <a:lnTo>
                      <a:pt x="21588" y="340597"/>
                    </a:lnTo>
                    <a:lnTo>
                      <a:pt x="37742" y="379928"/>
                    </a:lnTo>
                    <a:lnTo>
                      <a:pt x="56448" y="414527"/>
                    </a:lnTo>
                    <a:lnTo>
                      <a:pt x="907898" y="414527"/>
                    </a:lnTo>
                    <a:lnTo>
                      <a:pt x="926711" y="379928"/>
                    </a:lnTo>
                    <a:lnTo>
                      <a:pt x="942962" y="340597"/>
                    </a:lnTo>
                    <a:lnTo>
                      <a:pt x="954872" y="299581"/>
                    </a:lnTo>
                    <a:lnTo>
                      <a:pt x="962196" y="257096"/>
                    </a:lnTo>
                    <a:lnTo>
                      <a:pt x="964692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3" name="object 283"/>
              <p:cNvSpPr/>
              <p:nvPr/>
            </p:nvSpPr>
            <p:spPr>
              <a:xfrm>
                <a:off x="8330061" y="5132832"/>
                <a:ext cx="88138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881379" h="414654">
                    <a:moveTo>
                      <a:pt x="64514" y="0"/>
                    </a:moveTo>
                    <a:lnTo>
                      <a:pt x="0" y="0"/>
                    </a:lnTo>
                    <a:lnTo>
                      <a:pt x="0" y="414527"/>
                    </a:lnTo>
                    <a:lnTo>
                      <a:pt x="0" y="205739"/>
                    </a:lnTo>
                    <a:lnTo>
                      <a:pt x="2955" y="159697"/>
                    </a:lnTo>
                    <a:lnTo>
                      <a:pt x="11601" y="115170"/>
                    </a:lnTo>
                    <a:lnTo>
                      <a:pt x="25613" y="72463"/>
                    </a:lnTo>
                    <a:lnTo>
                      <a:pt x="44663" y="31879"/>
                    </a:lnTo>
                    <a:lnTo>
                      <a:pt x="64514" y="0"/>
                    </a:lnTo>
                    <a:close/>
                  </a:path>
                  <a:path w="881379" h="414654">
                    <a:moveTo>
                      <a:pt x="65727" y="414527"/>
                    </a:moveTo>
                    <a:lnTo>
                      <a:pt x="44663" y="380568"/>
                    </a:lnTo>
                    <a:lnTo>
                      <a:pt x="25613" y="339800"/>
                    </a:lnTo>
                    <a:lnTo>
                      <a:pt x="11601" y="296873"/>
                    </a:lnTo>
                    <a:lnTo>
                      <a:pt x="2955" y="252086"/>
                    </a:lnTo>
                    <a:lnTo>
                      <a:pt x="0" y="205739"/>
                    </a:lnTo>
                    <a:lnTo>
                      <a:pt x="0" y="414527"/>
                    </a:lnTo>
                    <a:lnTo>
                      <a:pt x="65727" y="414527"/>
                    </a:lnTo>
                    <a:close/>
                  </a:path>
                  <a:path w="881379" h="414654">
                    <a:moveTo>
                      <a:pt x="880872" y="205739"/>
                    </a:moveTo>
                    <a:lnTo>
                      <a:pt x="877917" y="159697"/>
                    </a:lnTo>
                    <a:lnTo>
                      <a:pt x="869271" y="115170"/>
                    </a:lnTo>
                    <a:lnTo>
                      <a:pt x="855260" y="72463"/>
                    </a:lnTo>
                    <a:lnTo>
                      <a:pt x="836209" y="31879"/>
                    </a:lnTo>
                    <a:lnTo>
                      <a:pt x="64514" y="0"/>
                    </a:lnTo>
                    <a:lnTo>
                      <a:pt x="65727" y="414527"/>
                    </a:lnTo>
                    <a:lnTo>
                      <a:pt x="815145" y="414527"/>
                    </a:lnTo>
                    <a:lnTo>
                      <a:pt x="836209" y="380568"/>
                    </a:lnTo>
                    <a:lnTo>
                      <a:pt x="855260" y="339800"/>
                    </a:lnTo>
                    <a:lnTo>
                      <a:pt x="869271" y="296873"/>
                    </a:lnTo>
                    <a:lnTo>
                      <a:pt x="877917" y="252086"/>
                    </a:lnTo>
                    <a:lnTo>
                      <a:pt x="880872" y="20573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4" name="object 284"/>
              <p:cNvSpPr/>
              <p:nvPr/>
            </p:nvSpPr>
            <p:spPr>
              <a:xfrm>
                <a:off x="8371210" y="5132832"/>
                <a:ext cx="79883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798829" h="414654">
                    <a:moveTo>
                      <a:pt x="798576" y="219455"/>
                    </a:moveTo>
                    <a:lnTo>
                      <a:pt x="795472" y="172738"/>
                    </a:lnTo>
                    <a:lnTo>
                      <a:pt x="786408" y="127772"/>
                    </a:lnTo>
                    <a:lnTo>
                      <a:pt x="771755" y="84905"/>
                    </a:lnTo>
                    <a:lnTo>
                      <a:pt x="751883" y="44480"/>
                    </a:lnTo>
                    <a:lnTo>
                      <a:pt x="727162" y="6844"/>
                    </a:lnTo>
                    <a:lnTo>
                      <a:pt x="77206" y="0"/>
                    </a:lnTo>
                    <a:lnTo>
                      <a:pt x="71413" y="6844"/>
                    </a:lnTo>
                    <a:lnTo>
                      <a:pt x="46692" y="44480"/>
                    </a:lnTo>
                    <a:lnTo>
                      <a:pt x="26820" y="84905"/>
                    </a:lnTo>
                    <a:lnTo>
                      <a:pt x="12167" y="127772"/>
                    </a:lnTo>
                    <a:lnTo>
                      <a:pt x="3103" y="172738"/>
                    </a:lnTo>
                    <a:lnTo>
                      <a:pt x="0" y="219455"/>
                    </a:lnTo>
                    <a:lnTo>
                      <a:pt x="3103" y="265873"/>
                    </a:lnTo>
                    <a:lnTo>
                      <a:pt x="12167" y="310634"/>
                    </a:lnTo>
                    <a:lnTo>
                      <a:pt x="26820" y="353381"/>
                    </a:lnTo>
                    <a:lnTo>
                      <a:pt x="46692" y="393756"/>
                    </a:lnTo>
                    <a:lnTo>
                      <a:pt x="60333" y="414527"/>
                    </a:lnTo>
                    <a:lnTo>
                      <a:pt x="738242" y="414527"/>
                    </a:lnTo>
                    <a:lnTo>
                      <a:pt x="771755" y="353381"/>
                    </a:lnTo>
                    <a:lnTo>
                      <a:pt x="786408" y="310634"/>
                    </a:lnTo>
                    <a:lnTo>
                      <a:pt x="795472" y="265873"/>
                    </a:lnTo>
                    <a:lnTo>
                      <a:pt x="798576" y="219455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5" name="object 285"/>
              <p:cNvSpPr/>
              <p:nvPr/>
            </p:nvSpPr>
            <p:spPr>
              <a:xfrm>
                <a:off x="8398642" y="5132832"/>
                <a:ext cx="74422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744220" h="414654">
                    <a:moveTo>
                      <a:pt x="743712" y="219455"/>
                    </a:moveTo>
                    <a:lnTo>
                      <a:pt x="740324" y="174151"/>
                    </a:lnTo>
                    <a:lnTo>
                      <a:pt x="730454" y="130703"/>
                    </a:lnTo>
                    <a:lnTo>
                      <a:pt x="714541" y="89510"/>
                    </a:lnTo>
                    <a:lnTo>
                      <a:pt x="693024" y="50969"/>
                    </a:lnTo>
                    <a:lnTo>
                      <a:pt x="666343" y="15475"/>
                    </a:lnTo>
                    <a:lnTo>
                      <a:pt x="92533" y="0"/>
                    </a:lnTo>
                    <a:lnTo>
                      <a:pt x="77368" y="15475"/>
                    </a:lnTo>
                    <a:lnTo>
                      <a:pt x="50687" y="50969"/>
                    </a:lnTo>
                    <a:lnTo>
                      <a:pt x="29170" y="89510"/>
                    </a:lnTo>
                    <a:lnTo>
                      <a:pt x="13257" y="130703"/>
                    </a:lnTo>
                    <a:lnTo>
                      <a:pt x="3387" y="174151"/>
                    </a:lnTo>
                    <a:lnTo>
                      <a:pt x="0" y="219455"/>
                    </a:lnTo>
                    <a:lnTo>
                      <a:pt x="3387" y="264760"/>
                    </a:lnTo>
                    <a:lnTo>
                      <a:pt x="13257" y="308207"/>
                    </a:lnTo>
                    <a:lnTo>
                      <a:pt x="29170" y="349400"/>
                    </a:lnTo>
                    <a:lnTo>
                      <a:pt x="50687" y="387942"/>
                    </a:lnTo>
                    <a:lnTo>
                      <a:pt x="70672" y="414527"/>
                    </a:lnTo>
                    <a:lnTo>
                      <a:pt x="673039" y="414527"/>
                    </a:lnTo>
                    <a:lnTo>
                      <a:pt x="714541" y="349400"/>
                    </a:lnTo>
                    <a:lnTo>
                      <a:pt x="730454" y="308207"/>
                    </a:lnTo>
                    <a:lnTo>
                      <a:pt x="740324" y="264760"/>
                    </a:lnTo>
                    <a:lnTo>
                      <a:pt x="743712" y="219455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6" name="object 286"/>
              <p:cNvSpPr/>
              <p:nvPr/>
            </p:nvSpPr>
            <p:spPr>
              <a:xfrm>
                <a:off x="8439790" y="5132832"/>
                <a:ext cx="66167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414654">
                    <a:moveTo>
                      <a:pt x="661416" y="213359"/>
                    </a:moveTo>
                    <a:lnTo>
                      <a:pt x="657835" y="168511"/>
                    </a:lnTo>
                    <a:lnTo>
                      <a:pt x="647433" y="125716"/>
                    </a:lnTo>
                    <a:lnTo>
                      <a:pt x="630717" y="85443"/>
                    </a:lnTo>
                    <a:lnTo>
                      <a:pt x="608196" y="48158"/>
                    </a:lnTo>
                    <a:lnTo>
                      <a:pt x="580378" y="14329"/>
                    </a:lnTo>
                    <a:lnTo>
                      <a:pt x="96660" y="0"/>
                    </a:lnTo>
                    <a:lnTo>
                      <a:pt x="81037" y="14329"/>
                    </a:lnTo>
                    <a:lnTo>
                      <a:pt x="53219" y="48158"/>
                    </a:lnTo>
                    <a:lnTo>
                      <a:pt x="30698" y="85443"/>
                    </a:lnTo>
                    <a:lnTo>
                      <a:pt x="13982" y="125716"/>
                    </a:lnTo>
                    <a:lnTo>
                      <a:pt x="3580" y="168511"/>
                    </a:lnTo>
                    <a:lnTo>
                      <a:pt x="0" y="213359"/>
                    </a:lnTo>
                    <a:lnTo>
                      <a:pt x="3580" y="257829"/>
                    </a:lnTo>
                    <a:lnTo>
                      <a:pt x="13982" y="300313"/>
                    </a:lnTo>
                    <a:lnTo>
                      <a:pt x="30698" y="340338"/>
                    </a:lnTo>
                    <a:lnTo>
                      <a:pt x="53219" y="377429"/>
                    </a:lnTo>
                    <a:lnTo>
                      <a:pt x="81037" y="411113"/>
                    </a:lnTo>
                    <a:lnTo>
                      <a:pt x="84773" y="414527"/>
                    </a:lnTo>
                    <a:lnTo>
                      <a:pt x="576642" y="414527"/>
                    </a:lnTo>
                    <a:lnTo>
                      <a:pt x="608196" y="377429"/>
                    </a:lnTo>
                    <a:lnTo>
                      <a:pt x="630717" y="340338"/>
                    </a:lnTo>
                    <a:lnTo>
                      <a:pt x="647433" y="300313"/>
                    </a:lnTo>
                    <a:lnTo>
                      <a:pt x="657835" y="257829"/>
                    </a:lnTo>
                    <a:lnTo>
                      <a:pt x="661416" y="213359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7" name="object 287"/>
              <p:cNvSpPr/>
              <p:nvPr/>
            </p:nvSpPr>
            <p:spPr>
              <a:xfrm>
                <a:off x="8480938" y="5132832"/>
                <a:ext cx="57912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579120" h="414654">
                    <a:moveTo>
                      <a:pt x="579120" y="219455"/>
                    </a:moveTo>
                    <a:lnTo>
                      <a:pt x="575332" y="175567"/>
                    </a:lnTo>
                    <a:lnTo>
                      <a:pt x="564367" y="133892"/>
                    </a:lnTo>
                    <a:lnTo>
                      <a:pt x="546818" y="94996"/>
                    </a:lnTo>
                    <a:lnTo>
                      <a:pt x="523280" y="59447"/>
                    </a:lnTo>
                    <a:lnTo>
                      <a:pt x="494347" y="27812"/>
                    </a:lnTo>
                    <a:lnTo>
                      <a:pt x="460613" y="658"/>
                    </a:lnTo>
                    <a:lnTo>
                      <a:pt x="119635" y="0"/>
                    </a:lnTo>
                    <a:lnTo>
                      <a:pt x="118506" y="658"/>
                    </a:lnTo>
                    <a:lnTo>
                      <a:pt x="84772" y="27812"/>
                    </a:lnTo>
                    <a:lnTo>
                      <a:pt x="55839" y="59447"/>
                    </a:lnTo>
                    <a:lnTo>
                      <a:pt x="32301" y="94996"/>
                    </a:lnTo>
                    <a:lnTo>
                      <a:pt x="14752" y="133892"/>
                    </a:lnTo>
                    <a:lnTo>
                      <a:pt x="3787" y="175567"/>
                    </a:lnTo>
                    <a:lnTo>
                      <a:pt x="0" y="219455"/>
                    </a:lnTo>
                    <a:lnTo>
                      <a:pt x="3787" y="263301"/>
                    </a:lnTo>
                    <a:lnTo>
                      <a:pt x="14752" y="304860"/>
                    </a:lnTo>
                    <a:lnTo>
                      <a:pt x="32301" y="343585"/>
                    </a:lnTo>
                    <a:lnTo>
                      <a:pt x="55839" y="378927"/>
                    </a:lnTo>
                    <a:lnTo>
                      <a:pt x="84772" y="410336"/>
                    </a:lnTo>
                    <a:lnTo>
                      <a:pt x="90022" y="414527"/>
                    </a:lnTo>
                    <a:lnTo>
                      <a:pt x="489097" y="414527"/>
                    </a:lnTo>
                    <a:lnTo>
                      <a:pt x="523280" y="378927"/>
                    </a:lnTo>
                    <a:lnTo>
                      <a:pt x="546818" y="343585"/>
                    </a:lnTo>
                    <a:lnTo>
                      <a:pt x="564367" y="304860"/>
                    </a:lnTo>
                    <a:lnTo>
                      <a:pt x="575332" y="263301"/>
                    </a:lnTo>
                    <a:lnTo>
                      <a:pt x="579120" y="219455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8" name="object 288"/>
              <p:cNvSpPr/>
              <p:nvPr/>
            </p:nvSpPr>
            <p:spPr>
              <a:xfrm>
                <a:off x="8508370" y="5132832"/>
                <a:ext cx="52451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524509" h="414654">
                    <a:moveTo>
                      <a:pt x="524256" y="219455"/>
                    </a:moveTo>
                    <a:lnTo>
                      <a:pt x="518930" y="172244"/>
                    </a:lnTo>
                    <a:lnTo>
                      <a:pt x="503658" y="128372"/>
                    </a:lnTo>
                    <a:lnTo>
                      <a:pt x="479491" y="88751"/>
                    </a:lnTo>
                    <a:lnTo>
                      <a:pt x="447484" y="54292"/>
                    </a:lnTo>
                    <a:lnTo>
                      <a:pt x="408690" y="25904"/>
                    </a:lnTo>
                    <a:lnTo>
                      <a:pt x="364164" y="4500"/>
                    </a:lnTo>
                    <a:lnTo>
                      <a:pt x="347774" y="0"/>
                    </a:lnTo>
                    <a:lnTo>
                      <a:pt x="176481" y="0"/>
                    </a:lnTo>
                    <a:lnTo>
                      <a:pt x="115565" y="25904"/>
                    </a:lnTo>
                    <a:lnTo>
                      <a:pt x="76771" y="54292"/>
                    </a:lnTo>
                    <a:lnTo>
                      <a:pt x="44764" y="88751"/>
                    </a:lnTo>
                    <a:lnTo>
                      <a:pt x="20597" y="128372"/>
                    </a:lnTo>
                    <a:lnTo>
                      <a:pt x="5325" y="172244"/>
                    </a:lnTo>
                    <a:lnTo>
                      <a:pt x="0" y="219455"/>
                    </a:lnTo>
                    <a:lnTo>
                      <a:pt x="5325" y="266229"/>
                    </a:lnTo>
                    <a:lnTo>
                      <a:pt x="20597" y="309895"/>
                    </a:lnTo>
                    <a:lnTo>
                      <a:pt x="44764" y="349489"/>
                    </a:lnTo>
                    <a:lnTo>
                      <a:pt x="76771" y="384047"/>
                    </a:lnTo>
                    <a:lnTo>
                      <a:pt x="115565" y="412604"/>
                    </a:lnTo>
                    <a:lnTo>
                      <a:pt x="119530" y="414527"/>
                    </a:lnTo>
                    <a:lnTo>
                      <a:pt x="404725" y="414527"/>
                    </a:lnTo>
                    <a:lnTo>
                      <a:pt x="447484" y="384047"/>
                    </a:lnTo>
                    <a:lnTo>
                      <a:pt x="479491" y="349489"/>
                    </a:lnTo>
                    <a:lnTo>
                      <a:pt x="503658" y="309895"/>
                    </a:lnTo>
                    <a:lnTo>
                      <a:pt x="518930" y="266229"/>
                    </a:lnTo>
                    <a:lnTo>
                      <a:pt x="524256" y="219455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9" name="object 289"/>
              <p:cNvSpPr/>
              <p:nvPr/>
            </p:nvSpPr>
            <p:spPr>
              <a:xfrm>
                <a:off x="8549517" y="5143499"/>
                <a:ext cx="441959" cy="403860"/>
              </a:xfrm>
              <a:custGeom>
                <a:avLst/>
                <a:gdLst/>
                <a:ahLst/>
                <a:cxnLst/>
                <a:rect l="l" t="t" r="r" b="b"/>
                <a:pathLst>
                  <a:path w="441959" h="403860">
                    <a:moveTo>
                      <a:pt x="441959" y="202691"/>
                    </a:moveTo>
                    <a:lnTo>
                      <a:pt x="436117" y="156434"/>
                    </a:lnTo>
                    <a:lnTo>
                      <a:pt x="419477" y="113855"/>
                    </a:lnTo>
                    <a:lnTo>
                      <a:pt x="393374" y="76208"/>
                    </a:lnTo>
                    <a:lnTo>
                      <a:pt x="359139" y="44746"/>
                    </a:lnTo>
                    <a:lnTo>
                      <a:pt x="318107" y="20722"/>
                    </a:lnTo>
                    <a:lnTo>
                      <a:pt x="271609" y="5389"/>
                    </a:lnTo>
                    <a:lnTo>
                      <a:pt x="220979" y="0"/>
                    </a:lnTo>
                    <a:lnTo>
                      <a:pt x="170350" y="5389"/>
                    </a:lnTo>
                    <a:lnTo>
                      <a:pt x="123852" y="20722"/>
                    </a:lnTo>
                    <a:lnTo>
                      <a:pt x="82820" y="44746"/>
                    </a:lnTo>
                    <a:lnTo>
                      <a:pt x="48585" y="76208"/>
                    </a:lnTo>
                    <a:lnTo>
                      <a:pt x="22482" y="113855"/>
                    </a:lnTo>
                    <a:lnTo>
                      <a:pt x="5842" y="156434"/>
                    </a:lnTo>
                    <a:lnTo>
                      <a:pt x="0" y="202691"/>
                    </a:lnTo>
                    <a:lnTo>
                      <a:pt x="5842" y="248865"/>
                    </a:lnTo>
                    <a:lnTo>
                      <a:pt x="22482" y="291226"/>
                    </a:lnTo>
                    <a:lnTo>
                      <a:pt x="48585" y="328575"/>
                    </a:lnTo>
                    <a:lnTo>
                      <a:pt x="82820" y="359712"/>
                    </a:lnTo>
                    <a:lnTo>
                      <a:pt x="123852" y="383439"/>
                    </a:lnTo>
                    <a:lnTo>
                      <a:pt x="170350" y="398554"/>
                    </a:lnTo>
                    <a:lnTo>
                      <a:pt x="220979" y="403859"/>
                    </a:lnTo>
                    <a:lnTo>
                      <a:pt x="271609" y="398554"/>
                    </a:lnTo>
                    <a:lnTo>
                      <a:pt x="318107" y="383439"/>
                    </a:lnTo>
                    <a:lnTo>
                      <a:pt x="359139" y="359712"/>
                    </a:lnTo>
                    <a:lnTo>
                      <a:pt x="393374" y="328575"/>
                    </a:lnTo>
                    <a:lnTo>
                      <a:pt x="419477" y="291226"/>
                    </a:lnTo>
                    <a:lnTo>
                      <a:pt x="436117" y="248865"/>
                    </a:lnTo>
                    <a:lnTo>
                      <a:pt x="441959" y="202691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0" name="object 290"/>
              <p:cNvSpPr/>
              <p:nvPr/>
            </p:nvSpPr>
            <p:spPr>
              <a:xfrm>
                <a:off x="8590665" y="5181599"/>
                <a:ext cx="360045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40360">
                    <a:moveTo>
                      <a:pt x="359663" y="170687"/>
                    </a:moveTo>
                    <a:lnTo>
                      <a:pt x="353222" y="125236"/>
                    </a:lnTo>
                    <a:lnTo>
                      <a:pt x="335054" y="84440"/>
                    </a:lnTo>
                    <a:lnTo>
                      <a:pt x="306895" y="49910"/>
                    </a:lnTo>
                    <a:lnTo>
                      <a:pt x="270481" y="23255"/>
                    </a:lnTo>
                    <a:lnTo>
                      <a:pt x="227548" y="6081"/>
                    </a:lnTo>
                    <a:lnTo>
                      <a:pt x="179831" y="0"/>
                    </a:lnTo>
                    <a:lnTo>
                      <a:pt x="132115" y="6081"/>
                    </a:lnTo>
                    <a:lnTo>
                      <a:pt x="89182" y="23255"/>
                    </a:lnTo>
                    <a:lnTo>
                      <a:pt x="52768" y="49910"/>
                    </a:lnTo>
                    <a:lnTo>
                      <a:pt x="24609" y="84440"/>
                    </a:lnTo>
                    <a:lnTo>
                      <a:pt x="6441" y="125236"/>
                    </a:lnTo>
                    <a:lnTo>
                      <a:pt x="0" y="170687"/>
                    </a:lnTo>
                    <a:lnTo>
                      <a:pt x="6441" y="215497"/>
                    </a:lnTo>
                    <a:lnTo>
                      <a:pt x="24609" y="255862"/>
                    </a:lnTo>
                    <a:lnTo>
                      <a:pt x="52768" y="290131"/>
                    </a:lnTo>
                    <a:lnTo>
                      <a:pt x="89182" y="316653"/>
                    </a:lnTo>
                    <a:lnTo>
                      <a:pt x="132115" y="333777"/>
                    </a:lnTo>
                    <a:lnTo>
                      <a:pt x="179831" y="339851"/>
                    </a:lnTo>
                    <a:lnTo>
                      <a:pt x="227548" y="333777"/>
                    </a:lnTo>
                    <a:lnTo>
                      <a:pt x="270481" y="316653"/>
                    </a:lnTo>
                    <a:lnTo>
                      <a:pt x="306895" y="290131"/>
                    </a:lnTo>
                    <a:lnTo>
                      <a:pt x="335054" y="255862"/>
                    </a:lnTo>
                    <a:lnTo>
                      <a:pt x="353222" y="215497"/>
                    </a:lnTo>
                    <a:lnTo>
                      <a:pt x="359663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1" name="object 291"/>
              <p:cNvSpPr/>
              <p:nvPr/>
            </p:nvSpPr>
            <p:spPr>
              <a:xfrm>
                <a:off x="8619621" y="5219699"/>
                <a:ext cx="303530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65429">
                    <a:moveTo>
                      <a:pt x="303275" y="132587"/>
                    </a:moveTo>
                    <a:lnTo>
                      <a:pt x="295473" y="90708"/>
                    </a:lnTo>
                    <a:lnTo>
                      <a:pt x="273771" y="54315"/>
                    </a:lnTo>
                    <a:lnTo>
                      <a:pt x="240731" y="25603"/>
                    </a:lnTo>
                    <a:lnTo>
                      <a:pt x="198912" y="6766"/>
                    </a:lnTo>
                    <a:lnTo>
                      <a:pt x="150875" y="0"/>
                    </a:lnTo>
                    <a:lnTo>
                      <a:pt x="102998" y="6766"/>
                    </a:lnTo>
                    <a:lnTo>
                      <a:pt x="61557" y="25603"/>
                    </a:lnTo>
                    <a:lnTo>
                      <a:pt x="28968" y="54315"/>
                    </a:lnTo>
                    <a:lnTo>
                      <a:pt x="7644" y="90708"/>
                    </a:lnTo>
                    <a:lnTo>
                      <a:pt x="0" y="132587"/>
                    </a:lnTo>
                    <a:lnTo>
                      <a:pt x="7644" y="174467"/>
                    </a:lnTo>
                    <a:lnTo>
                      <a:pt x="28968" y="210860"/>
                    </a:lnTo>
                    <a:lnTo>
                      <a:pt x="61557" y="239572"/>
                    </a:lnTo>
                    <a:lnTo>
                      <a:pt x="102998" y="258409"/>
                    </a:lnTo>
                    <a:lnTo>
                      <a:pt x="150875" y="265175"/>
                    </a:lnTo>
                    <a:lnTo>
                      <a:pt x="198912" y="258409"/>
                    </a:lnTo>
                    <a:lnTo>
                      <a:pt x="240731" y="239572"/>
                    </a:lnTo>
                    <a:lnTo>
                      <a:pt x="273771" y="210860"/>
                    </a:lnTo>
                    <a:lnTo>
                      <a:pt x="295473" y="174467"/>
                    </a:lnTo>
                    <a:lnTo>
                      <a:pt x="303275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2" name="object 292"/>
              <p:cNvSpPr/>
              <p:nvPr/>
            </p:nvSpPr>
            <p:spPr>
              <a:xfrm>
                <a:off x="8660769" y="5244083"/>
                <a:ext cx="219455" cy="202691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3" name="object 293"/>
            <p:cNvSpPr txBox="1"/>
            <p:nvPr/>
          </p:nvSpPr>
          <p:spPr>
            <a:xfrm>
              <a:off x="8205093" y="5708653"/>
              <a:ext cx="1130935" cy="416559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12065" rIns="0" bIns="0" rtlCol="0">
              <a:spAutoFit/>
            </a:bodyPr>
            <a:lstStyle/>
            <a:p>
              <a:pPr marL="1905" algn="ctr">
                <a:lnSpc>
                  <a:spcPts val="1415"/>
                </a:lnSpc>
                <a:spcBef>
                  <a:spcPts val="95"/>
                </a:spcBef>
              </a:pPr>
              <a:r>
                <a:rPr sz="1200" spc="25" dirty="0">
                  <a:latin typeface="Times New Roman"/>
                  <a:cs typeface="Times New Roman"/>
                </a:rPr>
                <a:t>Safety</a:t>
              </a:r>
              <a:endParaRPr sz="1200">
                <a:latin typeface="Times New Roman"/>
                <a:cs typeface="Times New Roman"/>
              </a:endParaRPr>
            </a:p>
            <a:p>
              <a:pPr marL="10795" algn="ctr">
                <a:lnSpc>
                  <a:spcPts val="1415"/>
                </a:lnSpc>
              </a:pPr>
              <a:r>
                <a:rPr sz="1200" spc="4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294" name="object 294"/>
            <p:cNvGrpSpPr/>
            <p:nvPr/>
          </p:nvGrpSpPr>
          <p:grpSpPr>
            <a:xfrm>
              <a:off x="6840352" y="5707891"/>
              <a:ext cx="1160145" cy="417830"/>
              <a:chOff x="6840352" y="5130545"/>
              <a:chExt cx="1160145" cy="417830"/>
            </a:xfrm>
          </p:grpSpPr>
          <p:sp>
            <p:nvSpPr>
              <p:cNvPr id="295" name="object 295"/>
              <p:cNvSpPr/>
              <p:nvPr/>
            </p:nvSpPr>
            <p:spPr>
              <a:xfrm>
                <a:off x="6841114" y="5132832"/>
                <a:ext cx="115824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1158240" h="414654">
                    <a:moveTo>
                      <a:pt x="1158239" y="406404"/>
                    </a:moveTo>
                    <a:lnTo>
                      <a:pt x="1158239" y="5895"/>
                    </a:lnTo>
                    <a:lnTo>
                      <a:pt x="1155776" y="0"/>
                    </a:lnTo>
                    <a:lnTo>
                      <a:pt x="2464" y="0"/>
                    </a:lnTo>
                    <a:lnTo>
                      <a:pt x="0" y="5898"/>
                    </a:lnTo>
                    <a:lnTo>
                      <a:pt x="0" y="406401"/>
                    </a:lnTo>
                    <a:lnTo>
                      <a:pt x="3384" y="414527"/>
                    </a:lnTo>
                    <a:lnTo>
                      <a:pt x="1154856" y="414527"/>
                    </a:lnTo>
                    <a:lnTo>
                      <a:pt x="1158239" y="406404"/>
                    </a:lnTo>
                    <a:close/>
                  </a:path>
                </a:pathLst>
              </a:custGeom>
              <a:solidFill>
                <a:srgbClr val="D3E2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6" name="object 296"/>
              <p:cNvSpPr/>
              <p:nvPr/>
            </p:nvSpPr>
            <p:spPr>
              <a:xfrm>
                <a:off x="6841114" y="5132832"/>
                <a:ext cx="115824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1158240" h="414654">
                    <a:moveTo>
                      <a:pt x="1158239" y="213370"/>
                    </a:moveTo>
                    <a:lnTo>
                      <a:pt x="1156115" y="167641"/>
                    </a:lnTo>
                    <a:lnTo>
                      <a:pt x="1149859" y="122994"/>
                    </a:lnTo>
                    <a:lnTo>
                      <a:pt x="1139642" y="79579"/>
                    </a:lnTo>
                    <a:lnTo>
                      <a:pt x="1125640" y="37556"/>
                    </a:lnTo>
                    <a:lnTo>
                      <a:pt x="1109294" y="0"/>
                    </a:lnTo>
                    <a:lnTo>
                      <a:pt x="48945" y="0"/>
                    </a:lnTo>
                    <a:lnTo>
                      <a:pt x="32599" y="37556"/>
                    </a:lnTo>
                    <a:lnTo>
                      <a:pt x="18597" y="79579"/>
                    </a:lnTo>
                    <a:lnTo>
                      <a:pt x="8381" y="122994"/>
                    </a:lnTo>
                    <a:lnTo>
                      <a:pt x="2124" y="167641"/>
                    </a:lnTo>
                    <a:lnTo>
                      <a:pt x="0" y="213359"/>
                    </a:lnTo>
                    <a:lnTo>
                      <a:pt x="2124" y="258850"/>
                    </a:lnTo>
                    <a:lnTo>
                      <a:pt x="8381" y="303292"/>
                    </a:lnTo>
                    <a:lnTo>
                      <a:pt x="18597" y="346526"/>
                    </a:lnTo>
                    <a:lnTo>
                      <a:pt x="32599" y="388389"/>
                    </a:lnTo>
                    <a:lnTo>
                      <a:pt x="44016" y="414527"/>
                    </a:lnTo>
                    <a:lnTo>
                      <a:pt x="1114223" y="414527"/>
                    </a:lnTo>
                    <a:lnTo>
                      <a:pt x="1125640" y="388389"/>
                    </a:lnTo>
                    <a:lnTo>
                      <a:pt x="1139642" y="346526"/>
                    </a:lnTo>
                    <a:lnTo>
                      <a:pt x="1149859" y="303292"/>
                    </a:lnTo>
                    <a:lnTo>
                      <a:pt x="1156115" y="258850"/>
                    </a:lnTo>
                    <a:lnTo>
                      <a:pt x="1158239" y="213370"/>
                    </a:lnTo>
                    <a:close/>
                  </a:path>
                </a:pathLst>
              </a:custGeom>
              <a:solidFill>
                <a:srgbClr val="D5E3C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7" name="object 297"/>
              <p:cNvSpPr/>
              <p:nvPr/>
            </p:nvSpPr>
            <p:spPr>
              <a:xfrm>
                <a:off x="6882262" y="5132832"/>
                <a:ext cx="107442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1074420" h="414654">
                    <a:moveTo>
                      <a:pt x="1074420" y="205739"/>
                    </a:moveTo>
                    <a:lnTo>
                      <a:pt x="1072235" y="160528"/>
                    </a:lnTo>
                    <a:lnTo>
                      <a:pt x="1065807" y="116452"/>
                    </a:lnTo>
                    <a:lnTo>
                      <a:pt x="1055320" y="73687"/>
                    </a:lnTo>
                    <a:lnTo>
                      <a:pt x="1040963" y="32409"/>
                    </a:lnTo>
                    <a:lnTo>
                      <a:pt x="1026203" y="0"/>
                    </a:lnTo>
                    <a:lnTo>
                      <a:pt x="48486" y="0"/>
                    </a:lnTo>
                    <a:lnTo>
                      <a:pt x="19212" y="73687"/>
                    </a:lnTo>
                    <a:lnTo>
                      <a:pt x="8665" y="116452"/>
                    </a:lnTo>
                    <a:lnTo>
                      <a:pt x="2197" y="160528"/>
                    </a:lnTo>
                    <a:lnTo>
                      <a:pt x="0" y="205739"/>
                    </a:lnTo>
                    <a:lnTo>
                      <a:pt x="2197" y="251190"/>
                    </a:lnTo>
                    <a:lnTo>
                      <a:pt x="8665" y="295480"/>
                    </a:lnTo>
                    <a:lnTo>
                      <a:pt x="19212" y="338433"/>
                    </a:lnTo>
                    <a:lnTo>
                      <a:pt x="33649" y="379877"/>
                    </a:lnTo>
                    <a:lnTo>
                      <a:pt x="49455" y="414527"/>
                    </a:lnTo>
                    <a:lnTo>
                      <a:pt x="1025239" y="414527"/>
                    </a:lnTo>
                    <a:lnTo>
                      <a:pt x="1040963" y="379877"/>
                    </a:lnTo>
                    <a:lnTo>
                      <a:pt x="1055320" y="338433"/>
                    </a:lnTo>
                    <a:lnTo>
                      <a:pt x="1065807" y="295480"/>
                    </a:lnTo>
                    <a:lnTo>
                      <a:pt x="1072235" y="251190"/>
                    </a:lnTo>
                    <a:lnTo>
                      <a:pt x="1074420" y="205739"/>
                    </a:lnTo>
                    <a:close/>
                  </a:path>
                </a:pathLst>
              </a:custGeom>
              <a:solidFill>
                <a:srgbClr val="D8E5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8" name="object 298"/>
              <p:cNvSpPr/>
              <p:nvPr/>
            </p:nvSpPr>
            <p:spPr>
              <a:xfrm>
                <a:off x="6909694" y="5132832"/>
                <a:ext cx="101981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1019809" h="414654">
                    <a:moveTo>
                      <a:pt x="54270" y="0"/>
                    </a:moveTo>
                    <a:lnTo>
                      <a:pt x="0" y="0"/>
                    </a:lnTo>
                    <a:lnTo>
                      <a:pt x="0" y="414527"/>
                    </a:lnTo>
                    <a:lnTo>
                      <a:pt x="0" y="205739"/>
                    </a:lnTo>
                    <a:lnTo>
                      <a:pt x="2337" y="161618"/>
                    </a:lnTo>
                    <a:lnTo>
                      <a:pt x="9207" y="118671"/>
                    </a:lnTo>
                    <a:lnTo>
                      <a:pt x="20394" y="77091"/>
                    </a:lnTo>
                    <a:lnTo>
                      <a:pt x="35685" y="37074"/>
                    </a:lnTo>
                    <a:lnTo>
                      <a:pt x="54270" y="0"/>
                    </a:lnTo>
                    <a:close/>
                  </a:path>
                  <a:path w="1019809" h="414654">
                    <a:moveTo>
                      <a:pt x="55413" y="414527"/>
                    </a:moveTo>
                    <a:lnTo>
                      <a:pt x="35685" y="375247"/>
                    </a:lnTo>
                    <a:lnTo>
                      <a:pt x="20394" y="335060"/>
                    </a:lnTo>
                    <a:lnTo>
                      <a:pt x="9207" y="293285"/>
                    </a:lnTo>
                    <a:lnTo>
                      <a:pt x="2337" y="250114"/>
                    </a:lnTo>
                    <a:lnTo>
                      <a:pt x="0" y="205739"/>
                    </a:lnTo>
                    <a:lnTo>
                      <a:pt x="0" y="414527"/>
                    </a:lnTo>
                    <a:lnTo>
                      <a:pt x="55413" y="414527"/>
                    </a:lnTo>
                    <a:close/>
                  </a:path>
                  <a:path w="1019809" h="414654">
                    <a:moveTo>
                      <a:pt x="1019556" y="205739"/>
                    </a:moveTo>
                    <a:lnTo>
                      <a:pt x="1017234" y="161618"/>
                    </a:lnTo>
                    <a:lnTo>
                      <a:pt x="1010408" y="118671"/>
                    </a:lnTo>
                    <a:lnTo>
                      <a:pt x="999288" y="77091"/>
                    </a:lnTo>
                    <a:lnTo>
                      <a:pt x="984084" y="37074"/>
                    </a:lnTo>
                    <a:lnTo>
                      <a:pt x="965600" y="0"/>
                    </a:lnTo>
                    <a:lnTo>
                      <a:pt x="54270" y="0"/>
                    </a:lnTo>
                    <a:lnTo>
                      <a:pt x="55413" y="414527"/>
                    </a:lnTo>
                    <a:lnTo>
                      <a:pt x="964463" y="414527"/>
                    </a:lnTo>
                    <a:lnTo>
                      <a:pt x="984084" y="375247"/>
                    </a:lnTo>
                    <a:lnTo>
                      <a:pt x="999288" y="335060"/>
                    </a:lnTo>
                    <a:lnTo>
                      <a:pt x="1010408" y="293285"/>
                    </a:lnTo>
                    <a:lnTo>
                      <a:pt x="1017234" y="250114"/>
                    </a:lnTo>
                    <a:lnTo>
                      <a:pt x="1019556" y="205739"/>
                    </a:lnTo>
                    <a:close/>
                  </a:path>
                </a:pathLst>
              </a:custGeom>
              <a:solidFill>
                <a:srgbClr val="DBE7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9" name="object 299"/>
              <p:cNvSpPr/>
              <p:nvPr/>
            </p:nvSpPr>
            <p:spPr>
              <a:xfrm>
                <a:off x="6950842" y="5132832"/>
                <a:ext cx="93726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937259" h="414654">
                    <a:moveTo>
                      <a:pt x="937260" y="213359"/>
                    </a:moveTo>
                    <a:lnTo>
                      <a:pt x="934523" y="166463"/>
                    </a:lnTo>
                    <a:lnTo>
                      <a:pt x="926500" y="121047"/>
                    </a:lnTo>
                    <a:lnTo>
                      <a:pt x="913473" y="77370"/>
                    </a:lnTo>
                    <a:lnTo>
                      <a:pt x="895724" y="35692"/>
                    </a:lnTo>
                    <a:lnTo>
                      <a:pt x="875631" y="0"/>
                    </a:lnTo>
                    <a:lnTo>
                      <a:pt x="62011" y="0"/>
                    </a:lnTo>
                    <a:lnTo>
                      <a:pt x="41803" y="35692"/>
                    </a:lnTo>
                    <a:lnTo>
                      <a:pt x="23945" y="77370"/>
                    </a:lnTo>
                    <a:lnTo>
                      <a:pt x="10833" y="121047"/>
                    </a:lnTo>
                    <a:lnTo>
                      <a:pt x="2756" y="166463"/>
                    </a:lnTo>
                    <a:lnTo>
                      <a:pt x="0" y="213359"/>
                    </a:lnTo>
                    <a:lnTo>
                      <a:pt x="2756" y="259970"/>
                    </a:lnTo>
                    <a:lnTo>
                      <a:pt x="10833" y="305140"/>
                    </a:lnTo>
                    <a:lnTo>
                      <a:pt x="23945" y="348605"/>
                    </a:lnTo>
                    <a:lnTo>
                      <a:pt x="41803" y="390104"/>
                    </a:lnTo>
                    <a:lnTo>
                      <a:pt x="55684" y="414527"/>
                    </a:lnTo>
                    <a:lnTo>
                      <a:pt x="881922" y="414527"/>
                    </a:lnTo>
                    <a:lnTo>
                      <a:pt x="895724" y="390104"/>
                    </a:lnTo>
                    <a:lnTo>
                      <a:pt x="913473" y="348605"/>
                    </a:lnTo>
                    <a:lnTo>
                      <a:pt x="926500" y="305140"/>
                    </a:lnTo>
                    <a:lnTo>
                      <a:pt x="934523" y="259970"/>
                    </a:lnTo>
                    <a:lnTo>
                      <a:pt x="937260" y="213359"/>
                    </a:lnTo>
                    <a:close/>
                  </a:path>
                </a:pathLst>
              </a:custGeom>
              <a:solidFill>
                <a:srgbClr val="DEE9D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0" name="object 300"/>
              <p:cNvSpPr/>
              <p:nvPr/>
            </p:nvSpPr>
            <p:spPr>
              <a:xfrm>
                <a:off x="6991990" y="5132832"/>
                <a:ext cx="855344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855345" h="414654">
                    <a:moveTo>
                      <a:pt x="62932" y="0"/>
                    </a:moveTo>
                    <a:lnTo>
                      <a:pt x="0" y="0"/>
                    </a:lnTo>
                    <a:lnTo>
                      <a:pt x="0" y="414527"/>
                    </a:lnTo>
                    <a:lnTo>
                      <a:pt x="0" y="205739"/>
                    </a:lnTo>
                    <a:lnTo>
                      <a:pt x="2885" y="159697"/>
                    </a:lnTo>
                    <a:lnTo>
                      <a:pt x="11326" y="115170"/>
                    </a:lnTo>
                    <a:lnTo>
                      <a:pt x="24998" y="72463"/>
                    </a:lnTo>
                    <a:lnTo>
                      <a:pt x="43578" y="31879"/>
                    </a:lnTo>
                    <a:lnTo>
                      <a:pt x="62932" y="0"/>
                    </a:lnTo>
                    <a:close/>
                  </a:path>
                  <a:path w="855345" h="414654">
                    <a:moveTo>
                      <a:pt x="64114" y="414527"/>
                    </a:moveTo>
                    <a:lnTo>
                      <a:pt x="43578" y="380568"/>
                    </a:lnTo>
                    <a:lnTo>
                      <a:pt x="24998" y="339800"/>
                    </a:lnTo>
                    <a:lnTo>
                      <a:pt x="11326" y="296873"/>
                    </a:lnTo>
                    <a:lnTo>
                      <a:pt x="2885" y="252086"/>
                    </a:lnTo>
                    <a:lnTo>
                      <a:pt x="0" y="205739"/>
                    </a:lnTo>
                    <a:lnTo>
                      <a:pt x="0" y="414527"/>
                    </a:lnTo>
                    <a:lnTo>
                      <a:pt x="64114" y="414527"/>
                    </a:lnTo>
                    <a:close/>
                  </a:path>
                  <a:path w="855345" h="414654">
                    <a:moveTo>
                      <a:pt x="854964" y="205739"/>
                    </a:moveTo>
                    <a:lnTo>
                      <a:pt x="852101" y="159697"/>
                    </a:lnTo>
                    <a:lnTo>
                      <a:pt x="843723" y="115170"/>
                    </a:lnTo>
                    <a:lnTo>
                      <a:pt x="830146" y="72463"/>
                    </a:lnTo>
                    <a:lnTo>
                      <a:pt x="811688" y="31879"/>
                    </a:lnTo>
                    <a:lnTo>
                      <a:pt x="792452" y="0"/>
                    </a:lnTo>
                    <a:lnTo>
                      <a:pt x="62932" y="0"/>
                    </a:lnTo>
                    <a:lnTo>
                      <a:pt x="64114" y="414527"/>
                    </a:lnTo>
                    <a:lnTo>
                      <a:pt x="791278" y="414527"/>
                    </a:lnTo>
                    <a:lnTo>
                      <a:pt x="811688" y="380568"/>
                    </a:lnTo>
                    <a:lnTo>
                      <a:pt x="830146" y="339800"/>
                    </a:lnTo>
                    <a:lnTo>
                      <a:pt x="843723" y="296873"/>
                    </a:lnTo>
                    <a:lnTo>
                      <a:pt x="852101" y="252086"/>
                    </a:lnTo>
                    <a:lnTo>
                      <a:pt x="854964" y="205739"/>
                    </a:lnTo>
                    <a:close/>
                  </a:path>
                </a:pathLst>
              </a:custGeom>
              <a:solidFill>
                <a:srgbClr val="E0E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1" name="object 301"/>
              <p:cNvSpPr/>
              <p:nvPr/>
            </p:nvSpPr>
            <p:spPr>
              <a:xfrm>
                <a:off x="7020946" y="5132832"/>
                <a:ext cx="79883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798829" h="414654">
                    <a:moveTo>
                      <a:pt x="798576" y="219455"/>
                    </a:moveTo>
                    <a:lnTo>
                      <a:pt x="795472" y="172738"/>
                    </a:lnTo>
                    <a:lnTo>
                      <a:pt x="786408" y="127772"/>
                    </a:lnTo>
                    <a:lnTo>
                      <a:pt x="771755" y="84905"/>
                    </a:lnTo>
                    <a:lnTo>
                      <a:pt x="751883" y="44480"/>
                    </a:lnTo>
                    <a:lnTo>
                      <a:pt x="727162" y="6844"/>
                    </a:lnTo>
                    <a:lnTo>
                      <a:pt x="721369" y="0"/>
                    </a:lnTo>
                    <a:lnTo>
                      <a:pt x="77206" y="0"/>
                    </a:lnTo>
                    <a:lnTo>
                      <a:pt x="46692" y="44480"/>
                    </a:lnTo>
                    <a:lnTo>
                      <a:pt x="26820" y="84905"/>
                    </a:lnTo>
                    <a:lnTo>
                      <a:pt x="12167" y="127772"/>
                    </a:lnTo>
                    <a:lnTo>
                      <a:pt x="3103" y="172738"/>
                    </a:lnTo>
                    <a:lnTo>
                      <a:pt x="0" y="219455"/>
                    </a:lnTo>
                    <a:lnTo>
                      <a:pt x="3103" y="265873"/>
                    </a:lnTo>
                    <a:lnTo>
                      <a:pt x="12167" y="310634"/>
                    </a:lnTo>
                    <a:lnTo>
                      <a:pt x="26820" y="353381"/>
                    </a:lnTo>
                    <a:lnTo>
                      <a:pt x="46692" y="393756"/>
                    </a:lnTo>
                    <a:lnTo>
                      <a:pt x="60333" y="414527"/>
                    </a:lnTo>
                    <a:lnTo>
                      <a:pt x="738242" y="414527"/>
                    </a:lnTo>
                    <a:lnTo>
                      <a:pt x="771755" y="353381"/>
                    </a:lnTo>
                    <a:lnTo>
                      <a:pt x="786408" y="310634"/>
                    </a:lnTo>
                    <a:lnTo>
                      <a:pt x="795472" y="265873"/>
                    </a:lnTo>
                    <a:lnTo>
                      <a:pt x="798576" y="219455"/>
                    </a:lnTo>
                    <a:close/>
                  </a:path>
                </a:pathLst>
              </a:custGeom>
              <a:solidFill>
                <a:srgbClr val="E3ECD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2" name="object 302"/>
              <p:cNvSpPr/>
              <p:nvPr/>
            </p:nvSpPr>
            <p:spPr>
              <a:xfrm>
                <a:off x="7062094" y="5132832"/>
                <a:ext cx="71628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716279" h="414654">
                    <a:moveTo>
                      <a:pt x="716280" y="219455"/>
                    </a:moveTo>
                    <a:lnTo>
                      <a:pt x="713016" y="174151"/>
                    </a:lnTo>
                    <a:lnTo>
                      <a:pt x="703509" y="130703"/>
                    </a:lnTo>
                    <a:lnTo>
                      <a:pt x="688181" y="89510"/>
                    </a:lnTo>
                    <a:lnTo>
                      <a:pt x="667455" y="50969"/>
                    </a:lnTo>
                    <a:lnTo>
                      <a:pt x="641755" y="15475"/>
                    </a:lnTo>
                    <a:lnTo>
                      <a:pt x="627148" y="0"/>
                    </a:lnTo>
                    <a:lnTo>
                      <a:pt x="89131" y="0"/>
                    </a:lnTo>
                    <a:lnTo>
                      <a:pt x="48824" y="50969"/>
                    </a:lnTo>
                    <a:lnTo>
                      <a:pt x="28098" y="89510"/>
                    </a:lnTo>
                    <a:lnTo>
                      <a:pt x="12770" y="130703"/>
                    </a:lnTo>
                    <a:lnTo>
                      <a:pt x="3263" y="174151"/>
                    </a:lnTo>
                    <a:lnTo>
                      <a:pt x="0" y="219455"/>
                    </a:lnTo>
                    <a:lnTo>
                      <a:pt x="3263" y="264760"/>
                    </a:lnTo>
                    <a:lnTo>
                      <a:pt x="12770" y="308207"/>
                    </a:lnTo>
                    <a:lnTo>
                      <a:pt x="28098" y="349400"/>
                    </a:lnTo>
                    <a:lnTo>
                      <a:pt x="48824" y="387942"/>
                    </a:lnTo>
                    <a:lnTo>
                      <a:pt x="68074" y="414527"/>
                    </a:lnTo>
                    <a:lnTo>
                      <a:pt x="648205" y="414527"/>
                    </a:lnTo>
                    <a:lnTo>
                      <a:pt x="667455" y="387942"/>
                    </a:lnTo>
                    <a:lnTo>
                      <a:pt x="688181" y="349400"/>
                    </a:lnTo>
                    <a:lnTo>
                      <a:pt x="703509" y="308207"/>
                    </a:lnTo>
                    <a:lnTo>
                      <a:pt x="713016" y="264760"/>
                    </a:lnTo>
                    <a:lnTo>
                      <a:pt x="716280" y="219455"/>
                    </a:lnTo>
                    <a:close/>
                  </a:path>
                </a:pathLst>
              </a:custGeom>
              <a:solidFill>
                <a:srgbClr val="E6EEE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3" name="object 303"/>
              <p:cNvSpPr/>
              <p:nvPr/>
            </p:nvSpPr>
            <p:spPr>
              <a:xfrm>
                <a:off x="7103242" y="5132832"/>
                <a:ext cx="634365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634365" h="414654">
                    <a:moveTo>
                      <a:pt x="633984" y="213359"/>
                    </a:moveTo>
                    <a:lnTo>
                      <a:pt x="630551" y="168511"/>
                    </a:lnTo>
                    <a:lnTo>
                      <a:pt x="620578" y="125716"/>
                    </a:lnTo>
                    <a:lnTo>
                      <a:pt x="604552" y="85443"/>
                    </a:lnTo>
                    <a:lnTo>
                      <a:pt x="582962" y="48158"/>
                    </a:lnTo>
                    <a:lnTo>
                      <a:pt x="556295" y="14329"/>
                    </a:lnTo>
                    <a:lnTo>
                      <a:pt x="541319" y="0"/>
                    </a:lnTo>
                    <a:lnTo>
                      <a:pt x="92664" y="0"/>
                    </a:lnTo>
                    <a:lnTo>
                      <a:pt x="51021" y="48158"/>
                    </a:lnTo>
                    <a:lnTo>
                      <a:pt x="29431" y="85443"/>
                    </a:lnTo>
                    <a:lnTo>
                      <a:pt x="13405" y="125716"/>
                    </a:lnTo>
                    <a:lnTo>
                      <a:pt x="3432" y="168511"/>
                    </a:lnTo>
                    <a:lnTo>
                      <a:pt x="0" y="213359"/>
                    </a:lnTo>
                    <a:lnTo>
                      <a:pt x="3432" y="257829"/>
                    </a:lnTo>
                    <a:lnTo>
                      <a:pt x="13405" y="300313"/>
                    </a:lnTo>
                    <a:lnTo>
                      <a:pt x="29431" y="340338"/>
                    </a:lnTo>
                    <a:lnTo>
                      <a:pt x="51021" y="377429"/>
                    </a:lnTo>
                    <a:lnTo>
                      <a:pt x="77688" y="411113"/>
                    </a:lnTo>
                    <a:lnTo>
                      <a:pt x="81269" y="414527"/>
                    </a:lnTo>
                    <a:lnTo>
                      <a:pt x="552714" y="414527"/>
                    </a:lnTo>
                    <a:lnTo>
                      <a:pt x="582962" y="377429"/>
                    </a:lnTo>
                    <a:lnTo>
                      <a:pt x="604552" y="340338"/>
                    </a:lnTo>
                    <a:lnTo>
                      <a:pt x="620578" y="300313"/>
                    </a:lnTo>
                    <a:lnTo>
                      <a:pt x="630551" y="257829"/>
                    </a:lnTo>
                    <a:lnTo>
                      <a:pt x="633984" y="213359"/>
                    </a:lnTo>
                    <a:close/>
                  </a:path>
                </a:pathLst>
              </a:custGeom>
              <a:solidFill>
                <a:srgbClr val="E9F0E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4" name="object 304"/>
              <p:cNvSpPr/>
              <p:nvPr/>
            </p:nvSpPr>
            <p:spPr>
              <a:xfrm>
                <a:off x="7130674" y="5132832"/>
                <a:ext cx="579120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579120" h="414654">
                    <a:moveTo>
                      <a:pt x="579120" y="219455"/>
                    </a:moveTo>
                    <a:lnTo>
                      <a:pt x="575332" y="175567"/>
                    </a:lnTo>
                    <a:lnTo>
                      <a:pt x="564367" y="133892"/>
                    </a:lnTo>
                    <a:lnTo>
                      <a:pt x="546818" y="94996"/>
                    </a:lnTo>
                    <a:lnTo>
                      <a:pt x="523280" y="59447"/>
                    </a:lnTo>
                    <a:lnTo>
                      <a:pt x="494347" y="27812"/>
                    </a:lnTo>
                    <a:lnTo>
                      <a:pt x="460613" y="658"/>
                    </a:lnTo>
                    <a:lnTo>
                      <a:pt x="459484" y="0"/>
                    </a:lnTo>
                    <a:lnTo>
                      <a:pt x="119635" y="0"/>
                    </a:lnTo>
                    <a:lnTo>
                      <a:pt x="84772" y="27812"/>
                    </a:lnTo>
                    <a:lnTo>
                      <a:pt x="55839" y="59447"/>
                    </a:lnTo>
                    <a:lnTo>
                      <a:pt x="32301" y="94996"/>
                    </a:lnTo>
                    <a:lnTo>
                      <a:pt x="14752" y="133892"/>
                    </a:lnTo>
                    <a:lnTo>
                      <a:pt x="3787" y="175567"/>
                    </a:lnTo>
                    <a:lnTo>
                      <a:pt x="0" y="219455"/>
                    </a:lnTo>
                    <a:lnTo>
                      <a:pt x="3787" y="263301"/>
                    </a:lnTo>
                    <a:lnTo>
                      <a:pt x="14752" y="304860"/>
                    </a:lnTo>
                    <a:lnTo>
                      <a:pt x="32301" y="343585"/>
                    </a:lnTo>
                    <a:lnTo>
                      <a:pt x="55839" y="378927"/>
                    </a:lnTo>
                    <a:lnTo>
                      <a:pt x="84772" y="410336"/>
                    </a:lnTo>
                    <a:lnTo>
                      <a:pt x="90022" y="414527"/>
                    </a:lnTo>
                    <a:lnTo>
                      <a:pt x="489097" y="414527"/>
                    </a:lnTo>
                    <a:lnTo>
                      <a:pt x="523280" y="378927"/>
                    </a:lnTo>
                    <a:lnTo>
                      <a:pt x="546818" y="343585"/>
                    </a:lnTo>
                    <a:lnTo>
                      <a:pt x="564367" y="304860"/>
                    </a:lnTo>
                    <a:lnTo>
                      <a:pt x="575332" y="263301"/>
                    </a:lnTo>
                    <a:lnTo>
                      <a:pt x="579120" y="219455"/>
                    </a:lnTo>
                    <a:close/>
                  </a:path>
                </a:pathLst>
              </a:custGeom>
              <a:solidFill>
                <a:srgbClr val="EBF2E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5" name="object 305"/>
              <p:cNvSpPr/>
              <p:nvPr/>
            </p:nvSpPr>
            <p:spPr>
              <a:xfrm>
                <a:off x="7171822" y="5132832"/>
                <a:ext cx="497205" cy="414655"/>
              </a:xfrm>
              <a:custGeom>
                <a:avLst/>
                <a:gdLst/>
                <a:ahLst/>
                <a:cxnLst/>
                <a:rect l="l" t="t" r="r" b="b"/>
                <a:pathLst>
                  <a:path w="497204" h="414654">
                    <a:moveTo>
                      <a:pt x="496824" y="219455"/>
                    </a:moveTo>
                    <a:lnTo>
                      <a:pt x="491775" y="172244"/>
                    </a:lnTo>
                    <a:lnTo>
                      <a:pt x="477297" y="128372"/>
                    </a:lnTo>
                    <a:lnTo>
                      <a:pt x="454390" y="88751"/>
                    </a:lnTo>
                    <a:lnTo>
                      <a:pt x="424053" y="54292"/>
                    </a:lnTo>
                    <a:lnTo>
                      <a:pt x="387286" y="25904"/>
                    </a:lnTo>
                    <a:lnTo>
                      <a:pt x="345090" y="4500"/>
                    </a:lnTo>
                    <a:lnTo>
                      <a:pt x="329560" y="0"/>
                    </a:lnTo>
                    <a:lnTo>
                      <a:pt x="167263" y="0"/>
                    </a:lnTo>
                    <a:lnTo>
                      <a:pt x="109537" y="25904"/>
                    </a:lnTo>
                    <a:lnTo>
                      <a:pt x="72771" y="54292"/>
                    </a:lnTo>
                    <a:lnTo>
                      <a:pt x="42433" y="88751"/>
                    </a:lnTo>
                    <a:lnTo>
                      <a:pt x="19526" y="128372"/>
                    </a:lnTo>
                    <a:lnTo>
                      <a:pt x="5048" y="172244"/>
                    </a:lnTo>
                    <a:lnTo>
                      <a:pt x="0" y="219455"/>
                    </a:lnTo>
                    <a:lnTo>
                      <a:pt x="5048" y="266229"/>
                    </a:lnTo>
                    <a:lnTo>
                      <a:pt x="19526" y="309895"/>
                    </a:lnTo>
                    <a:lnTo>
                      <a:pt x="42433" y="349489"/>
                    </a:lnTo>
                    <a:lnTo>
                      <a:pt x="72771" y="384047"/>
                    </a:lnTo>
                    <a:lnTo>
                      <a:pt x="109537" y="412604"/>
                    </a:lnTo>
                    <a:lnTo>
                      <a:pt x="113295" y="414527"/>
                    </a:lnTo>
                    <a:lnTo>
                      <a:pt x="383528" y="414527"/>
                    </a:lnTo>
                    <a:lnTo>
                      <a:pt x="424053" y="384047"/>
                    </a:lnTo>
                    <a:lnTo>
                      <a:pt x="454390" y="349489"/>
                    </a:lnTo>
                    <a:lnTo>
                      <a:pt x="477297" y="309895"/>
                    </a:lnTo>
                    <a:lnTo>
                      <a:pt x="491775" y="266229"/>
                    </a:lnTo>
                    <a:lnTo>
                      <a:pt x="496824" y="219455"/>
                    </a:lnTo>
                    <a:close/>
                  </a:path>
                </a:pathLst>
              </a:custGeom>
              <a:solidFill>
                <a:srgbClr val="EEF4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6" name="object 306"/>
              <p:cNvSpPr/>
              <p:nvPr/>
            </p:nvSpPr>
            <p:spPr>
              <a:xfrm>
                <a:off x="7212970" y="5143499"/>
                <a:ext cx="413384" cy="403860"/>
              </a:xfrm>
              <a:custGeom>
                <a:avLst/>
                <a:gdLst/>
                <a:ahLst/>
                <a:cxnLst/>
                <a:rect l="l" t="t" r="r" b="b"/>
                <a:pathLst>
                  <a:path w="413384" h="403860">
                    <a:moveTo>
                      <a:pt x="413003" y="202691"/>
                    </a:moveTo>
                    <a:lnTo>
                      <a:pt x="407605" y="156434"/>
                    </a:lnTo>
                    <a:lnTo>
                      <a:pt x="392210" y="113855"/>
                    </a:lnTo>
                    <a:lnTo>
                      <a:pt x="368017" y="76208"/>
                    </a:lnTo>
                    <a:lnTo>
                      <a:pt x="336226" y="44746"/>
                    </a:lnTo>
                    <a:lnTo>
                      <a:pt x="298037" y="20722"/>
                    </a:lnTo>
                    <a:lnTo>
                      <a:pt x="254650" y="5389"/>
                    </a:lnTo>
                    <a:lnTo>
                      <a:pt x="207263" y="0"/>
                    </a:lnTo>
                    <a:lnTo>
                      <a:pt x="159793" y="5389"/>
                    </a:lnTo>
                    <a:lnTo>
                      <a:pt x="116188" y="20722"/>
                    </a:lnTo>
                    <a:lnTo>
                      <a:pt x="77701" y="44746"/>
                    </a:lnTo>
                    <a:lnTo>
                      <a:pt x="45586" y="76208"/>
                    </a:lnTo>
                    <a:lnTo>
                      <a:pt x="21096" y="113855"/>
                    </a:lnTo>
                    <a:lnTo>
                      <a:pt x="5482" y="156434"/>
                    </a:lnTo>
                    <a:lnTo>
                      <a:pt x="0" y="202691"/>
                    </a:lnTo>
                    <a:lnTo>
                      <a:pt x="5482" y="248865"/>
                    </a:lnTo>
                    <a:lnTo>
                      <a:pt x="21096" y="291226"/>
                    </a:lnTo>
                    <a:lnTo>
                      <a:pt x="45586" y="328575"/>
                    </a:lnTo>
                    <a:lnTo>
                      <a:pt x="77701" y="359712"/>
                    </a:lnTo>
                    <a:lnTo>
                      <a:pt x="116188" y="383439"/>
                    </a:lnTo>
                    <a:lnTo>
                      <a:pt x="159793" y="398554"/>
                    </a:lnTo>
                    <a:lnTo>
                      <a:pt x="207263" y="403859"/>
                    </a:lnTo>
                    <a:lnTo>
                      <a:pt x="254650" y="398554"/>
                    </a:lnTo>
                    <a:lnTo>
                      <a:pt x="298037" y="383439"/>
                    </a:lnTo>
                    <a:lnTo>
                      <a:pt x="336226" y="359712"/>
                    </a:lnTo>
                    <a:lnTo>
                      <a:pt x="368017" y="328575"/>
                    </a:lnTo>
                    <a:lnTo>
                      <a:pt x="392210" y="291226"/>
                    </a:lnTo>
                    <a:lnTo>
                      <a:pt x="407605" y="248865"/>
                    </a:lnTo>
                    <a:lnTo>
                      <a:pt x="413003" y="202691"/>
                    </a:lnTo>
                    <a:close/>
                  </a:path>
                </a:pathLst>
              </a:custGeom>
              <a:solidFill>
                <a:srgbClr val="F1F5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7" name="object 307"/>
              <p:cNvSpPr/>
              <p:nvPr/>
            </p:nvSpPr>
            <p:spPr>
              <a:xfrm>
                <a:off x="7240402" y="5181599"/>
                <a:ext cx="358140" cy="340360"/>
              </a:xfrm>
              <a:custGeom>
                <a:avLst/>
                <a:gdLst/>
                <a:ahLst/>
                <a:cxnLst/>
                <a:rect l="l" t="t" r="r" b="b"/>
                <a:pathLst>
                  <a:path w="358140" h="340360">
                    <a:moveTo>
                      <a:pt x="358139" y="170687"/>
                    </a:moveTo>
                    <a:lnTo>
                      <a:pt x="351811" y="125236"/>
                    </a:lnTo>
                    <a:lnTo>
                      <a:pt x="333925" y="84440"/>
                    </a:lnTo>
                    <a:lnTo>
                      <a:pt x="306133" y="49910"/>
                    </a:lnTo>
                    <a:lnTo>
                      <a:pt x="270086" y="23255"/>
                    </a:lnTo>
                    <a:lnTo>
                      <a:pt x="227435" y="6081"/>
                    </a:lnTo>
                    <a:lnTo>
                      <a:pt x="179831" y="0"/>
                    </a:lnTo>
                    <a:lnTo>
                      <a:pt x="132115" y="6081"/>
                    </a:lnTo>
                    <a:lnTo>
                      <a:pt x="89182" y="23255"/>
                    </a:lnTo>
                    <a:lnTo>
                      <a:pt x="52768" y="49910"/>
                    </a:lnTo>
                    <a:lnTo>
                      <a:pt x="24609" y="84440"/>
                    </a:lnTo>
                    <a:lnTo>
                      <a:pt x="6441" y="125236"/>
                    </a:lnTo>
                    <a:lnTo>
                      <a:pt x="0" y="170687"/>
                    </a:lnTo>
                    <a:lnTo>
                      <a:pt x="6441" y="215497"/>
                    </a:lnTo>
                    <a:lnTo>
                      <a:pt x="24609" y="255862"/>
                    </a:lnTo>
                    <a:lnTo>
                      <a:pt x="52768" y="290131"/>
                    </a:lnTo>
                    <a:lnTo>
                      <a:pt x="89182" y="316653"/>
                    </a:lnTo>
                    <a:lnTo>
                      <a:pt x="132115" y="333777"/>
                    </a:lnTo>
                    <a:lnTo>
                      <a:pt x="179831" y="339851"/>
                    </a:lnTo>
                    <a:lnTo>
                      <a:pt x="227435" y="333777"/>
                    </a:lnTo>
                    <a:lnTo>
                      <a:pt x="270086" y="316653"/>
                    </a:lnTo>
                    <a:lnTo>
                      <a:pt x="306133" y="290131"/>
                    </a:lnTo>
                    <a:lnTo>
                      <a:pt x="333925" y="255862"/>
                    </a:lnTo>
                    <a:lnTo>
                      <a:pt x="351811" y="215497"/>
                    </a:lnTo>
                    <a:lnTo>
                      <a:pt x="358139" y="170687"/>
                    </a:lnTo>
                    <a:close/>
                  </a:path>
                </a:pathLst>
              </a:custGeom>
              <a:solidFill>
                <a:srgbClr val="F4F7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8" name="object 308"/>
              <p:cNvSpPr/>
              <p:nvPr/>
            </p:nvSpPr>
            <p:spPr>
              <a:xfrm>
                <a:off x="7281550" y="5219699"/>
                <a:ext cx="276225" cy="265430"/>
              </a:xfrm>
              <a:custGeom>
                <a:avLst/>
                <a:gdLst/>
                <a:ahLst/>
                <a:cxnLst/>
                <a:rect l="l" t="t" r="r" b="b"/>
                <a:pathLst>
                  <a:path w="276225" h="265429">
                    <a:moveTo>
                      <a:pt x="275843" y="132587"/>
                    </a:moveTo>
                    <a:lnTo>
                      <a:pt x="268894" y="90708"/>
                    </a:lnTo>
                    <a:lnTo>
                      <a:pt x="249509" y="54315"/>
                    </a:lnTo>
                    <a:lnTo>
                      <a:pt x="219882" y="25603"/>
                    </a:lnTo>
                    <a:lnTo>
                      <a:pt x="182209" y="6766"/>
                    </a:lnTo>
                    <a:lnTo>
                      <a:pt x="138683" y="0"/>
                    </a:lnTo>
                    <a:lnTo>
                      <a:pt x="95000" y="6766"/>
                    </a:lnTo>
                    <a:lnTo>
                      <a:pt x="56948" y="25603"/>
                    </a:lnTo>
                    <a:lnTo>
                      <a:pt x="26871" y="54315"/>
                    </a:lnTo>
                    <a:lnTo>
                      <a:pt x="7107" y="90708"/>
                    </a:lnTo>
                    <a:lnTo>
                      <a:pt x="0" y="132587"/>
                    </a:lnTo>
                    <a:lnTo>
                      <a:pt x="7107" y="174467"/>
                    </a:lnTo>
                    <a:lnTo>
                      <a:pt x="26871" y="210860"/>
                    </a:lnTo>
                    <a:lnTo>
                      <a:pt x="56948" y="239572"/>
                    </a:lnTo>
                    <a:lnTo>
                      <a:pt x="95000" y="258409"/>
                    </a:lnTo>
                    <a:lnTo>
                      <a:pt x="138683" y="265175"/>
                    </a:lnTo>
                    <a:lnTo>
                      <a:pt x="182209" y="258409"/>
                    </a:lnTo>
                    <a:lnTo>
                      <a:pt x="219882" y="239572"/>
                    </a:lnTo>
                    <a:lnTo>
                      <a:pt x="249509" y="210860"/>
                    </a:lnTo>
                    <a:lnTo>
                      <a:pt x="268894" y="174467"/>
                    </a:lnTo>
                    <a:lnTo>
                      <a:pt x="275843" y="132587"/>
                    </a:lnTo>
                    <a:close/>
                  </a:path>
                </a:pathLst>
              </a:custGeom>
              <a:solidFill>
                <a:srgbClr val="F6F9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9" name="object 309"/>
              <p:cNvSpPr/>
              <p:nvPr/>
            </p:nvSpPr>
            <p:spPr>
              <a:xfrm>
                <a:off x="7322698" y="5244083"/>
                <a:ext cx="193547" cy="202691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0" name="object 310"/>
              <p:cNvSpPr/>
              <p:nvPr/>
            </p:nvSpPr>
            <p:spPr>
              <a:xfrm>
                <a:off x="6841114" y="5131307"/>
                <a:ext cx="1158240" cy="416559"/>
              </a:xfrm>
              <a:custGeom>
                <a:avLst/>
                <a:gdLst/>
                <a:ahLst/>
                <a:cxnLst/>
                <a:rect l="l" t="t" r="r" b="b"/>
                <a:pathLst>
                  <a:path w="1158240" h="416560">
                    <a:moveTo>
                      <a:pt x="0" y="0"/>
                    </a:moveTo>
                    <a:lnTo>
                      <a:pt x="1158239" y="0"/>
                    </a:lnTo>
                    <a:lnTo>
                      <a:pt x="1158239" y="416051"/>
                    </a:lnTo>
                    <a:lnTo>
                      <a:pt x="0" y="416051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1" name="object 311"/>
            <p:cNvSpPr txBox="1"/>
            <p:nvPr/>
          </p:nvSpPr>
          <p:spPr>
            <a:xfrm>
              <a:off x="7160650" y="5709340"/>
              <a:ext cx="535305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85" dirty="0">
                  <a:latin typeface="Times New Roman"/>
                  <a:cs typeface="Times New Roman"/>
                </a:rPr>
                <a:t>P</a:t>
              </a:r>
              <a:r>
                <a:rPr sz="1200" spc="25" dirty="0">
                  <a:latin typeface="Times New Roman"/>
                  <a:cs typeface="Times New Roman"/>
                </a:rPr>
                <a:t>r</a:t>
              </a:r>
              <a:r>
                <a:rPr sz="1200" spc="-125" dirty="0">
                  <a:latin typeface="Times New Roman"/>
                  <a:cs typeface="Times New Roman"/>
                </a:rPr>
                <a:t>i</a:t>
              </a:r>
              <a:r>
                <a:rPr sz="1200" spc="150" dirty="0">
                  <a:latin typeface="Times New Roman"/>
                  <a:cs typeface="Times New Roman"/>
                </a:rPr>
                <a:t>v</a:t>
              </a:r>
              <a:r>
                <a:rPr sz="1200" spc="15" dirty="0">
                  <a:latin typeface="Times New Roman"/>
                  <a:cs typeface="Times New Roman"/>
                </a:rPr>
                <a:t>a</a:t>
              </a:r>
              <a:r>
                <a:rPr sz="1200" spc="110" dirty="0">
                  <a:latin typeface="Times New Roman"/>
                  <a:cs typeface="Times New Roman"/>
                </a:rPr>
                <a:t>c</a:t>
              </a:r>
              <a:r>
                <a:rPr sz="1200" spc="50" dirty="0">
                  <a:latin typeface="Times New Roman"/>
                  <a:cs typeface="Times New Roman"/>
                </a:rPr>
                <a:t>y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12" name="object 312"/>
            <p:cNvSpPr txBox="1"/>
            <p:nvPr/>
          </p:nvSpPr>
          <p:spPr>
            <a:xfrm>
              <a:off x="6980818" y="5886124"/>
              <a:ext cx="875030" cy="20701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spc="30" dirty="0">
                  <a:latin typeface="Times New Roman"/>
                  <a:cs typeface="Times New Roman"/>
                </a:rPr>
                <a:t>requirements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13" name="object 313"/>
            <p:cNvSpPr txBox="1"/>
            <p:nvPr/>
          </p:nvSpPr>
          <p:spPr>
            <a:xfrm>
              <a:off x="7249042" y="6313171"/>
              <a:ext cx="208978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(Sommerville </a:t>
              </a:r>
              <a:r>
                <a:rPr sz="1200" dirty="0">
                  <a:latin typeface="Arial"/>
                  <a:cs typeface="Arial"/>
                </a:rPr>
                <a:t>&amp; </a:t>
              </a:r>
              <a:r>
                <a:rPr sz="1200" spc="-5" dirty="0">
                  <a:latin typeface="Arial"/>
                  <a:cs typeface="Arial"/>
                </a:rPr>
                <a:t>Kontoya</a:t>
              </a:r>
              <a:r>
                <a:rPr sz="1200" spc="-100" dirty="0">
                  <a:latin typeface="Arial"/>
                  <a:cs typeface="Arial"/>
                </a:rPr>
                <a:t> </a:t>
              </a:r>
              <a:r>
                <a:rPr sz="1200" dirty="0">
                  <a:latin typeface="Arial"/>
                  <a:cs typeface="Arial"/>
                </a:rPr>
                <a:t>1998)</a:t>
              </a:r>
              <a:endParaRPr sz="1200">
                <a:latin typeface="Arial"/>
                <a:cs typeface="Arial"/>
              </a:endParaRPr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5575300" y="1949450"/>
            <a:ext cx="1022350" cy="3714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82550" marR="5080" indent="-70485">
              <a:lnSpc>
                <a:spcPts val="1300"/>
              </a:lnSpc>
              <a:spcBef>
                <a:spcPts val="250"/>
              </a:spcBef>
            </a:pP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40" dirty="0">
                <a:latin typeface="Times New Roman"/>
                <a:cs typeface="Times New Roman"/>
              </a:rPr>
              <a:t>on-f</a:t>
            </a:r>
            <a:r>
              <a:rPr sz="1200" spc="45" dirty="0">
                <a:latin typeface="Times New Roman"/>
                <a:cs typeface="Times New Roman"/>
              </a:rPr>
              <a:t>un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105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i</a:t>
            </a:r>
            <a:r>
              <a:rPr sz="1200" spc="45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  </a:t>
            </a:r>
            <a:r>
              <a:rPr sz="1200" spc="50" dirty="0">
                <a:latin typeface="Times New Roman"/>
                <a:cs typeface="Times New Roman"/>
              </a:rPr>
              <a:t>requirements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Validation et vérification des</a:t>
            </a:r>
            <a:r>
              <a:rPr spc="-65" dirty="0"/>
              <a:t> </a:t>
            </a:r>
            <a:r>
              <a:rPr spc="-5" dirty="0"/>
              <a:t>exigences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CB0A35-3357-47C0-9AF1-38070DFF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800" spc="-5" dirty="0">
                <a:latin typeface="Carlito"/>
                <a:cs typeface="Carlito"/>
              </a:rPr>
              <a:t>Techniques</a:t>
            </a:r>
            <a:r>
              <a:rPr lang="fr-FR" sz="2800" spc="-30" dirty="0">
                <a:latin typeface="Carlito"/>
                <a:cs typeface="Carlito"/>
              </a:rPr>
              <a:t> </a:t>
            </a:r>
            <a:r>
              <a:rPr lang="fr-FR" sz="2800" spc="-5" dirty="0">
                <a:latin typeface="Carlito"/>
                <a:cs typeface="Carlito"/>
              </a:rPr>
              <a:t>variées</a:t>
            </a:r>
            <a:endParaRPr lang="fr-FR"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800" spc="-5" dirty="0">
                <a:latin typeface="Carlito"/>
                <a:cs typeface="Carlito"/>
              </a:rPr>
              <a:t>Vérifications</a:t>
            </a:r>
            <a:r>
              <a:rPr lang="fr-FR" sz="2800" spc="5" dirty="0">
                <a:latin typeface="Carlito"/>
                <a:cs typeface="Carlito"/>
              </a:rPr>
              <a:t> </a:t>
            </a:r>
            <a:r>
              <a:rPr lang="fr-FR" sz="2800" spc="-5" dirty="0">
                <a:latin typeface="Carlito"/>
                <a:cs typeface="Carlito"/>
              </a:rPr>
              <a:t>simples</a:t>
            </a:r>
            <a:endParaRPr lang="fr-FR"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800" spc="-5" dirty="0">
                <a:latin typeface="Carlito"/>
                <a:cs typeface="Carlito"/>
              </a:rPr>
              <a:t>Révision</a:t>
            </a:r>
            <a:r>
              <a:rPr lang="fr-FR" sz="2800" spc="-15" dirty="0">
                <a:latin typeface="Carlito"/>
                <a:cs typeface="Carlito"/>
              </a:rPr>
              <a:t> </a:t>
            </a:r>
            <a:r>
              <a:rPr lang="fr-FR" sz="2800" spc="-5" dirty="0">
                <a:latin typeface="Carlito"/>
                <a:cs typeface="Carlito"/>
              </a:rPr>
              <a:t>formelle</a:t>
            </a:r>
            <a:endParaRPr lang="fr-FR"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800" dirty="0">
                <a:latin typeface="Carlito"/>
                <a:cs typeface="Carlito"/>
              </a:rPr>
              <a:t>Analyse</a:t>
            </a:r>
            <a:r>
              <a:rPr lang="fr-FR" sz="2800" spc="-15" dirty="0">
                <a:latin typeface="Carlito"/>
                <a:cs typeface="Carlito"/>
              </a:rPr>
              <a:t> </a:t>
            </a:r>
            <a:r>
              <a:rPr lang="fr-FR" sz="2800" dirty="0">
                <a:latin typeface="Carlito"/>
                <a:cs typeface="Carlito"/>
              </a:rPr>
              <a:t>logique</a:t>
            </a: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800" dirty="0">
                <a:latin typeface="Carlito"/>
                <a:cs typeface="Carlito"/>
              </a:rPr>
              <a:t>Prototypage</a:t>
            </a: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800" spc="-5" dirty="0">
                <a:latin typeface="Carlito"/>
                <a:cs typeface="Carlito"/>
              </a:rPr>
              <a:t>Conception </a:t>
            </a:r>
            <a:r>
              <a:rPr lang="fr-FR" sz="2800" dirty="0">
                <a:latin typeface="Carlito"/>
                <a:cs typeface="Carlito"/>
              </a:rPr>
              <a:t>des </a:t>
            </a:r>
            <a:r>
              <a:rPr lang="fr-FR" sz="2800" spc="-5" dirty="0">
                <a:latin typeface="Carlito"/>
                <a:cs typeface="Carlito"/>
              </a:rPr>
              <a:t>tests</a:t>
            </a:r>
            <a:r>
              <a:rPr lang="fr-FR" sz="2800" spc="-25" dirty="0">
                <a:latin typeface="Carlito"/>
                <a:cs typeface="Carlito"/>
              </a:rPr>
              <a:t> </a:t>
            </a:r>
            <a:r>
              <a:rPr lang="fr-FR" sz="2800" spc="-5" dirty="0">
                <a:latin typeface="Carlito"/>
                <a:cs typeface="Carlito"/>
              </a:rPr>
              <a:t>fonctionnels</a:t>
            </a:r>
            <a:endParaRPr lang="fr-FR"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800" spc="-5" dirty="0">
                <a:latin typeface="Carlito"/>
                <a:cs typeface="Carlito"/>
              </a:rPr>
              <a:t>Développement </a:t>
            </a:r>
            <a:r>
              <a:rPr lang="fr-FR" sz="2800" dirty="0">
                <a:latin typeface="Carlito"/>
                <a:cs typeface="Carlito"/>
              </a:rPr>
              <a:t>du manuel de</a:t>
            </a:r>
            <a:r>
              <a:rPr lang="fr-FR" sz="2800" spc="-25" dirty="0">
                <a:latin typeface="Carlito"/>
                <a:cs typeface="Carlito"/>
              </a:rPr>
              <a:t> </a:t>
            </a:r>
            <a:r>
              <a:rPr lang="fr-FR" sz="2800" spc="-5" dirty="0">
                <a:latin typeface="Carlito"/>
                <a:cs typeface="Carlito"/>
              </a:rPr>
              <a:t>l’utilisateur</a:t>
            </a:r>
            <a:endParaRPr lang="fr-FR"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430" y="6638159"/>
            <a:ext cx="274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latin typeface="Arial"/>
                <a:cs typeface="Arial"/>
              </a:rPr>
              <a:t>34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1436" y="1770560"/>
            <a:ext cx="7827009" cy="508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L’élicitation </a:t>
            </a:r>
            <a:r>
              <a:rPr sz="2000" dirty="0">
                <a:latin typeface="Carlito"/>
                <a:cs typeface="Carlito"/>
              </a:rPr>
              <a:t>des exigence </a:t>
            </a:r>
            <a:r>
              <a:rPr sz="2000" spc="-5" dirty="0">
                <a:latin typeface="Carlito"/>
                <a:cs typeface="Carlito"/>
              </a:rPr>
              <a:t>est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5" dirty="0">
                <a:latin typeface="Carlito"/>
                <a:cs typeface="Carlito"/>
              </a:rPr>
              <a:t>processus </a:t>
            </a:r>
            <a:r>
              <a:rPr sz="2000" dirty="0">
                <a:latin typeface="Carlito"/>
                <a:cs typeface="Carlito"/>
              </a:rPr>
              <a:t>d’une grande importance  </a:t>
            </a:r>
            <a:r>
              <a:rPr sz="2000" spc="-5" dirty="0">
                <a:latin typeface="Carlito"/>
                <a:cs typeface="Carlito"/>
              </a:rPr>
              <a:t>permettant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mieux spécifier le </a:t>
            </a:r>
            <a:r>
              <a:rPr sz="2000" dirty="0">
                <a:latin typeface="Carlito"/>
                <a:cs typeface="Carlito"/>
              </a:rPr>
              <a:t>futur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système.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4965" marR="6350" indent="-342900" algn="just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Plusieurs </a:t>
            </a:r>
            <a:r>
              <a:rPr sz="2000" dirty="0">
                <a:latin typeface="Carlito"/>
                <a:cs typeface="Carlito"/>
              </a:rPr>
              <a:t>pratiques </a:t>
            </a:r>
            <a:r>
              <a:rPr sz="2000" spc="-5" dirty="0">
                <a:latin typeface="Carlito"/>
                <a:cs typeface="Carlito"/>
              </a:rPr>
              <a:t>et </a:t>
            </a:r>
            <a:r>
              <a:rPr sz="2000" dirty="0">
                <a:latin typeface="Carlito"/>
                <a:cs typeface="Carlito"/>
              </a:rPr>
              <a:t>techniques d’élicitation, </a:t>
            </a:r>
            <a:r>
              <a:rPr sz="2000" spc="-5" dirty="0">
                <a:latin typeface="Carlito"/>
                <a:cs typeface="Carlito"/>
              </a:rPr>
              <a:t>il </a:t>
            </a:r>
            <a:r>
              <a:rPr sz="2000" dirty="0">
                <a:latin typeface="Carlito"/>
                <a:cs typeface="Carlito"/>
              </a:rPr>
              <a:t>faut savoir </a:t>
            </a:r>
            <a:r>
              <a:rPr sz="2000" spc="-5" dirty="0">
                <a:latin typeface="Carlito"/>
                <a:cs typeface="Carlito"/>
              </a:rPr>
              <a:t>choisir </a:t>
            </a:r>
            <a:r>
              <a:rPr sz="2000" dirty="0">
                <a:latin typeface="Carlito"/>
                <a:cs typeface="Carlito"/>
              </a:rPr>
              <a:t>celle  qui s’adapte </a:t>
            </a:r>
            <a:r>
              <a:rPr sz="2000" spc="-5" dirty="0">
                <a:latin typeface="Carlito"/>
                <a:cs typeface="Carlito"/>
              </a:rPr>
              <a:t>le mieux </a:t>
            </a:r>
            <a:r>
              <a:rPr sz="2000" dirty="0">
                <a:latin typeface="Carlito"/>
                <a:cs typeface="Carlito"/>
              </a:rPr>
              <a:t>au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contexte.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4965" marR="6350">
              <a:lnSpc>
                <a:spcPct val="100000"/>
              </a:lnSpc>
              <a:tabLst>
                <a:tab pos="1469390" algn="l"/>
                <a:tab pos="2747645" algn="l"/>
                <a:tab pos="4110354" algn="l"/>
                <a:tab pos="5100955" algn="l"/>
                <a:tab pos="5664835" algn="l"/>
                <a:tab pos="7467600" algn="l"/>
              </a:tabLst>
            </a:pPr>
            <a:r>
              <a:rPr sz="2000" spc="-5" dirty="0">
                <a:latin typeface="Carlito"/>
                <a:cs typeface="Carlito"/>
              </a:rPr>
              <a:t>Cer</a:t>
            </a:r>
            <a:r>
              <a:rPr sz="2000" dirty="0">
                <a:latin typeface="Carlito"/>
                <a:cs typeface="Carlito"/>
              </a:rPr>
              <a:t>ta</a:t>
            </a:r>
            <a:r>
              <a:rPr sz="2000" spc="-5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n</a:t>
            </a:r>
            <a:r>
              <a:rPr sz="2000" spc="10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s	t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spc="15" dirty="0">
                <a:latin typeface="Carlito"/>
                <a:cs typeface="Carlito"/>
              </a:rPr>
              <a:t>c</a:t>
            </a:r>
            <a:r>
              <a:rPr sz="2000" dirty="0">
                <a:latin typeface="Carlito"/>
                <a:cs typeface="Carlito"/>
              </a:rPr>
              <a:t>hn</a:t>
            </a:r>
            <a:r>
              <a:rPr sz="2000" spc="-5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qu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s	</a:t>
            </a:r>
            <a:r>
              <a:rPr sz="2000" spc="-10" dirty="0">
                <a:latin typeface="Carlito"/>
                <a:cs typeface="Carlito"/>
              </a:rPr>
              <a:t>d</a:t>
            </a:r>
            <a:r>
              <a:rPr sz="2000" dirty="0">
                <a:latin typeface="Carlito"/>
                <a:cs typeface="Carlito"/>
              </a:rPr>
              <a:t>’</a:t>
            </a:r>
            <a:r>
              <a:rPr sz="2000" spc="-5" dirty="0">
                <a:latin typeface="Carlito"/>
                <a:cs typeface="Carlito"/>
              </a:rPr>
              <a:t>éli</a:t>
            </a:r>
            <a:r>
              <a:rPr sz="200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ta</a:t>
            </a:r>
            <a:r>
              <a:rPr sz="2000" spc="1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io</a:t>
            </a:r>
            <a:r>
              <a:rPr sz="2000" dirty="0">
                <a:latin typeface="Carlito"/>
                <a:cs typeface="Carlito"/>
              </a:rPr>
              <a:t>n	p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u</a:t>
            </a:r>
            <a:r>
              <a:rPr sz="2000" spc="-5" dirty="0">
                <a:latin typeface="Carlito"/>
                <a:cs typeface="Carlito"/>
              </a:rPr>
              <a:t>v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nt	</a:t>
            </a:r>
            <a:r>
              <a:rPr sz="2000" spc="-5" dirty="0">
                <a:latin typeface="Carlito"/>
                <a:cs typeface="Carlito"/>
              </a:rPr>
              <a:t>ê</a:t>
            </a:r>
            <a:r>
              <a:rPr sz="200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	c</a:t>
            </a:r>
            <a:r>
              <a:rPr sz="2000" spc="-5" dirty="0">
                <a:latin typeface="Carlito"/>
                <a:cs typeface="Carlito"/>
              </a:rPr>
              <a:t>om</a:t>
            </a:r>
            <a:r>
              <a:rPr sz="2000" dirty="0">
                <a:latin typeface="Carlito"/>
                <a:cs typeface="Carlito"/>
              </a:rPr>
              <a:t>p</a:t>
            </a:r>
            <a:r>
              <a:rPr sz="2000" spc="-5" dirty="0">
                <a:latin typeface="Carlito"/>
                <a:cs typeface="Carlito"/>
              </a:rPr>
              <a:t>léme</a:t>
            </a:r>
            <a:r>
              <a:rPr sz="2000" dirty="0">
                <a:latin typeface="Carlito"/>
                <a:cs typeface="Carlito"/>
              </a:rPr>
              <a:t>nt</a:t>
            </a:r>
            <a:r>
              <a:rPr sz="2000" spc="-5" dirty="0">
                <a:latin typeface="Carlito"/>
                <a:cs typeface="Carlito"/>
              </a:rPr>
              <a:t>é</a:t>
            </a:r>
            <a:r>
              <a:rPr sz="2000" spc="10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s	par  d’autres.</a:t>
            </a:r>
          </a:p>
          <a:p>
            <a:pPr>
              <a:lnSpc>
                <a:spcPct val="100000"/>
              </a:lnSpc>
            </a:pPr>
            <a:endParaRPr sz="2750" dirty="0">
              <a:latin typeface="Carlito"/>
              <a:cs typeface="Carlito"/>
            </a:endParaRPr>
          </a:p>
          <a:p>
            <a:pPr marL="354965" marR="5080" indent="-342900" algn="just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La quantité d’information </a:t>
            </a:r>
            <a:r>
              <a:rPr sz="2000" spc="-10" dirty="0">
                <a:latin typeface="Carlito"/>
                <a:cs typeface="Carlito"/>
              </a:rPr>
              <a:t>doit </a:t>
            </a:r>
            <a:r>
              <a:rPr sz="2000" dirty="0">
                <a:latin typeface="Carlito"/>
                <a:cs typeface="Carlito"/>
              </a:rPr>
              <a:t>être limitée au </a:t>
            </a:r>
            <a:r>
              <a:rPr sz="2000" spc="-5" dirty="0">
                <a:latin typeface="Carlito"/>
                <a:cs typeface="Carlito"/>
              </a:rPr>
              <a:t>stricte </a:t>
            </a:r>
            <a:r>
              <a:rPr sz="2000" dirty="0">
                <a:latin typeface="Carlito"/>
                <a:cs typeface="Carlito"/>
              </a:rPr>
              <a:t>nécessaire pour </a:t>
            </a:r>
            <a:r>
              <a:rPr sz="2000" spc="-5" dirty="0">
                <a:latin typeface="Carlito"/>
                <a:cs typeface="Carlito"/>
              </a:rPr>
              <a:t>la  conception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système.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Courier New"/>
              <a:buChar char="o"/>
            </a:pPr>
            <a:endParaRPr sz="2750" dirty="0">
              <a:latin typeface="Carlito"/>
              <a:cs typeface="Carlito"/>
            </a:endParaRPr>
          </a:p>
          <a:p>
            <a:pPr marL="354965" marR="6350" indent="-342900" algn="just">
              <a:lnSpc>
                <a:spcPct val="10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L’élicitation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exigences non-fonctionnelles (ex. Sécurité,  </a:t>
            </a:r>
            <a:r>
              <a:rPr sz="2000" dirty="0">
                <a:latin typeface="Carlito"/>
                <a:cs typeface="Carlito"/>
              </a:rPr>
              <a:t>internationalisation, </a:t>
            </a:r>
            <a:r>
              <a:rPr sz="2000" spc="-5" dirty="0">
                <a:latin typeface="Carlito"/>
                <a:cs typeface="Carlito"/>
              </a:rPr>
              <a:t>maintenanbilité, etc.) et </a:t>
            </a:r>
            <a:r>
              <a:rPr sz="2000" dirty="0">
                <a:latin typeface="Carlito"/>
                <a:cs typeface="Carlito"/>
              </a:rPr>
              <a:t>des contraintes </a:t>
            </a:r>
            <a:r>
              <a:rPr sz="2000" spc="-5" dirty="0">
                <a:latin typeface="Carlito"/>
                <a:cs typeface="Carlito"/>
              </a:rPr>
              <a:t>doit être  également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établie.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5501" y="683158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Défis de </a:t>
            </a:r>
            <a:r>
              <a:rPr spc="-10" dirty="0"/>
              <a:t>l’élicitation </a:t>
            </a:r>
            <a:r>
              <a:rPr spc="-5" dirty="0"/>
              <a:t>des</a:t>
            </a:r>
            <a:r>
              <a:rPr spc="-25" dirty="0"/>
              <a:t> </a:t>
            </a:r>
            <a:r>
              <a:rPr spc="-5" dirty="0"/>
              <a:t>exigences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558A84D-D9CD-4227-BDE0-91F883DE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b="1" spc="-5" dirty="0">
                <a:solidFill>
                  <a:srgbClr val="A6A6A6"/>
                </a:solidFill>
                <a:latin typeface="Carlito"/>
                <a:cs typeface="Carlito"/>
              </a:rPr>
              <a:t>Trois catégories </a:t>
            </a:r>
            <a:r>
              <a:rPr lang="fr-FR" sz="2000" b="1" dirty="0">
                <a:solidFill>
                  <a:srgbClr val="A6A6A6"/>
                </a:solidFill>
                <a:latin typeface="Carlito"/>
                <a:cs typeface="Carlito"/>
              </a:rPr>
              <a:t>de</a:t>
            </a:r>
            <a:r>
              <a:rPr lang="fr-FR" sz="2000" b="1" spc="-30" dirty="0">
                <a:solidFill>
                  <a:srgbClr val="A6A6A6"/>
                </a:solidFill>
                <a:latin typeface="Carlito"/>
                <a:cs typeface="Carlito"/>
              </a:rPr>
              <a:t> </a:t>
            </a:r>
            <a:r>
              <a:rPr lang="fr-FR" sz="2000" b="1" dirty="0">
                <a:solidFill>
                  <a:srgbClr val="A6A6A6"/>
                </a:solidFill>
                <a:latin typeface="Carlito"/>
                <a:cs typeface="Carlito"/>
              </a:rPr>
              <a:t>problèmes:</a:t>
            </a:r>
            <a:endParaRPr lang="fr-FR" sz="20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b="1" dirty="0">
                <a:solidFill>
                  <a:srgbClr val="C00000"/>
                </a:solidFill>
                <a:latin typeface="Carlito"/>
                <a:cs typeface="Carlito"/>
              </a:rPr>
              <a:t>Délimitation (portée), </a:t>
            </a:r>
            <a:r>
              <a:rPr lang="fr-FR" sz="2000" spc="-5" dirty="0">
                <a:latin typeface="Carlito"/>
                <a:cs typeface="Carlito"/>
              </a:rPr>
              <a:t>quelle est la </a:t>
            </a:r>
            <a:r>
              <a:rPr lang="fr-FR" sz="2000" dirty="0">
                <a:latin typeface="Carlito"/>
                <a:cs typeface="Carlito"/>
              </a:rPr>
              <a:t>quantité </a:t>
            </a:r>
            <a:r>
              <a:rPr lang="fr-FR" sz="2000" spc="-5" dirty="0">
                <a:latin typeface="Carlito"/>
                <a:cs typeface="Carlito"/>
              </a:rPr>
              <a:t>d’information nécessaire  </a:t>
            </a:r>
            <a:r>
              <a:rPr lang="fr-FR" sz="2000" dirty="0">
                <a:latin typeface="Carlito"/>
                <a:cs typeface="Carlito"/>
              </a:rPr>
              <a:t>pour </a:t>
            </a:r>
            <a:r>
              <a:rPr lang="fr-FR" sz="2000" spc="-5" dirty="0">
                <a:latin typeface="Carlito"/>
                <a:cs typeface="Carlito"/>
              </a:rPr>
              <a:t>spécifier </a:t>
            </a:r>
            <a:r>
              <a:rPr lang="fr-FR" sz="2000" dirty="0">
                <a:latin typeface="Carlito"/>
                <a:cs typeface="Carlito"/>
              </a:rPr>
              <a:t>un</a:t>
            </a:r>
            <a:r>
              <a:rPr lang="fr-FR" sz="2000" spc="-30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système?</a:t>
            </a:r>
            <a:endParaRPr lang="fr-FR"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09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Les limites du système sont souvent mal</a:t>
            </a:r>
            <a:r>
              <a:rPr lang="fr-FR" sz="1600" spc="40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définies.</a:t>
            </a:r>
            <a:endParaRPr lang="fr-FR"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Informations non nécessaires pour la conception du</a:t>
            </a:r>
            <a:r>
              <a:rPr lang="fr-FR" sz="1600" spc="50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système.</a:t>
            </a:r>
            <a:endParaRPr lang="fr-FR" sz="1600" dirty="0">
              <a:latin typeface="Carlito"/>
              <a:cs typeface="Carlito"/>
            </a:endParaRPr>
          </a:p>
          <a:p>
            <a:pPr marL="756285" marR="887094" lvl="1" indent="-28702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b="1" dirty="0">
                <a:solidFill>
                  <a:srgbClr val="C00000"/>
                </a:solidFill>
                <a:latin typeface="Carlito"/>
                <a:cs typeface="Carlito"/>
              </a:rPr>
              <a:t>Compréhension, </a:t>
            </a:r>
            <a:r>
              <a:rPr lang="fr-FR" sz="2000" dirty="0">
                <a:latin typeface="Carlito"/>
                <a:cs typeface="Carlito"/>
              </a:rPr>
              <a:t>dans </a:t>
            </a:r>
            <a:r>
              <a:rPr lang="fr-FR" sz="2000" spc="-5" dirty="0">
                <a:latin typeface="Carlito"/>
                <a:cs typeface="Carlito"/>
              </a:rPr>
              <a:t>le même </a:t>
            </a:r>
            <a:r>
              <a:rPr lang="fr-FR" sz="2000" dirty="0">
                <a:latin typeface="Carlito"/>
                <a:cs typeface="Carlito"/>
              </a:rPr>
              <a:t>groupe </a:t>
            </a:r>
            <a:r>
              <a:rPr lang="fr-FR" sz="2000" spc="-5" dirty="0">
                <a:latin typeface="Carlito"/>
                <a:cs typeface="Carlito"/>
              </a:rPr>
              <a:t>ou entre </a:t>
            </a:r>
            <a:r>
              <a:rPr lang="fr-FR" sz="2000" dirty="0">
                <a:latin typeface="Carlito"/>
                <a:cs typeface="Carlito"/>
              </a:rPr>
              <a:t>des groupes  </a:t>
            </a:r>
            <a:r>
              <a:rPr lang="fr-FR" sz="2000" spc="-5" dirty="0">
                <a:latin typeface="Carlito"/>
                <a:cs typeface="Carlito"/>
              </a:rPr>
              <a:t>différents (utilisateurs vs</a:t>
            </a:r>
            <a:r>
              <a:rPr lang="fr-FR" sz="2000" spc="35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développeurs)</a:t>
            </a:r>
            <a:endParaRPr lang="fr-FR"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14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Les utilisateurs n’ont pas une compréhension complète de leurs</a:t>
            </a:r>
            <a:r>
              <a:rPr lang="fr-FR" sz="1600" spc="75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besoins.</a:t>
            </a:r>
            <a:endParaRPr lang="fr-FR"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Les analystes n’ont pas une connaissance complète </a:t>
            </a:r>
            <a:r>
              <a:rPr lang="fr-FR" sz="1600" dirty="0">
                <a:latin typeface="Carlito"/>
                <a:cs typeface="Carlito"/>
              </a:rPr>
              <a:t>du </a:t>
            </a:r>
            <a:r>
              <a:rPr lang="fr-FR" sz="1600" spc="-5" dirty="0">
                <a:latin typeface="Carlito"/>
                <a:cs typeface="Carlito"/>
              </a:rPr>
              <a:t>domaine du</a:t>
            </a:r>
            <a:r>
              <a:rPr lang="fr-FR" sz="1600" spc="15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problème.</a:t>
            </a:r>
            <a:endParaRPr lang="fr-FR"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L’utilisateur et l’analyste parlent deux langages</a:t>
            </a:r>
            <a:r>
              <a:rPr lang="fr-FR" sz="1600" spc="-50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différents.</a:t>
            </a:r>
            <a:endParaRPr lang="fr-FR"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On peut omettre des informations</a:t>
            </a:r>
            <a:r>
              <a:rPr lang="fr-FR" sz="1600" spc="40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importantes.</a:t>
            </a:r>
            <a:endParaRPr lang="fr-FR"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Des vues conflictuelles entre des utilisateurs</a:t>
            </a:r>
            <a:r>
              <a:rPr lang="fr-FR" sz="1600" spc="5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différents.</a:t>
            </a:r>
            <a:endParaRPr lang="fr-FR" sz="16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84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Exigences souvent vagues et non</a:t>
            </a:r>
            <a:r>
              <a:rPr lang="fr-FR" sz="1600" spc="30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testables.</a:t>
            </a:r>
            <a:endParaRPr lang="fr-FR" sz="16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2000" b="1" dirty="0">
                <a:solidFill>
                  <a:srgbClr val="C00000"/>
                </a:solidFill>
                <a:latin typeface="Carlito"/>
                <a:cs typeface="Carlito"/>
              </a:rPr>
              <a:t>Volatilité, </a:t>
            </a:r>
            <a:r>
              <a:rPr lang="fr-FR" sz="2000" spc="-5" dirty="0">
                <a:latin typeface="Carlito"/>
                <a:cs typeface="Carlito"/>
              </a:rPr>
              <a:t>la </a:t>
            </a:r>
            <a:r>
              <a:rPr lang="fr-FR" sz="2000" dirty="0">
                <a:latin typeface="Carlito"/>
                <a:cs typeface="Carlito"/>
              </a:rPr>
              <a:t>nature changeante des</a:t>
            </a:r>
            <a:r>
              <a:rPr lang="fr-FR" sz="2000" spc="-75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exigences</a:t>
            </a:r>
            <a:endParaRPr lang="fr-FR"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09"/>
              </a:spcBef>
              <a:buClr>
                <a:srgbClr val="C00000"/>
              </a:buClr>
              <a:buFont typeface="Wingdings"/>
              <a:buChar char=""/>
              <a:tabLst>
                <a:tab pos="1155700" algn="l"/>
              </a:tabLst>
            </a:pPr>
            <a:r>
              <a:rPr lang="fr-FR" sz="1600" spc="-5" dirty="0">
                <a:latin typeface="Carlito"/>
                <a:cs typeface="Carlito"/>
              </a:rPr>
              <a:t>Les exigences évoluent avec le</a:t>
            </a:r>
            <a:r>
              <a:rPr lang="fr-FR" sz="1600" spc="30" dirty="0">
                <a:latin typeface="Carlito"/>
                <a:cs typeface="Carlito"/>
              </a:rPr>
              <a:t> </a:t>
            </a:r>
            <a:r>
              <a:rPr lang="fr-FR" sz="1600" spc="-5" dirty="0">
                <a:latin typeface="Carlito"/>
                <a:cs typeface="Carlito"/>
              </a:rPr>
              <a:t>temps.</a:t>
            </a:r>
            <a:endParaRPr lang="fr-FR" dirty="0"/>
          </a:p>
        </p:txBody>
      </p:sp>
      <p:sp>
        <p:nvSpPr>
          <p:cNvPr id="6" name="object 6"/>
          <p:cNvSpPr txBox="1"/>
          <p:nvPr/>
        </p:nvSpPr>
        <p:spPr>
          <a:xfrm>
            <a:off x="9457825" y="6869681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Défis de </a:t>
            </a:r>
            <a:r>
              <a:rPr spc="-10" dirty="0"/>
              <a:t>l’élicitation </a:t>
            </a:r>
            <a:r>
              <a:rPr spc="-5" dirty="0"/>
              <a:t>des</a:t>
            </a:r>
            <a:r>
              <a:rPr spc="-25" dirty="0"/>
              <a:t> </a:t>
            </a:r>
            <a:r>
              <a:rPr spc="-5" dirty="0"/>
              <a:t>exigences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8506832-B89B-4285-817C-9ACFB1B9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spc="-5" dirty="0">
                <a:latin typeface="Carlito"/>
                <a:cs typeface="Carlito"/>
              </a:rPr>
              <a:t>Caractérisé </a:t>
            </a:r>
            <a:r>
              <a:rPr lang="fr-FR" sz="2000" dirty="0">
                <a:latin typeface="Carlito"/>
                <a:cs typeface="Carlito"/>
              </a:rPr>
              <a:t>par </a:t>
            </a:r>
            <a:r>
              <a:rPr lang="fr-FR" sz="2000" spc="-5" dirty="0">
                <a:latin typeface="Carlito"/>
                <a:cs typeface="Carlito"/>
              </a:rPr>
              <a:t>les</a:t>
            </a:r>
            <a:r>
              <a:rPr lang="fr-FR" sz="2000" spc="25" dirty="0">
                <a:latin typeface="Carlito"/>
                <a:cs typeface="Carlito"/>
              </a:rPr>
              <a:t> </a:t>
            </a:r>
            <a:r>
              <a:rPr lang="fr-FR" sz="2000" dirty="0">
                <a:latin typeface="Carlito"/>
                <a:cs typeface="Carlito"/>
              </a:rPr>
              <a:t>«syndromes».</a:t>
            </a:r>
          </a:p>
          <a:p>
            <a:pPr marL="756285" lvl="1" indent="-28765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1600" spc="-10" dirty="0">
                <a:solidFill>
                  <a:srgbClr val="C00000"/>
                </a:solidFill>
                <a:latin typeface="Carlito"/>
                <a:cs typeface="Carlito"/>
              </a:rPr>
              <a:t>“Wow, </a:t>
            </a:r>
            <a:r>
              <a:rPr lang="fr-FR" sz="1600" spc="-5" dirty="0">
                <a:solidFill>
                  <a:srgbClr val="C00000"/>
                </a:solidFill>
                <a:latin typeface="Carlito"/>
                <a:cs typeface="Carlito"/>
              </a:rPr>
              <a:t>c’est </a:t>
            </a:r>
            <a:r>
              <a:rPr lang="fr-FR" sz="1600" dirty="0">
                <a:solidFill>
                  <a:srgbClr val="C00000"/>
                </a:solidFill>
                <a:latin typeface="Carlito"/>
                <a:cs typeface="Carlito"/>
              </a:rPr>
              <a:t>très</a:t>
            </a:r>
            <a:r>
              <a:rPr lang="fr-FR" sz="1600" spc="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fr-FR" sz="1600" spc="-5" dirty="0">
                <a:solidFill>
                  <a:srgbClr val="C00000"/>
                </a:solidFill>
                <a:latin typeface="Carlito"/>
                <a:cs typeface="Carlito"/>
              </a:rPr>
              <a:t>cool…”</a:t>
            </a:r>
            <a:endParaRPr lang="fr-FR" sz="16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1600" spc="-5" dirty="0">
                <a:solidFill>
                  <a:srgbClr val="C00000"/>
                </a:solidFill>
                <a:latin typeface="Carlito"/>
                <a:cs typeface="Carlito"/>
              </a:rPr>
              <a:t>“Oui, mais… ”</a:t>
            </a:r>
            <a:endParaRPr lang="fr-FR" sz="1600" dirty="0">
              <a:latin typeface="Carlito"/>
              <a:cs typeface="Carlito"/>
            </a:endParaRPr>
          </a:p>
          <a:p>
            <a:pPr marL="882650" marR="567690" lvl="1" indent="-413384">
              <a:lnSpc>
                <a:spcPct val="12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1600" spc="-5" dirty="0">
                <a:solidFill>
                  <a:srgbClr val="C00000"/>
                </a:solidFill>
                <a:latin typeface="Carlito"/>
                <a:cs typeface="Carlito"/>
              </a:rPr>
              <a:t>“Maintenant </a:t>
            </a:r>
            <a:r>
              <a:rPr lang="fr-FR" sz="1600" spc="-10" dirty="0">
                <a:solidFill>
                  <a:srgbClr val="C00000"/>
                </a:solidFill>
                <a:latin typeface="Carlito"/>
                <a:cs typeface="Carlito"/>
              </a:rPr>
              <a:t>que </a:t>
            </a:r>
            <a:r>
              <a:rPr lang="fr-FR" sz="1600" spc="-5" dirty="0">
                <a:solidFill>
                  <a:srgbClr val="C00000"/>
                </a:solidFill>
                <a:latin typeface="Carlito"/>
                <a:cs typeface="Carlito"/>
              </a:rPr>
              <a:t>j’ai vu ça , qu'est-ce qui se passe avec </a:t>
            </a:r>
            <a:r>
              <a:rPr lang="fr-FR" sz="1600" spc="-10" dirty="0">
                <a:solidFill>
                  <a:srgbClr val="C00000"/>
                </a:solidFill>
                <a:latin typeface="Carlito"/>
                <a:cs typeface="Carlito"/>
              </a:rPr>
              <a:t>ça, </a:t>
            </a:r>
            <a:r>
              <a:rPr lang="fr-FR" sz="1600" spc="-5" dirty="0">
                <a:solidFill>
                  <a:srgbClr val="C00000"/>
                </a:solidFill>
                <a:latin typeface="Carlito"/>
                <a:cs typeface="Carlito"/>
              </a:rPr>
              <a:t>est-ce </a:t>
            </a:r>
            <a:r>
              <a:rPr lang="fr-FR" sz="1600" spc="-10" dirty="0">
                <a:solidFill>
                  <a:srgbClr val="C00000"/>
                </a:solidFill>
                <a:latin typeface="Carlito"/>
                <a:cs typeface="Carlito"/>
              </a:rPr>
              <a:t>qu’on </a:t>
            </a:r>
            <a:r>
              <a:rPr lang="fr-FR" sz="1600" spc="-5" dirty="0">
                <a:solidFill>
                  <a:srgbClr val="C00000"/>
                </a:solidFill>
                <a:latin typeface="Carlito"/>
                <a:cs typeface="Carlito"/>
              </a:rPr>
              <a:t>peut faire  mieux… ?</a:t>
            </a:r>
            <a:r>
              <a:rPr lang="fr-FR" sz="1600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fr-FR" sz="1600" spc="-5" dirty="0">
                <a:solidFill>
                  <a:srgbClr val="C00000"/>
                </a:solidFill>
                <a:latin typeface="Carlito"/>
                <a:cs typeface="Carlito"/>
              </a:rPr>
              <a:t>”</a:t>
            </a:r>
            <a:endParaRPr lang="fr-FR" sz="1600" dirty="0">
              <a:latin typeface="Carlito"/>
              <a:cs typeface="Carlito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45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dirty="0">
                <a:latin typeface="Carlito"/>
                <a:cs typeface="Carlito"/>
              </a:rPr>
              <a:t>Font </a:t>
            </a:r>
            <a:r>
              <a:rPr lang="fr-FR" sz="2000" spc="-5" dirty="0">
                <a:latin typeface="Carlito"/>
                <a:cs typeface="Carlito"/>
              </a:rPr>
              <a:t>partie </a:t>
            </a:r>
            <a:r>
              <a:rPr lang="fr-FR" sz="2000" dirty="0">
                <a:latin typeface="Carlito"/>
                <a:cs typeface="Carlito"/>
              </a:rPr>
              <a:t>de </a:t>
            </a:r>
            <a:r>
              <a:rPr lang="fr-FR" sz="2000" spc="-5" dirty="0">
                <a:latin typeface="Carlito"/>
                <a:cs typeface="Carlito"/>
              </a:rPr>
              <a:t>la </a:t>
            </a:r>
            <a:r>
              <a:rPr lang="fr-FR" sz="2000" dirty="0">
                <a:latin typeface="Carlito"/>
                <a:cs typeface="Carlito"/>
              </a:rPr>
              <a:t>nature humaine. </a:t>
            </a:r>
            <a:r>
              <a:rPr lang="fr-FR" sz="2000" spc="-5" dirty="0">
                <a:latin typeface="Carlito"/>
                <a:cs typeface="Carlito"/>
              </a:rPr>
              <a:t>L’utilisateur </a:t>
            </a:r>
            <a:r>
              <a:rPr lang="fr-FR" sz="2000" dirty="0">
                <a:latin typeface="Carlito"/>
                <a:cs typeface="Carlito"/>
              </a:rPr>
              <a:t>a généralement </a:t>
            </a:r>
            <a:r>
              <a:rPr lang="fr-FR" sz="2000" spc="5" dirty="0">
                <a:latin typeface="Carlito"/>
                <a:cs typeface="Carlito"/>
              </a:rPr>
              <a:t>des  </a:t>
            </a:r>
            <a:r>
              <a:rPr lang="fr-FR" sz="2000" spc="-5" dirty="0">
                <a:latin typeface="Carlito"/>
                <a:cs typeface="Carlito"/>
              </a:rPr>
              <a:t>difficultés </a:t>
            </a:r>
            <a:r>
              <a:rPr lang="fr-FR" sz="2000" dirty="0">
                <a:latin typeface="Carlito"/>
                <a:cs typeface="Carlito"/>
              </a:rPr>
              <a:t>à </a:t>
            </a:r>
            <a:r>
              <a:rPr lang="fr-FR" sz="2000" spc="-5" dirty="0">
                <a:latin typeface="Carlito"/>
                <a:cs typeface="Carlito"/>
              </a:rPr>
              <a:t>exprimer </a:t>
            </a:r>
            <a:r>
              <a:rPr lang="fr-FR" sz="2000" dirty="0">
                <a:latin typeface="Carlito"/>
                <a:cs typeface="Carlito"/>
              </a:rPr>
              <a:t>ce qu’il </a:t>
            </a:r>
            <a:r>
              <a:rPr lang="fr-FR" sz="2000" spc="-5" dirty="0">
                <a:latin typeface="Carlito"/>
                <a:cs typeface="Carlito"/>
              </a:rPr>
              <a:t>veut</a:t>
            </a:r>
            <a:r>
              <a:rPr lang="fr-FR" sz="2000" spc="10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exactement.</a:t>
            </a:r>
            <a:endParaRPr lang="fr-FR" sz="2000" dirty="0">
              <a:latin typeface="Carlito"/>
              <a:cs typeface="Carlito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spc="-5" dirty="0">
                <a:latin typeface="Carlito"/>
                <a:cs typeface="Carlito"/>
              </a:rPr>
              <a:t>La recherche </a:t>
            </a:r>
            <a:r>
              <a:rPr lang="fr-FR" sz="2000" dirty="0">
                <a:latin typeface="Carlito"/>
                <a:cs typeface="Carlito"/>
              </a:rPr>
              <a:t>des </a:t>
            </a:r>
            <a:r>
              <a:rPr lang="fr-FR" sz="2000" spc="-5" dirty="0">
                <a:latin typeface="Carlito"/>
                <a:cs typeface="Carlito"/>
              </a:rPr>
              <a:t>exigences </a:t>
            </a:r>
            <a:r>
              <a:rPr lang="fr-FR" sz="2000" dirty="0">
                <a:latin typeface="Carlito"/>
                <a:cs typeface="Carlito"/>
              </a:rPr>
              <a:t>peut </a:t>
            </a:r>
            <a:r>
              <a:rPr lang="fr-FR" sz="2000" spc="-5" dirty="0">
                <a:latin typeface="Carlito"/>
                <a:cs typeface="Carlito"/>
              </a:rPr>
              <a:t>être </a:t>
            </a:r>
            <a:r>
              <a:rPr lang="fr-FR" sz="2000" dirty="0">
                <a:latin typeface="Carlito"/>
                <a:cs typeface="Carlito"/>
              </a:rPr>
              <a:t>des </a:t>
            </a:r>
            <a:r>
              <a:rPr lang="fr-FR" sz="2000" spc="-5" dirty="0">
                <a:latin typeface="Carlito"/>
                <a:cs typeface="Carlito"/>
              </a:rPr>
              <a:t>fois comme la découverte </a:t>
            </a:r>
            <a:r>
              <a:rPr lang="fr-FR" sz="2000" dirty="0">
                <a:latin typeface="Carlito"/>
                <a:cs typeface="Carlito"/>
              </a:rPr>
              <a:t>de  </a:t>
            </a:r>
            <a:r>
              <a:rPr lang="fr-FR" sz="2000" spc="-5" dirty="0">
                <a:latin typeface="Carlito"/>
                <a:cs typeface="Carlito"/>
              </a:rPr>
              <a:t>vieilles ruines. Plus vous en trouvez, </a:t>
            </a:r>
            <a:r>
              <a:rPr lang="fr-FR" sz="2000" dirty="0">
                <a:latin typeface="Carlito"/>
                <a:cs typeface="Carlito"/>
              </a:rPr>
              <a:t>plus </a:t>
            </a:r>
            <a:r>
              <a:rPr lang="fr-FR" sz="2000" spc="-5" dirty="0">
                <a:latin typeface="Carlito"/>
                <a:cs typeface="Carlito"/>
              </a:rPr>
              <a:t>il en</a:t>
            </a:r>
            <a:r>
              <a:rPr lang="fr-FR" sz="2000" spc="30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reste.</a:t>
            </a:r>
            <a:endParaRPr lang="fr-FR" sz="2000" dirty="0">
              <a:latin typeface="Carlito"/>
              <a:cs typeface="Carlito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dirty="0">
                <a:latin typeface="Carlito"/>
                <a:cs typeface="Carlito"/>
              </a:rPr>
              <a:t>“Utilisateurs </a:t>
            </a:r>
            <a:r>
              <a:rPr lang="fr-FR" sz="2000" spc="-5" dirty="0">
                <a:latin typeface="Carlito"/>
                <a:cs typeface="Carlito"/>
              </a:rPr>
              <a:t>et développeurs” appartiennent </a:t>
            </a:r>
            <a:r>
              <a:rPr lang="fr-FR" sz="2000" dirty="0">
                <a:latin typeface="Carlito"/>
                <a:cs typeface="Carlito"/>
              </a:rPr>
              <a:t>à deux </a:t>
            </a:r>
            <a:r>
              <a:rPr lang="fr-FR" sz="2000" spc="-5" dirty="0">
                <a:latin typeface="Carlito"/>
                <a:cs typeface="Carlito"/>
              </a:rPr>
              <a:t>mondes </a:t>
            </a:r>
            <a:r>
              <a:rPr lang="fr-FR" sz="2000" dirty="0">
                <a:latin typeface="Carlito"/>
                <a:cs typeface="Carlito"/>
              </a:rPr>
              <a:t>différents  (background, jargon, langage,</a:t>
            </a:r>
            <a:r>
              <a:rPr lang="fr-FR" sz="2000" spc="-100" dirty="0">
                <a:latin typeface="Carlito"/>
                <a:cs typeface="Carlito"/>
              </a:rPr>
              <a:t> </a:t>
            </a:r>
            <a:r>
              <a:rPr lang="fr-FR" sz="2000" spc="-5" dirty="0">
                <a:latin typeface="Carlito"/>
                <a:cs typeface="Carlito"/>
              </a:rPr>
              <a:t>etc.).</a:t>
            </a:r>
            <a:endParaRPr lang="fr-FR" sz="2000" dirty="0">
              <a:latin typeface="Carlito"/>
              <a:cs typeface="Carlito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dirty="0">
                <a:latin typeface="Carlito"/>
                <a:cs typeface="Carlito"/>
              </a:rPr>
              <a:t>Mauvais </a:t>
            </a:r>
            <a:r>
              <a:rPr lang="fr-FR" sz="2000" spc="-5" dirty="0">
                <a:latin typeface="Carlito"/>
                <a:cs typeface="Carlito"/>
              </a:rPr>
              <a:t>historique </a:t>
            </a:r>
            <a:r>
              <a:rPr lang="fr-FR" sz="2000" dirty="0">
                <a:latin typeface="Carlito"/>
                <a:cs typeface="Carlito"/>
              </a:rPr>
              <a:t>de </a:t>
            </a:r>
            <a:r>
              <a:rPr lang="fr-FR" sz="2000" spc="-5" dirty="0">
                <a:latin typeface="Carlito"/>
                <a:cs typeface="Carlito"/>
              </a:rPr>
              <a:t>communication avec les </a:t>
            </a:r>
            <a:r>
              <a:rPr lang="fr-FR" sz="2000" dirty="0">
                <a:latin typeface="Carlito"/>
                <a:cs typeface="Carlito"/>
              </a:rPr>
              <a:t>intervenants </a:t>
            </a:r>
            <a:r>
              <a:rPr lang="fr-FR" sz="2000" spc="-5" dirty="0">
                <a:latin typeface="Carlito"/>
                <a:cs typeface="Carlito"/>
              </a:rPr>
              <a:t>en </a:t>
            </a:r>
            <a:r>
              <a:rPr lang="fr-FR" sz="2000" dirty="0">
                <a:latin typeface="Carlito"/>
                <a:cs typeface="Carlito"/>
              </a:rPr>
              <a:t>amant.  </a:t>
            </a:r>
            <a:r>
              <a:rPr lang="fr-FR" sz="2000" spc="-5" dirty="0">
                <a:latin typeface="Carlito"/>
                <a:cs typeface="Carlito"/>
              </a:rPr>
              <a:t>Les </a:t>
            </a:r>
            <a:r>
              <a:rPr lang="fr-FR" sz="2000" dirty="0">
                <a:latin typeface="Carlito"/>
                <a:cs typeface="Carlito"/>
              </a:rPr>
              <a:t>gens du marketing demandent </a:t>
            </a:r>
            <a:r>
              <a:rPr lang="fr-FR" sz="2000" spc="-5" dirty="0">
                <a:latin typeface="Carlito"/>
                <a:cs typeface="Carlito"/>
              </a:rPr>
              <a:t>beaucoup et </a:t>
            </a:r>
            <a:r>
              <a:rPr lang="fr-FR" sz="2000" dirty="0">
                <a:latin typeface="Carlito"/>
                <a:cs typeface="Carlito"/>
              </a:rPr>
              <a:t>ceux </a:t>
            </a:r>
            <a:r>
              <a:rPr lang="fr-FR" sz="2000" spc="-5" dirty="0">
                <a:latin typeface="Carlito"/>
                <a:cs typeface="Carlito"/>
              </a:rPr>
              <a:t>du développement  livrent </a:t>
            </a:r>
            <a:r>
              <a:rPr lang="fr-FR" sz="2000" dirty="0">
                <a:latin typeface="Carlito"/>
                <a:cs typeface="Carlito"/>
              </a:rPr>
              <a:t>peu.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61889" y="662126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316" y="452477"/>
            <a:ext cx="8421053" cy="1637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Défis “Utilisateurs et</a:t>
            </a:r>
            <a:r>
              <a:rPr spc="-95" dirty="0"/>
              <a:t> </a:t>
            </a:r>
            <a:r>
              <a:rPr spc="-5" dirty="0"/>
              <a:t>développeurs”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391BBE39-1C21-48DA-AC19-5F461398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5949" y="2326340"/>
            <a:ext cx="3901080" cy="569888"/>
          </a:xfrm>
        </p:spPr>
        <p:txBody>
          <a:bodyPr/>
          <a:lstStyle/>
          <a:p>
            <a:r>
              <a:rPr lang="fr-FR" spc="-5" dirty="0"/>
              <a:t>Caractéristiques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xfrm>
            <a:off x="929033" y="2946200"/>
            <a:ext cx="4570067" cy="419217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23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Les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utilisateurs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ne savent pas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ce  qu’ils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veulent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ou ont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de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la difficulté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à  </a:t>
            </a:r>
            <a:r>
              <a:rPr sz="1800" b="0" u="none" spc="-5" dirty="0" err="1">
                <a:solidFill>
                  <a:srgbClr val="000000"/>
                </a:solidFill>
                <a:latin typeface="Carlito"/>
                <a:cs typeface="Carlito"/>
              </a:rPr>
              <a:t>l’articuler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.</a:t>
            </a:r>
            <a:endParaRPr sz="2450" dirty="0">
              <a:latin typeface="Carlito"/>
              <a:cs typeface="Carlito"/>
            </a:endParaRPr>
          </a:p>
          <a:p>
            <a:pPr marL="354965" marR="310515" indent="-342900">
              <a:lnSpc>
                <a:spcPct val="150000"/>
              </a:lnSpc>
              <a:spcBef>
                <a:spcPts val="5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Les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utilisateurs croient savoir ce  qu’ils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veulent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jusqu’à ce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que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les  développeurs leurs fournissent ce  qu’ils </a:t>
            </a:r>
            <a:r>
              <a:rPr sz="1800" b="0" u="none" spc="-5" dirty="0" err="1">
                <a:solidFill>
                  <a:srgbClr val="000000"/>
                </a:solidFill>
                <a:latin typeface="Carlito"/>
                <a:cs typeface="Carlito"/>
              </a:rPr>
              <a:t>veulent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.</a:t>
            </a:r>
            <a:endParaRPr sz="2450" dirty="0">
              <a:latin typeface="Carlito"/>
              <a:cs typeface="Carlito"/>
            </a:endParaRPr>
          </a:p>
          <a:p>
            <a:pPr marL="354965" marR="15875" indent="-34290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Les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analystes croient comprendre les  besoins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des</a:t>
            </a:r>
            <a:r>
              <a:rPr sz="1800" b="0" u="none" spc="-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b="0" u="none" spc="-5" dirty="0" err="1">
                <a:solidFill>
                  <a:srgbClr val="000000"/>
                </a:solidFill>
                <a:latin typeface="Carlito"/>
                <a:cs typeface="Carlito"/>
              </a:rPr>
              <a:t>utilisateurs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.</a:t>
            </a:r>
            <a:endParaRPr sz="2450" dirty="0">
              <a:latin typeface="Carlito"/>
              <a:cs typeface="Carlito"/>
            </a:endParaRPr>
          </a:p>
          <a:p>
            <a:pPr marL="354965" marR="242570" indent="-34290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Les uns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croient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que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les autres sont  motivés.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4703BD9-9C33-48AC-81C9-AF84236E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2500" y="2237870"/>
            <a:ext cx="3901080" cy="569888"/>
          </a:xfrm>
        </p:spPr>
        <p:txBody>
          <a:bodyPr/>
          <a:lstStyle/>
          <a:p>
            <a:r>
              <a:rPr lang="fr-FR" spc="-5" dirty="0"/>
              <a:t>Réponses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sz="quarter" idx="4"/>
          </p:nvPr>
        </p:nvSpPr>
        <p:spPr>
          <a:xfrm>
            <a:off x="5961380" y="2804583"/>
            <a:ext cx="4414520" cy="431015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4965" marR="278130" indent="-342900">
              <a:lnSpc>
                <a:spcPct val="150000"/>
              </a:lnSpc>
              <a:spcBef>
                <a:spcPts val="1005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0" u="none" spc="-5" dirty="0" err="1">
                <a:solidFill>
                  <a:srgbClr val="000000"/>
                </a:solidFill>
                <a:latin typeface="Carlito"/>
                <a:cs typeface="Carlito"/>
              </a:rPr>
              <a:t>Reconnaître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et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apprécier les  utilisateurs comme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des experts du  </a:t>
            </a:r>
            <a:r>
              <a:rPr sz="1800" b="0" u="none" spc="-5" dirty="0" err="1">
                <a:solidFill>
                  <a:srgbClr val="000000"/>
                </a:solidFill>
                <a:latin typeface="Carlito"/>
                <a:cs typeface="Carlito"/>
              </a:rPr>
              <a:t>domaine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.</a:t>
            </a:r>
            <a:endParaRPr sz="2450" dirty="0">
              <a:latin typeface="Carlito"/>
              <a:cs typeface="Carlito"/>
            </a:endParaRPr>
          </a:p>
          <a:p>
            <a:pPr marL="354965" marR="208279" indent="-34290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Utiliser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des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techniques alternatives  pour </a:t>
            </a:r>
            <a:r>
              <a:rPr sz="1800" b="0" u="none" spc="-10" dirty="0">
                <a:solidFill>
                  <a:srgbClr val="000000"/>
                </a:solidFill>
                <a:latin typeface="Carlito"/>
                <a:cs typeface="Carlito"/>
              </a:rPr>
              <a:t>l’élicitation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telles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que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le  prototypage, les scénarios,</a:t>
            </a:r>
            <a:r>
              <a:rPr sz="1800" b="0" u="none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etc.</a:t>
            </a:r>
            <a:endParaRPr sz="2450" dirty="0">
              <a:latin typeface="Carlito"/>
              <a:cs typeface="Carlito"/>
            </a:endParaRPr>
          </a:p>
          <a:p>
            <a:pPr marL="354965" marR="320040" indent="-34290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Les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analystes doivent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jouer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le rôle 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des</a:t>
            </a:r>
            <a:r>
              <a:rPr sz="1800" b="0" u="none" spc="-1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b="0" u="none" spc="-5" dirty="0" err="1">
                <a:solidFill>
                  <a:srgbClr val="000000"/>
                </a:solidFill>
                <a:latin typeface="Carlito"/>
                <a:cs typeface="Carlito"/>
              </a:rPr>
              <a:t>utilisateurs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.</a:t>
            </a:r>
            <a:endParaRPr sz="2450" dirty="0">
              <a:latin typeface="Carlito"/>
              <a:cs typeface="Carlito"/>
            </a:endParaRPr>
          </a:p>
          <a:p>
            <a:pPr marL="354965" marR="5080" indent="-342900">
              <a:lnSpc>
                <a:spcPct val="150000"/>
              </a:lnSpc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C’est la nature humaine, il </a:t>
            </a:r>
            <a:r>
              <a:rPr sz="1800" b="0" u="none" dirty="0">
                <a:solidFill>
                  <a:srgbClr val="000000"/>
                </a:solidFill>
                <a:latin typeface="Carlito"/>
                <a:cs typeface="Carlito"/>
              </a:rPr>
              <a:t>faut rester  </a:t>
            </a:r>
            <a:r>
              <a:rPr sz="1800" b="0" u="none" spc="-5" dirty="0">
                <a:solidFill>
                  <a:srgbClr val="000000"/>
                </a:solidFill>
                <a:latin typeface="Carlito"/>
                <a:cs typeface="Carlito"/>
              </a:rPr>
              <a:t>professionnel.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99567" y="3196017"/>
            <a:ext cx="673735" cy="204470"/>
            <a:chOff x="5262250" y="1961388"/>
            <a:chExt cx="673735" cy="204470"/>
          </a:xfrm>
        </p:grpSpPr>
        <p:sp>
          <p:nvSpPr>
            <p:cNvPr id="4" name="object 4"/>
            <p:cNvSpPr/>
            <p:nvPr/>
          </p:nvSpPr>
          <p:spPr>
            <a:xfrm>
              <a:off x="5275965" y="1993391"/>
              <a:ext cx="641985" cy="142240"/>
            </a:xfrm>
            <a:custGeom>
              <a:avLst/>
              <a:gdLst/>
              <a:ahLst/>
              <a:cxnLst/>
              <a:rect l="l" t="t" r="r" b="b"/>
              <a:pathLst>
                <a:path w="641985" h="142239">
                  <a:moveTo>
                    <a:pt x="641603" y="70103"/>
                  </a:moveTo>
                  <a:lnTo>
                    <a:pt x="571499" y="0"/>
                  </a:lnTo>
                  <a:lnTo>
                    <a:pt x="571499" y="35051"/>
                  </a:lnTo>
                  <a:lnTo>
                    <a:pt x="0" y="35051"/>
                  </a:lnTo>
                  <a:lnTo>
                    <a:pt x="0" y="106679"/>
                  </a:lnTo>
                  <a:lnTo>
                    <a:pt x="571499" y="106679"/>
                  </a:lnTo>
                  <a:lnTo>
                    <a:pt x="571499" y="141731"/>
                  </a:lnTo>
                  <a:lnTo>
                    <a:pt x="641603" y="70103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2250" y="1961388"/>
              <a:ext cx="673735" cy="204470"/>
            </a:xfrm>
            <a:custGeom>
              <a:avLst/>
              <a:gdLst/>
              <a:ahLst/>
              <a:cxnLst/>
              <a:rect l="l" t="t" r="r" b="b"/>
              <a:pathLst>
                <a:path w="673735" h="204469">
                  <a:moveTo>
                    <a:pt x="585216" y="54864"/>
                  </a:moveTo>
                  <a:lnTo>
                    <a:pt x="0" y="54864"/>
                  </a:lnTo>
                  <a:lnTo>
                    <a:pt x="0" y="150876"/>
                  </a:lnTo>
                  <a:lnTo>
                    <a:pt x="13716" y="150876"/>
                  </a:lnTo>
                  <a:lnTo>
                    <a:pt x="13716" y="79248"/>
                  </a:lnTo>
                  <a:lnTo>
                    <a:pt x="25908" y="67056"/>
                  </a:lnTo>
                  <a:lnTo>
                    <a:pt x="25908" y="79248"/>
                  </a:lnTo>
                  <a:lnTo>
                    <a:pt x="571500" y="79248"/>
                  </a:lnTo>
                  <a:lnTo>
                    <a:pt x="571500" y="67056"/>
                  </a:lnTo>
                  <a:lnTo>
                    <a:pt x="585216" y="54864"/>
                  </a:lnTo>
                  <a:close/>
                </a:path>
                <a:path w="673735" h="204469">
                  <a:moveTo>
                    <a:pt x="25908" y="79248"/>
                  </a:moveTo>
                  <a:lnTo>
                    <a:pt x="25908" y="67056"/>
                  </a:lnTo>
                  <a:lnTo>
                    <a:pt x="13716" y="79248"/>
                  </a:lnTo>
                  <a:lnTo>
                    <a:pt x="25908" y="79248"/>
                  </a:lnTo>
                  <a:close/>
                </a:path>
                <a:path w="673735" h="204469">
                  <a:moveTo>
                    <a:pt x="25908" y="126492"/>
                  </a:moveTo>
                  <a:lnTo>
                    <a:pt x="25908" y="79248"/>
                  </a:lnTo>
                  <a:lnTo>
                    <a:pt x="13716" y="79248"/>
                  </a:lnTo>
                  <a:lnTo>
                    <a:pt x="13716" y="126492"/>
                  </a:lnTo>
                  <a:lnTo>
                    <a:pt x="25908" y="126492"/>
                  </a:lnTo>
                  <a:close/>
                </a:path>
                <a:path w="673735" h="204469">
                  <a:moveTo>
                    <a:pt x="597408" y="143709"/>
                  </a:moveTo>
                  <a:lnTo>
                    <a:pt x="597408" y="126492"/>
                  </a:lnTo>
                  <a:lnTo>
                    <a:pt x="13716" y="126492"/>
                  </a:lnTo>
                  <a:lnTo>
                    <a:pt x="25908" y="138684"/>
                  </a:lnTo>
                  <a:lnTo>
                    <a:pt x="25908" y="150876"/>
                  </a:lnTo>
                  <a:lnTo>
                    <a:pt x="571500" y="150876"/>
                  </a:lnTo>
                  <a:lnTo>
                    <a:pt x="571500" y="138684"/>
                  </a:lnTo>
                  <a:lnTo>
                    <a:pt x="585216" y="150876"/>
                  </a:lnTo>
                  <a:lnTo>
                    <a:pt x="585216" y="155642"/>
                  </a:lnTo>
                  <a:lnTo>
                    <a:pt x="597408" y="143709"/>
                  </a:lnTo>
                  <a:close/>
                </a:path>
                <a:path w="673735" h="204469">
                  <a:moveTo>
                    <a:pt x="25908" y="150876"/>
                  </a:moveTo>
                  <a:lnTo>
                    <a:pt x="25908" y="138684"/>
                  </a:lnTo>
                  <a:lnTo>
                    <a:pt x="13716" y="126492"/>
                  </a:lnTo>
                  <a:lnTo>
                    <a:pt x="13716" y="150876"/>
                  </a:lnTo>
                  <a:lnTo>
                    <a:pt x="25908" y="150876"/>
                  </a:lnTo>
                  <a:close/>
                </a:path>
                <a:path w="673735" h="204469">
                  <a:moveTo>
                    <a:pt x="673608" y="102108"/>
                  </a:moveTo>
                  <a:lnTo>
                    <a:pt x="571500" y="0"/>
                  </a:lnTo>
                  <a:lnTo>
                    <a:pt x="571500" y="54864"/>
                  </a:lnTo>
                  <a:lnTo>
                    <a:pt x="576072" y="54864"/>
                  </a:lnTo>
                  <a:lnTo>
                    <a:pt x="576072" y="39624"/>
                  </a:lnTo>
                  <a:lnTo>
                    <a:pt x="597408" y="32004"/>
                  </a:lnTo>
                  <a:lnTo>
                    <a:pt x="597408" y="60960"/>
                  </a:lnTo>
                  <a:lnTo>
                    <a:pt x="639227" y="102779"/>
                  </a:lnTo>
                  <a:lnTo>
                    <a:pt x="647700" y="94488"/>
                  </a:lnTo>
                  <a:lnTo>
                    <a:pt x="647700" y="128016"/>
                  </a:lnTo>
                  <a:lnTo>
                    <a:pt x="673608" y="102108"/>
                  </a:lnTo>
                  <a:close/>
                </a:path>
                <a:path w="673735" h="204469">
                  <a:moveTo>
                    <a:pt x="585216" y="79248"/>
                  </a:moveTo>
                  <a:lnTo>
                    <a:pt x="585216" y="54864"/>
                  </a:lnTo>
                  <a:lnTo>
                    <a:pt x="571500" y="67056"/>
                  </a:lnTo>
                  <a:lnTo>
                    <a:pt x="571500" y="79248"/>
                  </a:lnTo>
                  <a:lnTo>
                    <a:pt x="585216" y="79248"/>
                  </a:lnTo>
                  <a:close/>
                </a:path>
                <a:path w="673735" h="204469">
                  <a:moveTo>
                    <a:pt x="585216" y="150876"/>
                  </a:moveTo>
                  <a:lnTo>
                    <a:pt x="571500" y="138684"/>
                  </a:lnTo>
                  <a:lnTo>
                    <a:pt x="571500" y="150876"/>
                  </a:lnTo>
                  <a:lnTo>
                    <a:pt x="585216" y="150876"/>
                  </a:lnTo>
                  <a:close/>
                </a:path>
                <a:path w="673735" h="204469">
                  <a:moveTo>
                    <a:pt x="585216" y="155642"/>
                  </a:moveTo>
                  <a:lnTo>
                    <a:pt x="585216" y="150876"/>
                  </a:lnTo>
                  <a:lnTo>
                    <a:pt x="571500" y="150876"/>
                  </a:lnTo>
                  <a:lnTo>
                    <a:pt x="571500" y="204216"/>
                  </a:lnTo>
                  <a:lnTo>
                    <a:pt x="576072" y="199644"/>
                  </a:lnTo>
                  <a:lnTo>
                    <a:pt x="576072" y="164592"/>
                  </a:lnTo>
                  <a:lnTo>
                    <a:pt x="585216" y="155642"/>
                  </a:lnTo>
                  <a:close/>
                </a:path>
                <a:path w="673735" h="204469">
                  <a:moveTo>
                    <a:pt x="597408" y="60960"/>
                  </a:moveTo>
                  <a:lnTo>
                    <a:pt x="597408" y="32004"/>
                  </a:lnTo>
                  <a:lnTo>
                    <a:pt x="576072" y="39624"/>
                  </a:lnTo>
                  <a:lnTo>
                    <a:pt x="597408" y="60960"/>
                  </a:lnTo>
                  <a:close/>
                </a:path>
                <a:path w="673735" h="204469">
                  <a:moveTo>
                    <a:pt x="597408" y="79248"/>
                  </a:moveTo>
                  <a:lnTo>
                    <a:pt x="597408" y="60960"/>
                  </a:lnTo>
                  <a:lnTo>
                    <a:pt x="576072" y="39624"/>
                  </a:lnTo>
                  <a:lnTo>
                    <a:pt x="576072" y="54864"/>
                  </a:lnTo>
                  <a:lnTo>
                    <a:pt x="585216" y="54864"/>
                  </a:lnTo>
                  <a:lnTo>
                    <a:pt x="585216" y="79248"/>
                  </a:lnTo>
                  <a:lnTo>
                    <a:pt x="597408" y="79248"/>
                  </a:lnTo>
                  <a:close/>
                </a:path>
                <a:path w="673735" h="204469">
                  <a:moveTo>
                    <a:pt x="647700" y="128016"/>
                  </a:moveTo>
                  <a:lnTo>
                    <a:pt x="647700" y="111252"/>
                  </a:lnTo>
                  <a:lnTo>
                    <a:pt x="639227" y="102779"/>
                  </a:lnTo>
                  <a:lnTo>
                    <a:pt x="576072" y="164592"/>
                  </a:lnTo>
                  <a:lnTo>
                    <a:pt x="597408" y="173736"/>
                  </a:lnTo>
                  <a:lnTo>
                    <a:pt x="597408" y="178308"/>
                  </a:lnTo>
                  <a:lnTo>
                    <a:pt x="647700" y="128016"/>
                  </a:lnTo>
                  <a:close/>
                </a:path>
                <a:path w="673735" h="204469">
                  <a:moveTo>
                    <a:pt x="597408" y="178308"/>
                  </a:moveTo>
                  <a:lnTo>
                    <a:pt x="597408" y="173736"/>
                  </a:lnTo>
                  <a:lnTo>
                    <a:pt x="576072" y="164592"/>
                  </a:lnTo>
                  <a:lnTo>
                    <a:pt x="576072" y="199644"/>
                  </a:lnTo>
                  <a:lnTo>
                    <a:pt x="597408" y="178308"/>
                  </a:lnTo>
                  <a:close/>
                </a:path>
                <a:path w="673735" h="204469">
                  <a:moveTo>
                    <a:pt x="647700" y="111252"/>
                  </a:moveTo>
                  <a:lnTo>
                    <a:pt x="647700" y="94488"/>
                  </a:lnTo>
                  <a:lnTo>
                    <a:pt x="639227" y="102779"/>
                  </a:lnTo>
                  <a:lnTo>
                    <a:pt x="647700" y="111252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97406" y="4094243"/>
            <a:ext cx="673735" cy="204470"/>
            <a:chOff x="5262250" y="3176016"/>
            <a:chExt cx="673735" cy="204470"/>
          </a:xfrm>
        </p:grpSpPr>
        <p:sp>
          <p:nvSpPr>
            <p:cNvPr id="7" name="object 7"/>
            <p:cNvSpPr/>
            <p:nvPr/>
          </p:nvSpPr>
          <p:spPr>
            <a:xfrm>
              <a:off x="5275965" y="3206495"/>
              <a:ext cx="641985" cy="143510"/>
            </a:xfrm>
            <a:custGeom>
              <a:avLst/>
              <a:gdLst/>
              <a:ahLst/>
              <a:cxnLst/>
              <a:rect l="l" t="t" r="r" b="b"/>
              <a:pathLst>
                <a:path w="641985" h="143510">
                  <a:moveTo>
                    <a:pt x="641603" y="71627"/>
                  </a:moveTo>
                  <a:lnTo>
                    <a:pt x="571499" y="0"/>
                  </a:lnTo>
                  <a:lnTo>
                    <a:pt x="571499" y="36575"/>
                  </a:lnTo>
                  <a:lnTo>
                    <a:pt x="0" y="36575"/>
                  </a:lnTo>
                  <a:lnTo>
                    <a:pt x="0" y="108203"/>
                  </a:lnTo>
                  <a:lnTo>
                    <a:pt x="571499" y="108203"/>
                  </a:lnTo>
                  <a:lnTo>
                    <a:pt x="571499" y="143255"/>
                  </a:lnTo>
                  <a:lnTo>
                    <a:pt x="641603" y="7162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2250" y="3176016"/>
              <a:ext cx="673735" cy="204470"/>
            </a:xfrm>
            <a:custGeom>
              <a:avLst/>
              <a:gdLst/>
              <a:ahLst/>
              <a:cxnLst/>
              <a:rect l="l" t="t" r="r" b="b"/>
              <a:pathLst>
                <a:path w="673735" h="204470">
                  <a:moveTo>
                    <a:pt x="585216" y="54864"/>
                  </a:moveTo>
                  <a:lnTo>
                    <a:pt x="0" y="54864"/>
                  </a:lnTo>
                  <a:lnTo>
                    <a:pt x="0" y="150876"/>
                  </a:lnTo>
                  <a:lnTo>
                    <a:pt x="13716" y="150876"/>
                  </a:lnTo>
                  <a:lnTo>
                    <a:pt x="13716" y="79248"/>
                  </a:lnTo>
                  <a:lnTo>
                    <a:pt x="25908" y="67056"/>
                  </a:lnTo>
                  <a:lnTo>
                    <a:pt x="25908" y="79248"/>
                  </a:lnTo>
                  <a:lnTo>
                    <a:pt x="571500" y="79248"/>
                  </a:lnTo>
                  <a:lnTo>
                    <a:pt x="571500" y="67056"/>
                  </a:lnTo>
                  <a:lnTo>
                    <a:pt x="585216" y="54864"/>
                  </a:lnTo>
                  <a:close/>
                </a:path>
                <a:path w="673735" h="204470">
                  <a:moveTo>
                    <a:pt x="25908" y="79248"/>
                  </a:moveTo>
                  <a:lnTo>
                    <a:pt x="25908" y="67056"/>
                  </a:lnTo>
                  <a:lnTo>
                    <a:pt x="13716" y="79248"/>
                  </a:lnTo>
                  <a:lnTo>
                    <a:pt x="25908" y="79248"/>
                  </a:lnTo>
                  <a:close/>
                </a:path>
                <a:path w="673735" h="204470">
                  <a:moveTo>
                    <a:pt x="25908" y="124968"/>
                  </a:moveTo>
                  <a:lnTo>
                    <a:pt x="25908" y="79248"/>
                  </a:lnTo>
                  <a:lnTo>
                    <a:pt x="13716" y="79248"/>
                  </a:lnTo>
                  <a:lnTo>
                    <a:pt x="13716" y="124968"/>
                  </a:lnTo>
                  <a:lnTo>
                    <a:pt x="25908" y="124968"/>
                  </a:lnTo>
                  <a:close/>
                </a:path>
                <a:path w="673735" h="204470">
                  <a:moveTo>
                    <a:pt x="597408" y="143256"/>
                  </a:moveTo>
                  <a:lnTo>
                    <a:pt x="597408" y="124968"/>
                  </a:lnTo>
                  <a:lnTo>
                    <a:pt x="13716" y="124968"/>
                  </a:lnTo>
                  <a:lnTo>
                    <a:pt x="25908" y="138684"/>
                  </a:lnTo>
                  <a:lnTo>
                    <a:pt x="25908" y="150876"/>
                  </a:lnTo>
                  <a:lnTo>
                    <a:pt x="571500" y="150876"/>
                  </a:lnTo>
                  <a:lnTo>
                    <a:pt x="571500" y="138684"/>
                  </a:lnTo>
                  <a:lnTo>
                    <a:pt x="585216" y="150876"/>
                  </a:lnTo>
                  <a:lnTo>
                    <a:pt x="585216" y="155448"/>
                  </a:lnTo>
                  <a:lnTo>
                    <a:pt x="597408" y="143256"/>
                  </a:lnTo>
                  <a:close/>
                </a:path>
                <a:path w="673735" h="204470">
                  <a:moveTo>
                    <a:pt x="25908" y="150876"/>
                  </a:moveTo>
                  <a:lnTo>
                    <a:pt x="25908" y="138684"/>
                  </a:lnTo>
                  <a:lnTo>
                    <a:pt x="13716" y="124968"/>
                  </a:lnTo>
                  <a:lnTo>
                    <a:pt x="13716" y="150876"/>
                  </a:lnTo>
                  <a:lnTo>
                    <a:pt x="25908" y="150876"/>
                  </a:lnTo>
                  <a:close/>
                </a:path>
                <a:path w="673735" h="204470">
                  <a:moveTo>
                    <a:pt x="673608" y="102108"/>
                  </a:moveTo>
                  <a:lnTo>
                    <a:pt x="571500" y="0"/>
                  </a:lnTo>
                  <a:lnTo>
                    <a:pt x="571500" y="54864"/>
                  </a:lnTo>
                  <a:lnTo>
                    <a:pt x="576072" y="54864"/>
                  </a:lnTo>
                  <a:lnTo>
                    <a:pt x="576072" y="39624"/>
                  </a:lnTo>
                  <a:lnTo>
                    <a:pt x="597408" y="30480"/>
                  </a:lnTo>
                  <a:lnTo>
                    <a:pt x="597408" y="60960"/>
                  </a:lnTo>
                  <a:lnTo>
                    <a:pt x="638556" y="102108"/>
                  </a:lnTo>
                  <a:lnTo>
                    <a:pt x="647700" y="92964"/>
                  </a:lnTo>
                  <a:lnTo>
                    <a:pt x="647700" y="128016"/>
                  </a:lnTo>
                  <a:lnTo>
                    <a:pt x="673608" y="102108"/>
                  </a:lnTo>
                  <a:close/>
                </a:path>
                <a:path w="673735" h="204470">
                  <a:moveTo>
                    <a:pt x="585216" y="79248"/>
                  </a:moveTo>
                  <a:lnTo>
                    <a:pt x="585216" y="54864"/>
                  </a:lnTo>
                  <a:lnTo>
                    <a:pt x="571500" y="67056"/>
                  </a:lnTo>
                  <a:lnTo>
                    <a:pt x="571500" y="79248"/>
                  </a:lnTo>
                  <a:lnTo>
                    <a:pt x="585216" y="79248"/>
                  </a:lnTo>
                  <a:close/>
                </a:path>
                <a:path w="673735" h="204470">
                  <a:moveTo>
                    <a:pt x="585216" y="150876"/>
                  </a:moveTo>
                  <a:lnTo>
                    <a:pt x="571500" y="138684"/>
                  </a:lnTo>
                  <a:lnTo>
                    <a:pt x="571500" y="150876"/>
                  </a:lnTo>
                  <a:lnTo>
                    <a:pt x="585216" y="150876"/>
                  </a:lnTo>
                  <a:close/>
                </a:path>
                <a:path w="673735" h="204470">
                  <a:moveTo>
                    <a:pt x="585216" y="155448"/>
                  </a:moveTo>
                  <a:lnTo>
                    <a:pt x="585216" y="150876"/>
                  </a:lnTo>
                  <a:lnTo>
                    <a:pt x="571500" y="150876"/>
                  </a:lnTo>
                  <a:lnTo>
                    <a:pt x="571500" y="204216"/>
                  </a:lnTo>
                  <a:lnTo>
                    <a:pt x="576072" y="199644"/>
                  </a:lnTo>
                  <a:lnTo>
                    <a:pt x="576072" y="164592"/>
                  </a:lnTo>
                  <a:lnTo>
                    <a:pt x="585216" y="155448"/>
                  </a:lnTo>
                  <a:close/>
                </a:path>
                <a:path w="673735" h="204470">
                  <a:moveTo>
                    <a:pt x="597408" y="60960"/>
                  </a:moveTo>
                  <a:lnTo>
                    <a:pt x="597408" y="30480"/>
                  </a:lnTo>
                  <a:lnTo>
                    <a:pt x="576072" y="39624"/>
                  </a:lnTo>
                  <a:lnTo>
                    <a:pt x="597408" y="60960"/>
                  </a:lnTo>
                  <a:close/>
                </a:path>
                <a:path w="673735" h="204470">
                  <a:moveTo>
                    <a:pt x="597408" y="79248"/>
                  </a:moveTo>
                  <a:lnTo>
                    <a:pt x="597408" y="60960"/>
                  </a:lnTo>
                  <a:lnTo>
                    <a:pt x="576072" y="39624"/>
                  </a:lnTo>
                  <a:lnTo>
                    <a:pt x="576072" y="54864"/>
                  </a:lnTo>
                  <a:lnTo>
                    <a:pt x="585216" y="54864"/>
                  </a:lnTo>
                  <a:lnTo>
                    <a:pt x="585216" y="79248"/>
                  </a:lnTo>
                  <a:lnTo>
                    <a:pt x="597408" y="79248"/>
                  </a:lnTo>
                  <a:close/>
                </a:path>
                <a:path w="673735" h="204470">
                  <a:moveTo>
                    <a:pt x="647700" y="128016"/>
                  </a:moveTo>
                  <a:lnTo>
                    <a:pt x="647700" y="111252"/>
                  </a:lnTo>
                  <a:lnTo>
                    <a:pt x="638556" y="102108"/>
                  </a:lnTo>
                  <a:lnTo>
                    <a:pt x="576072" y="164592"/>
                  </a:lnTo>
                  <a:lnTo>
                    <a:pt x="597408" y="173736"/>
                  </a:lnTo>
                  <a:lnTo>
                    <a:pt x="597408" y="178308"/>
                  </a:lnTo>
                  <a:lnTo>
                    <a:pt x="647700" y="128016"/>
                  </a:lnTo>
                  <a:close/>
                </a:path>
                <a:path w="673735" h="204470">
                  <a:moveTo>
                    <a:pt x="597408" y="178308"/>
                  </a:moveTo>
                  <a:lnTo>
                    <a:pt x="597408" y="173736"/>
                  </a:lnTo>
                  <a:lnTo>
                    <a:pt x="576072" y="164592"/>
                  </a:lnTo>
                  <a:lnTo>
                    <a:pt x="576072" y="199644"/>
                  </a:lnTo>
                  <a:lnTo>
                    <a:pt x="597408" y="178308"/>
                  </a:lnTo>
                  <a:close/>
                </a:path>
                <a:path w="673735" h="204470">
                  <a:moveTo>
                    <a:pt x="647700" y="111252"/>
                  </a:moveTo>
                  <a:lnTo>
                    <a:pt x="647700" y="92964"/>
                  </a:lnTo>
                  <a:lnTo>
                    <a:pt x="638556" y="102108"/>
                  </a:lnTo>
                  <a:lnTo>
                    <a:pt x="647700" y="111252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483225" y="621829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79371" y="5530897"/>
            <a:ext cx="673735" cy="204470"/>
            <a:chOff x="5262250" y="4390644"/>
            <a:chExt cx="673735" cy="204470"/>
          </a:xfrm>
        </p:grpSpPr>
        <p:sp>
          <p:nvSpPr>
            <p:cNvPr id="15" name="object 15"/>
            <p:cNvSpPr/>
            <p:nvPr/>
          </p:nvSpPr>
          <p:spPr>
            <a:xfrm>
              <a:off x="5274441" y="4421123"/>
              <a:ext cx="643255" cy="143510"/>
            </a:xfrm>
            <a:custGeom>
              <a:avLst/>
              <a:gdLst/>
              <a:ahLst/>
              <a:cxnLst/>
              <a:rect l="l" t="t" r="r" b="b"/>
              <a:pathLst>
                <a:path w="643254" h="143510">
                  <a:moveTo>
                    <a:pt x="643127" y="71627"/>
                  </a:moveTo>
                  <a:lnTo>
                    <a:pt x="571499" y="0"/>
                  </a:lnTo>
                  <a:lnTo>
                    <a:pt x="571499" y="36575"/>
                  </a:lnTo>
                  <a:lnTo>
                    <a:pt x="0" y="36575"/>
                  </a:lnTo>
                  <a:lnTo>
                    <a:pt x="0" y="108203"/>
                  </a:lnTo>
                  <a:lnTo>
                    <a:pt x="571499" y="108203"/>
                  </a:lnTo>
                  <a:lnTo>
                    <a:pt x="571499" y="143255"/>
                  </a:lnTo>
                  <a:lnTo>
                    <a:pt x="643127" y="7162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62250" y="4390644"/>
              <a:ext cx="673735" cy="204470"/>
            </a:xfrm>
            <a:custGeom>
              <a:avLst/>
              <a:gdLst/>
              <a:ahLst/>
              <a:cxnLst/>
              <a:rect l="l" t="t" r="r" b="b"/>
              <a:pathLst>
                <a:path w="673735" h="204470">
                  <a:moveTo>
                    <a:pt x="583692" y="53340"/>
                  </a:moveTo>
                  <a:lnTo>
                    <a:pt x="0" y="53340"/>
                  </a:lnTo>
                  <a:lnTo>
                    <a:pt x="0" y="150876"/>
                  </a:lnTo>
                  <a:lnTo>
                    <a:pt x="12192" y="150876"/>
                  </a:lnTo>
                  <a:lnTo>
                    <a:pt x="12192" y="79248"/>
                  </a:lnTo>
                  <a:lnTo>
                    <a:pt x="25908" y="67056"/>
                  </a:lnTo>
                  <a:lnTo>
                    <a:pt x="25908" y="79248"/>
                  </a:lnTo>
                  <a:lnTo>
                    <a:pt x="571500" y="79248"/>
                  </a:lnTo>
                  <a:lnTo>
                    <a:pt x="571500" y="67056"/>
                  </a:lnTo>
                  <a:lnTo>
                    <a:pt x="583692" y="53340"/>
                  </a:lnTo>
                  <a:close/>
                </a:path>
                <a:path w="673735" h="204470">
                  <a:moveTo>
                    <a:pt x="25908" y="79248"/>
                  </a:moveTo>
                  <a:lnTo>
                    <a:pt x="25908" y="67056"/>
                  </a:lnTo>
                  <a:lnTo>
                    <a:pt x="12192" y="79248"/>
                  </a:lnTo>
                  <a:lnTo>
                    <a:pt x="25908" y="79248"/>
                  </a:lnTo>
                  <a:close/>
                </a:path>
                <a:path w="673735" h="204470">
                  <a:moveTo>
                    <a:pt x="25908" y="124968"/>
                  </a:moveTo>
                  <a:lnTo>
                    <a:pt x="25908" y="79248"/>
                  </a:lnTo>
                  <a:lnTo>
                    <a:pt x="12192" y="79248"/>
                  </a:lnTo>
                  <a:lnTo>
                    <a:pt x="12192" y="124968"/>
                  </a:lnTo>
                  <a:lnTo>
                    <a:pt x="25908" y="124968"/>
                  </a:lnTo>
                  <a:close/>
                </a:path>
                <a:path w="673735" h="204470">
                  <a:moveTo>
                    <a:pt x="597408" y="141732"/>
                  </a:moveTo>
                  <a:lnTo>
                    <a:pt x="597408" y="124968"/>
                  </a:lnTo>
                  <a:lnTo>
                    <a:pt x="12192" y="124968"/>
                  </a:lnTo>
                  <a:lnTo>
                    <a:pt x="25908" y="138684"/>
                  </a:lnTo>
                  <a:lnTo>
                    <a:pt x="25908" y="150876"/>
                  </a:lnTo>
                  <a:lnTo>
                    <a:pt x="571500" y="150876"/>
                  </a:lnTo>
                  <a:lnTo>
                    <a:pt x="571500" y="138684"/>
                  </a:lnTo>
                  <a:lnTo>
                    <a:pt x="583692" y="150876"/>
                  </a:lnTo>
                  <a:lnTo>
                    <a:pt x="583692" y="155448"/>
                  </a:lnTo>
                  <a:lnTo>
                    <a:pt x="597408" y="141732"/>
                  </a:lnTo>
                  <a:close/>
                </a:path>
                <a:path w="673735" h="204470">
                  <a:moveTo>
                    <a:pt x="25908" y="150876"/>
                  </a:moveTo>
                  <a:lnTo>
                    <a:pt x="25908" y="138684"/>
                  </a:lnTo>
                  <a:lnTo>
                    <a:pt x="12192" y="124968"/>
                  </a:lnTo>
                  <a:lnTo>
                    <a:pt x="12192" y="150876"/>
                  </a:lnTo>
                  <a:lnTo>
                    <a:pt x="25908" y="150876"/>
                  </a:lnTo>
                  <a:close/>
                </a:path>
                <a:path w="673735" h="204470">
                  <a:moveTo>
                    <a:pt x="673608" y="102108"/>
                  </a:moveTo>
                  <a:lnTo>
                    <a:pt x="571500" y="0"/>
                  </a:lnTo>
                  <a:lnTo>
                    <a:pt x="571500" y="53340"/>
                  </a:lnTo>
                  <a:lnTo>
                    <a:pt x="574548" y="53340"/>
                  </a:lnTo>
                  <a:lnTo>
                    <a:pt x="574548" y="39624"/>
                  </a:lnTo>
                  <a:lnTo>
                    <a:pt x="597408" y="30480"/>
                  </a:lnTo>
                  <a:lnTo>
                    <a:pt x="597408" y="62484"/>
                  </a:lnTo>
                  <a:lnTo>
                    <a:pt x="637032" y="102108"/>
                  </a:lnTo>
                  <a:lnTo>
                    <a:pt x="646176" y="92964"/>
                  </a:lnTo>
                  <a:lnTo>
                    <a:pt x="646176" y="129540"/>
                  </a:lnTo>
                  <a:lnTo>
                    <a:pt x="673608" y="102108"/>
                  </a:lnTo>
                  <a:close/>
                </a:path>
                <a:path w="673735" h="204470">
                  <a:moveTo>
                    <a:pt x="583692" y="79248"/>
                  </a:moveTo>
                  <a:lnTo>
                    <a:pt x="583692" y="53340"/>
                  </a:lnTo>
                  <a:lnTo>
                    <a:pt x="571500" y="67056"/>
                  </a:lnTo>
                  <a:lnTo>
                    <a:pt x="571500" y="79248"/>
                  </a:lnTo>
                  <a:lnTo>
                    <a:pt x="583692" y="79248"/>
                  </a:lnTo>
                  <a:close/>
                </a:path>
                <a:path w="673735" h="204470">
                  <a:moveTo>
                    <a:pt x="583692" y="150876"/>
                  </a:moveTo>
                  <a:lnTo>
                    <a:pt x="571500" y="138684"/>
                  </a:lnTo>
                  <a:lnTo>
                    <a:pt x="571500" y="150876"/>
                  </a:lnTo>
                  <a:lnTo>
                    <a:pt x="583692" y="150876"/>
                  </a:lnTo>
                  <a:close/>
                </a:path>
                <a:path w="673735" h="204470">
                  <a:moveTo>
                    <a:pt x="583692" y="155448"/>
                  </a:moveTo>
                  <a:lnTo>
                    <a:pt x="583692" y="150876"/>
                  </a:lnTo>
                  <a:lnTo>
                    <a:pt x="571500" y="150876"/>
                  </a:lnTo>
                  <a:lnTo>
                    <a:pt x="571500" y="204216"/>
                  </a:lnTo>
                  <a:lnTo>
                    <a:pt x="574548" y="201168"/>
                  </a:lnTo>
                  <a:lnTo>
                    <a:pt x="574548" y="164592"/>
                  </a:lnTo>
                  <a:lnTo>
                    <a:pt x="583692" y="155448"/>
                  </a:lnTo>
                  <a:close/>
                </a:path>
                <a:path w="673735" h="204470">
                  <a:moveTo>
                    <a:pt x="597408" y="62484"/>
                  </a:moveTo>
                  <a:lnTo>
                    <a:pt x="597408" y="30480"/>
                  </a:lnTo>
                  <a:lnTo>
                    <a:pt x="574548" y="39624"/>
                  </a:lnTo>
                  <a:lnTo>
                    <a:pt x="597408" y="62484"/>
                  </a:lnTo>
                  <a:close/>
                </a:path>
                <a:path w="673735" h="204470">
                  <a:moveTo>
                    <a:pt x="597408" y="79248"/>
                  </a:moveTo>
                  <a:lnTo>
                    <a:pt x="597408" y="62484"/>
                  </a:lnTo>
                  <a:lnTo>
                    <a:pt x="574548" y="39624"/>
                  </a:lnTo>
                  <a:lnTo>
                    <a:pt x="574548" y="53340"/>
                  </a:lnTo>
                  <a:lnTo>
                    <a:pt x="583692" y="53340"/>
                  </a:lnTo>
                  <a:lnTo>
                    <a:pt x="583692" y="79248"/>
                  </a:lnTo>
                  <a:lnTo>
                    <a:pt x="597408" y="79248"/>
                  </a:lnTo>
                  <a:close/>
                </a:path>
                <a:path w="673735" h="204470">
                  <a:moveTo>
                    <a:pt x="646176" y="129540"/>
                  </a:moveTo>
                  <a:lnTo>
                    <a:pt x="646176" y="111252"/>
                  </a:lnTo>
                  <a:lnTo>
                    <a:pt x="637032" y="102108"/>
                  </a:lnTo>
                  <a:lnTo>
                    <a:pt x="574548" y="164592"/>
                  </a:lnTo>
                  <a:lnTo>
                    <a:pt x="597408" y="173736"/>
                  </a:lnTo>
                  <a:lnTo>
                    <a:pt x="597408" y="178308"/>
                  </a:lnTo>
                  <a:lnTo>
                    <a:pt x="646176" y="129540"/>
                  </a:lnTo>
                  <a:close/>
                </a:path>
                <a:path w="673735" h="204470">
                  <a:moveTo>
                    <a:pt x="597408" y="178308"/>
                  </a:moveTo>
                  <a:lnTo>
                    <a:pt x="597408" y="173736"/>
                  </a:lnTo>
                  <a:lnTo>
                    <a:pt x="574548" y="164592"/>
                  </a:lnTo>
                  <a:lnTo>
                    <a:pt x="574548" y="201168"/>
                  </a:lnTo>
                  <a:lnTo>
                    <a:pt x="597408" y="178308"/>
                  </a:lnTo>
                  <a:close/>
                </a:path>
                <a:path w="673735" h="204470">
                  <a:moveTo>
                    <a:pt x="646176" y="111252"/>
                  </a:moveTo>
                  <a:lnTo>
                    <a:pt x="646176" y="92964"/>
                  </a:lnTo>
                  <a:lnTo>
                    <a:pt x="637032" y="102108"/>
                  </a:lnTo>
                  <a:lnTo>
                    <a:pt x="646176" y="111252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258194" y="6561367"/>
            <a:ext cx="673735" cy="204470"/>
            <a:chOff x="5262250" y="5320284"/>
            <a:chExt cx="673735" cy="204470"/>
          </a:xfrm>
        </p:grpSpPr>
        <p:sp>
          <p:nvSpPr>
            <p:cNvPr id="18" name="object 18"/>
            <p:cNvSpPr/>
            <p:nvPr/>
          </p:nvSpPr>
          <p:spPr>
            <a:xfrm>
              <a:off x="5275965" y="5350763"/>
              <a:ext cx="641985" cy="142240"/>
            </a:xfrm>
            <a:custGeom>
              <a:avLst/>
              <a:gdLst/>
              <a:ahLst/>
              <a:cxnLst/>
              <a:rect l="l" t="t" r="r" b="b"/>
              <a:pathLst>
                <a:path w="641985" h="142239">
                  <a:moveTo>
                    <a:pt x="641603" y="71627"/>
                  </a:moveTo>
                  <a:lnTo>
                    <a:pt x="571499" y="0"/>
                  </a:lnTo>
                  <a:lnTo>
                    <a:pt x="571499" y="35051"/>
                  </a:lnTo>
                  <a:lnTo>
                    <a:pt x="0" y="35051"/>
                  </a:lnTo>
                  <a:lnTo>
                    <a:pt x="0" y="106679"/>
                  </a:lnTo>
                  <a:lnTo>
                    <a:pt x="571499" y="106679"/>
                  </a:lnTo>
                  <a:lnTo>
                    <a:pt x="571499" y="141731"/>
                  </a:lnTo>
                  <a:lnTo>
                    <a:pt x="641603" y="7162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62250" y="5320284"/>
              <a:ext cx="673735" cy="204470"/>
            </a:xfrm>
            <a:custGeom>
              <a:avLst/>
              <a:gdLst/>
              <a:ahLst/>
              <a:cxnLst/>
              <a:rect l="l" t="t" r="r" b="b"/>
              <a:pathLst>
                <a:path w="673735" h="204470">
                  <a:moveTo>
                    <a:pt x="585216" y="53340"/>
                  </a:moveTo>
                  <a:lnTo>
                    <a:pt x="0" y="53340"/>
                  </a:lnTo>
                  <a:lnTo>
                    <a:pt x="0" y="149352"/>
                  </a:lnTo>
                  <a:lnTo>
                    <a:pt x="13716" y="149352"/>
                  </a:lnTo>
                  <a:lnTo>
                    <a:pt x="13716" y="77724"/>
                  </a:lnTo>
                  <a:lnTo>
                    <a:pt x="25908" y="65532"/>
                  </a:lnTo>
                  <a:lnTo>
                    <a:pt x="25908" y="77724"/>
                  </a:lnTo>
                  <a:lnTo>
                    <a:pt x="571500" y="77724"/>
                  </a:lnTo>
                  <a:lnTo>
                    <a:pt x="571500" y="65532"/>
                  </a:lnTo>
                  <a:lnTo>
                    <a:pt x="585216" y="53340"/>
                  </a:lnTo>
                  <a:close/>
                </a:path>
                <a:path w="673735" h="204470">
                  <a:moveTo>
                    <a:pt x="25908" y="77724"/>
                  </a:moveTo>
                  <a:lnTo>
                    <a:pt x="25908" y="65532"/>
                  </a:lnTo>
                  <a:lnTo>
                    <a:pt x="13716" y="77724"/>
                  </a:lnTo>
                  <a:lnTo>
                    <a:pt x="25908" y="77724"/>
                  </a:lnTo>
                  <a:close/>
                </a:path>
                <a:path w="673735" h="204470">
                  <a:moveTo>
                    <a:pt x="25908" y="124968"/>
                  </a:moveTo>
                  <a:lnTo>
                    <a:pt x="25908" y="77724"/>
                  </a:lnTo>
                  <a:lnTo>
                    <a:pt x="13716" y="77724"/>
                  </a:lnTo>
                  <a:lnTo>
                    <a:pt x="13716" y="124968"/>
                  </a:lnTo>
                  <a:lnTo>
                    <a:pt x="25908" y="124968"/>
                  </a:lnTo>
                  <a:close/>
                </a:path>
                <a:path w="673735" h="204470">
                  <a:moveTo>
                    <a:pt x="597408" y="143256"/>
                  </a:moveTo>
                  <a:lnTo>
                    <a:pt x="597408" y="124968"/>
                  </a:lnTo>
                  <a:lnTo>
                    <a:pt x="13716" y="124968"/>
                  </a:lnTo>
                  <a:lnTo>
                    <a:pt x="25908" y="137160"/>
                  </a:lnTo>
                  <a:lnTo>
                    <a:pt x="25908" y="149352"/>
                  </a:lnTo>
                  <a:lnTo>
                    <a:pt x="571500" y="149352"/>
                  </a:lnTo>
                  <a:lnTo>
                    <a:pt x="571500" y="137160"/>
                  </a:lnTo>
                  <a:lnTo>
                    <a:pt x="585216" y="149352"/>
                  </a:lnTo>
                  <a:lnTo>
                    <a:pt x="585216" y="155448"/>
                  </a:lnTo>
                  <a:lnTo>
                    <a:pt x="597408" y="143256"/>
                  </a:lnTo>
                  <a:close/>
                </a:path>
                <a:path w="673735" h="204470">
                  <a:moveTo>
                    <a:pt x="25908" y="149352"/>
                  </a:moveTo>
                  <a:lnTo>
                    <a:pt x="25908" y="137160"/>
                  </a:lnTo>
                  <a:lnTo>
                    <a:pt x="13716" y="124968"/>
                  </a:lnTo>
                  <a:lnTo>
                    <a:pt x="13716" y="149352"/>
                  </a:lnTo>
                  <a:lnTo>
                    <a:pt x="25908" y="149352"/>
                  </a:lnTo>
                  <a:close/>
                </a:path>
                <a:path w="673735" h="204470">
                  <a:moveTo>
                    <a:pt x="673608" y="102108"/>
                  </a:moveTo>
                  <a:lnTo>
                    <a:pt x="571500" y="0"/>
                  </a:lnTo>
                  <a:lnTo>
                    <a:pt x="571500" y="53340"/>
                  </a:lnTo>
                  <a:lnTo>
                    <a:pt x="576072" y="53340"/>
                  </a:lnTo>
                  <a:lnTo>
                    <a:pt x="576072" y="39624"/>
                  </a:lnTo>
                  <a:lnTo>
                    <a:pt x="597408" y="30480"/>
                  </a:lnTo>
                  <a:lnTo>
                    <a:pt x="597408" y="60506"/>
                  </a:lnTo>
                  <a:lnTo>
                    <a:pt x="639227" y="101436"/>
                  </a:lnTo>
                  <a:lnTo>
                    <a:pt x="647700" y="92964"/>
                  </a:lnTo>
                  <a:lnTo>
                    <a:pt x="647700" y="128016"/>
                  </a:lnTo>
                  <a:lnTo>
                    <a:pt x="673608" y="102108"/>
                  </a:lnTo>
                  <a:close/>
                </a:path>
                <a:path w="673735" h="204470">
                  <a:moveTo>
                    <a:pt x="585216" y="77724"/>
                  </a:moveTo>
                  <a:lnTo>
                    <a:pt x="585216" y="53340"/>
                  </a:lnTo>
                  <a:lnTo>
                    <a:pt x="571500" y="65532"/>
                  </a:lnTo>
                  <a:lnTo>
                    <a:pt x="571500" y="77724"/>
                  </a:lnTo>
                  <a:lnTo>
                    <a:pt x="585216" y="77724"/>
                  </a:lnTo>
                  <a:close/>
                </a:path>
                <a:path w="673735" h="204470">
                  <a:moveTo>
                    <a:pt x="585216" y="149352"/>
                  </a:moveTo>
                  <a:lnTo>
                    <a:pt x="571500" y="137160"/>
                  </a:lnTo>
                  <a:lnTo>
                    <a:pt x="571500" y="149352"/>
                  </a:lnTo>
                  <a:lnTo>
                    <a:pt x="585216" y="149352"/>
                  </a:lnTo>
                  <a:close/>
                </a:path>
                <a:path w="673735" h="204470">
                  <a:moveTo>
                    <a:pt x="585216" y="155448"/>
                  </a:moveTo>
                  <a:lnTo>
                    <a:pt x="585216" y="149352"/>
                  </a:lnTo>
                  <a:lnTo>
                    <a:pt x="571500" y="149352"/>
                  </a:lnTo>
                  <a:lnTo>
                    <a:pt x="571500" y="204216"/>
                  </a:lnTo>
                  <a:lnTo>
                    <a:pt x="576072" y="199644"/>
                  </a:lnTo>
                  <a:lnTo>
                    <a:pt x="576072" y="164592"/>
                  </a:lnTo>
                  <a:lnTo>
                    <a:pt x="585216" y="155448"/>
                  </a:lnTo>
                  <a:close/>
                </a:path>
                <a:path w="673735" h="204470">
                  <a:moveTo>
                    <a:pt x="597408" y="60506"/>
                  </a:moveTo>
                  <a:lnTo>
                    <a:pt x="597408" y="30480"/>
                  </a:lnTo>
                  <a:lnTo>
                    <a:pt x="576072" y="39624"/>
                  </a:lnTo>
                  <a:lnTo>
                    <a:pt x="597408" y="60506"/>
                  </a:lnTo>
                  <a:close/>
                </a:path>
                <a:path w="673735" h="204470">
                  <a:moveTo>
                    <a:pt x="597408" y="77724"/>
                  </a:moveTo>
                  <a:lnTo>
                    <a:pt x="597408" y="60506"/>
                  </a:lnTo>
                  <a:lnTo>
                    <a:pt x="576072" y="39624"/>
                  </a:lnTo>
                  <a:lnTo>
                    <a:pt x="576072" y="53340"/>
                  </a:lnTo>
                  <a:lnTo>
                    <a:pt x="585216" y="53340"/>
                  </a:lnTo>
                  <a:lnTo>
                    <a:pt x="585216" y="77724"/>
                  </a:lnTo>
                  <a:lnTo>
                    <a:pt x="597408" y="77724"/>
                  </a:lnTo>
                  <a:close/>
                </a:path>
                <a:path w="673735" h="204470">
                  <a:moveTo>
                    <a:pt x="647700" y="128016"/>
                  </a:moveTo>
                  <a:lnTo>
                    <a:pt x="647700" y="109728"/>
                  </a:lnTo>
                  <a:lnTo>
                    <a:pt x="639227" y="101436"/>
                  </a:lnTo>
                  <a:lnTo>
                    <a:pt x="576072" y="164592"/>
                  </a:lnTo>
                  <a:lnTo>
                    <a:pt x="597408" y="172212"/>
                  </a:lnTo>
                  <a:lnTo>
                    <a:pt x="597408" y="178308"/>
                  </a:lnTo>
                  <a:lnTo>
                    <a:pt x="647700" y="128016"/>
                  </a:lnTo>
                  <a:close/>
                </a:path>
                <a:path w="673735" h="204470">
                  <a:moveTo>
                    <a:pt x="597408" y="178308"/>
                  </a:moveTo>
                  <a:lnTo>
                    <a:pt x="597408" y="172212"/>
                  </a:lnTo>
                  <a:lnTo>
                    <a:pt x="576072" y="164592"/>
                  </a:lnTo>
                  <a:lnTo>
                    <a:pt x="576072" y="199644"/>
                  </a:lnTo>
                  <a:lnTo>
                    <a:pt x="597408" y="178308"/>
                  </a:lnTo>
                  <a:close/>
                </a:path>
                <a:path w="673735" h="204470">
                  <a:moveTo>
                    <a:pt x="647700" y="109728"/>
                  </a:moveTo>
                  <a:lnTo>
                    <a:pt x="647700" y="92964"/>
                  </a:lnTo>
                  <a:lnTo>
                    <a:pt x="639227" y="101436"/>
                  </a:lnTo>
                  <a:lnTo>
                    <a:pt x="647700" y="109728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Définition </a:t>
            </a:r>
            <a:r>
              <a:rPr dirty="0"/>
              <a:t>: </a:t>
            </a:r>
            <a:r>
              <a:rPr spc="-10" dirty="0"/>
              <a:t>Éliciter </a:t>
            </a:r>
            <a:r>
              <a:rPr dirty="0"/>
              <a:t>(ou </a:t>
            </a:r>
            <a:r>
              <a:rPr spc="-5" dirty="0"/>
              <a:t>en bon français</a:t>
            </a:r>
            <a:r>
              <a:rPr spc="-70" dirty="0"/>
              <a:t> </a:t>
            </a:r>
            <a:r>
              <a:rPr spc="-5" dirty="0"/>
              <a:t>Élucider)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41962" y="2509593"/>
            <a:ext cx="734314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L’élicitation (élucider)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exigences est le processus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b="1" i="1" spc="-5" dirty="0">
                <a:latin typeface="Carlito"/>
                <a:cs typeface="Carlito"/>
              </a:rPr>
              <a:t>recherche</a:t>
            </a:r>
            <a:r>
              <a:rPr sz="2000" spc="-5" dirty="0">
                <a:latin typeface="Carlito"/>
                <a:cs typeface="Carlito"/>
              </a:rPr>
              <a:t>,  </a:t>
            </a:r>
            <a:r>
              <a:rPr sz="2000" b="1" i="1" spc="-5" dirty="0">
                <a:latin typeface="Carlito"/>
                <a:cs typeface="Carlito"/>
              </a:rPr>
              <a:t>découverte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b="1" i="1" spc="-5" dirty="0">
                <a:latin typeface="Carlito"/>
                <a:cs typeface="Carlito"/>
              </a:rPr>
              <a:t>acquisition </a:t>
            </a:r>
            <a:r>
              <a:rPr sz="2000" spc="-5" dirty="0">
                <a:latin typeface="Carlito"/>
                <a:cs typeface="Carlito"/>
              </a:rPr>
              <a:t>et </a:t>
            </a:r>
            <a:r>
              <a:rPr sz="2000" b="1" i="1" spc="-5" dirty="0">
                <a:latin typeface="Carlito"/>
                <a:cs typeface="Carlito"/>
              </a:rPr>
              <a:t>élaboration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exigences </a:t>
            </a:r>
            <a:r>
              <a:rPr sz="2000" dirty="0">
                <a:latin typeface="Carlito"/>
                <a:cs typeface="Carlito"/>
              </a:rPr>
              <a:t>d’un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système.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Les exigences doivent être élicitées et </a:t>
            </a:r>
            <a:r>
              <a:rPr sz="2000" dirty="0">
                <a:latin typeface="Carlito"/>
                <a:cs typeface="Carlito"/>
              </a:rPr>
              <a:t>non juste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capturées.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Le processus d’élicitation est complexe </a:t>
            </a:r>
            <a:r>
              <a:rPr sz="2000" dirty="0">
                <a:latin typeface="Carlito"/>
                <a:cs typeface="Carlito"/>
              </a:rPr>
              <a:t>incluant plusieurs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activités.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L’élicitation </a:t>
            </a:r>
            <a:r>
              <a:rPr sz="2000" dirty="0">
                <a:latin typeface="Carlito"/>
                <a:cs typeface="Carlito"/>
              </a:rPr>
              <a:t>d’exigences </a:t>
            </a:r>
            <a:r>
              <a:rPr sz="2000" spc="-5" dirty="0">
                <a:latin typeface="Carlito"/>
                <a:cs typeface="Carlito"/>
              </a:rPr>
              <a:t>est </a:t>
            </a:r>
            <a:r>
              <a:rPr sz="2000" dirty="0">
                <a:latin typeface="Carlito"/>
                <a:cs typeface="Carlito"/>
              </a:rPr>
              <a:t>plus un </a:t>
            </a:r>
            <a:r>
              <a:rPr sz="2000" spc="-5" dirty="0">
                <a:latin typeface="Carlito"/>
                <a:cs typeface="Carlito"/>
              </a:rPr>
              <a:t>art </a:t>
            </a:r>
            <a:r>
              <a:rPr sz="2000" dirty="0">
                <a:latin typeface="Carlito"/>
                <a:cs typeface="Carlito"/>
              </a:rPr>
              <a:t>qu’une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science.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5295" y="4465420"/>
            <a:ext cx="6856475" cy="2868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Ingénieur des exigences: rôle</a:t>
            </a:r>
            <a:r>
              <a:rPr spc="-75" dirty="0"/>
              <a:t> </a:t>
            </a:r>
            <a:r>
              <a:rPr spc="-5" dirty="0"/>
              <a:t>Analyste</a:t>
            </a:r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07572406-7453-4CF6-832F-D9338C9D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007" y="2518832"/>
            <a:ext cx="8421053" cy="4679269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dirty="0">
                <a:latin typeface="Carlito"/>
                <a:cs typeface="Carlito"/>
              </a:rPr>
              <a:t>Le rôle « Ingénieur des exigences» doit assurer une </a:t>
            </a:r>
            <a:r>
              <a:rPr lang="fr-FR" sz="2000" i="1" dirty="0">
                <a:solidFill>
                  <a:srgbClr val="7F0000"/>
                </a:solidFill>
                <a:latin typeface="Carlito"/>
                <a:cs typeface="Carlito"/>
              </a:rPr>
              <a:t>activité sociale.</a:t>
            </a:r>
            <a:endParaRPr lang="fr-FR"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dirty="0">
                <a:latin typeface="Carlito"/>
                <a:cs typeface="Carlito"/>
              </a:rPr>
              <a:t>Doit possédé les habilités pour les points suivants:</a:t>
            </a:r>
          </a:p>
          <a:p>
            <a:pPr marL="883480" lvl="1" indent="-28702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fr-FR" sz="2000" dirty="0">
                <a:latin typeface="Carlito"/>
                <a:cs typeface="Carlito"/>
              </a:rPr>
              <a:t>Entrevues et écoute</a:t>
            </a:r>
          </a:p>
          <a:p>
            <a:pPr marL="883480" lvl="1" indent="-28702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fr-FR" sz="2000" dirty="0">
                <a:latin typeface="Carlito"/>
                <a:cs typeface="Carlito"/>
              </a:rPr>
              <a:t>Relations interpersonnelles</a:t>
            </a:r>
          </a:p>
          <a:p>
            <a:pPr marL="883480" lvl="1" indent="-28702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fr-FR" sz="2000" dirty="0">
                <a:latin typeface="Carlito"/>
                <a:cs typeface="Carlito"/>
              </a:rPr>
              <a:t>Facilitation et psychologie</a:t>
            </a:r>
          </a:p>
          <a:p>
            <a:pPr marL="883480" lvl="1" indent="-28702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fr-FR" sz="2000" dirty="0">
                <a:latin typeface="Carlito"/>
                <a:cs typeface="Carlito"/>
              </a:rPr>
              <a:t>Rédaction et modélisation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000" dirty="0">
                <a:latin typeface="Carlito"/>
                <a:cs typeface="Carlito"/>
              </a:rPr>
              <a:t>Joue un rôle de </a:t>
            </a:r>
            <a:r>
              <a:rPr lang="fr-FR" sz="2000" i="1" dirty="0">
                <a:solidFill>
                  <a:srgbClr val="7F0000"/>
                </a:solidFill>
                <a:latin typeface="Carlito"/>
                <a:cs typeface="Carlito"/>
              </a:rPr>
              <a:t>communication </a:t>
            </a:r>
            <a:r>
              <a:rPr lang="fr-FR" sz="2000" dirty="0">
                <a:latin typeface="Carlito"/>
                <a:cs typeface="Carlito"/>
              </a:rPr>
              <a:t>essentiel!</a:t>
            </a: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1800" dirty="0">
                <a:latin typeface="Carlito"/>
                <a:cs typeface="Carlito"/>
              </a:rPr>
              <a:t>Discute avec les utilisateurs: domaine de l’application</a:t>
            </a:r>
          </a:p>
          <a:p>
            <a:pPr marL="756285" lvl="1" indent="-287655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1800" dirty="0">
                <a:latin typeface="Carlito"/>
                <a:cs typeface="Carlito"/>
              </a:rPr>
              <a:t>Communique avec les développeurs: domaine technique/solution</a:t>
            </a: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spcAft>
                <a:spcPts val="600"/>
              </a:spcAft>
              <a:buClr>
                <a:srgbClr val="C00000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fr-FR" sz="1800" dirty="0">
                <a:latin typeface="Carlito"/>
                <a:cs typeface="Carlito"/>
              </a:rPr>
              <a:t>Traduits les exigences utilisateur en exigences fonctionnelles et en critères  de qualité (exigences non-fonctionnelles)</a:t>
            </a:r>
          </a:p>
          <a:p>
            <a:endParaRPr lang="fr-FR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097795" y="3070359"/>
            <a:ext cx="1229867" cy="993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9766" y="2942675"/>
            <a:ext cx="1149350" cy="10312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b="1" spc="-5" dirty="0">
                <a:latin typeface="Arial"/>
                <a:cs typeface="Arial"/>
              </a:rPr>
              <a:t>Cherchez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votre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latin typeface="Arial"/>
                <a:cs typeface="Arial"/>
              </a:rPr>
              <a:t>profil  p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ho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-5" dirty="0">
                <a:latin typeface="Arial"/>
                <a:cs typeface="Arial"/>
              </a:rPr>
              <a:t>og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qu</a:t>
            </a:r>
            <a:r>
              <a:rPr sz="1200" b="1" dirty="0">
                <a:latin typeface="Arial"/>
                <a:cs typeface="Arial"/>
              </a:rPr>
              <a:t>e: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latin typeface="Arial"/>
                <a:cs typeface="Arial"/>
              </a:rPr>
              <a:t>Test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MBTI-M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66369" y="4408604"/>
            <a:ext cx="2371725" cy="1531620"/>
            <a:chOff x="7060569" y="5207508"/>
            <a:chExt cx="2371725" cy="1531620"/>
          </a:xfrm>
        </p:grpSpPr>
        <p:sp>
          <p:nvSpPr>
            <p:cNvPr id="12" name="object 12"/>
            <p:cNvSpPr/>
            <p:nvPr/>
          </p:nvSpPr>
          <p:spPr>
            <a:xfrm>
              <a:off x="7060569" y="5207508"/>
              <a:ext cx="818387" cy="492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1081" y="6158484"/>
              <a:ext cx="85343" cy="4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1081" y="6165342"/>
              <a:ext cx="85725" cy="5080"/>
            </a:xfrm>
            <a:custGeom>
              <a:avLst/>
              <a:gdLst/>
              <a:ahLst/>
              <a:cxnLst/>
              <a:rect l="l" t="t" r="r" b="b"/>
              <a:pathLst>
                <a:path w="85725" h="5079">
                  <a:moveTo>
                    <a:pt x="0" y="0"/>
                  </a:moveTo>
                  <a:lnTo>
                    <a:pt x="85343" y="0"/>
                  </a:lnTo>
                </a:path>
                <a:path w="85725" h="5079">
                  <a:moveTo>
                    <a:pt x="0" y="4572"/>
                  </a:moveTo>
                  <a:lnTo>
                    <a:pt x="85343" y="4572"/>
                  </a:lnTo>
                </a:path>
              </a:pathLst>
            </a:custGeom>
            <a:ln w="457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91834" y="617448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4572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35674" y="617448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457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914" y="624306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457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28281" y="6460236"/>
              <a:ext cx="24383" cy="91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22186" y="6471666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76" y="0"/>
                  </a:lnTo>
                </a:path>
              </a:pathLst>
            </a:custGeom>
            <a:ln w="4572">
              <a:solidFill>
                <a:srgbClr val="F0A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91834" y="657682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4572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71081" y="6574536"/>
              <a:ext cx="85343" cy="45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71081" y="6581394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0" y="0"/>
                  </a:moveTo>
                  <a:lnTo>
                    <a:pt x="85343" y="0"/>
                  </a:lnTo>
                </a:path>
                <a:path w="85725" h="9525">
                  <a:moveTo>
                    <a:pt x="0" y="4572"/>
                  </a:moveTo>
                  <a:lnTo>
                    <a:pt x="85343" y="4572"/>
                  </a:lnTo>
                </a:path>
                <a:path w="85725" h="9525">
                  <a:moveTo>
                    <a:pt x="0" y="9144"/>
                  </a:moveTo>
                  <a:lnTo>
                    <a:pt x="85343" y="9144"/>
                  </a:lnTo>
                </a:path>
              </a:pathLst>
            </a:custGeom>
            <a:ln w="457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36969" y="6574536"/>
              <a:ext cx="694944" cy="1417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50330" y="6718554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304" y="0"/>
                  </a:lnTo>
                </a:path>
              </a:pathLst>
            </a:custGeom>
            <a:ln w="457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75881" y="6716268"/>
              <a:ext cx="85343" cy="228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88102" y="5769864"/>
              <a:ext cx="539496" cy="5577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66533" y="5748540"/>
              <a:ext cx="1012190" cy="943610"/>
            </a:xfrm>
            <a:custGeom>
              <a:avLst/>
              <a:gdLst/>
              <a:ahLst/>
              <a:cxnLst/>
              <a:rect l="l" t="t" r="r" b="b"/>
              <a:pathLst>
                <a:path w="1012190" h="943609">
                  <a:moveTo>
                    <a:pt x="41148" y="152400"/>
                  </a:moveTo>
                  <a:lnTo>
                    <a:pt x="38100" y="0"/>
                  </a:lnTo>
                  <a:lnTo>
                    <a:pt x="0" y="1524"/>
                  </a:lnTo>
                  <a:lnTo>
                    <a:pt x="3048" y="153924"/>
                  </a:lnTo>
                  <a:lnTo>
                    <a:pt x="41148" y="152400"/>
                  </a:lnTo>
                  <a:close/>
                </a:path>
                <a:path w="1012190" h="943609">
                  <a:moveTo>
                    <a:pt x="252984" y="294132"/>
                  </a:moveTo>
                  <a:lnTo>
                    <a:pt x="137160" y="237744"/>
                  </a:lnTo>
                  <a:lnTo>
                    <a:pt x="137668" y="275958"/>
                  </a:lnTo>
                  <a:lnTo>
                    <a:pt x="43192" y="277126"/>
                  </a:lnTo>
                  <a:lnTo>
                    <a:pt x="42672" y="266700"/>
                  </a:lnTo>
                  <a:lnTo>
                    <a:pt x="4572" y="268224"/>
                  </a:lnTo>
                  <a:lnTo>
                    <a:pt x="6096" y="297180"/>
                  </a:lnTo>
                  <a:lnTo>
                    <a:pt x="7670" y="304533"/>
                  </a:lnTo>
                  <a:lnTo>
                    <a:pt x="11811" y="310324"/>
                  </a:lnTo>
                  <a:lnTo>
                    <a:pt x="17665" y="314109"/>
                  </a:lnTo>
                  <a:lnTo>
                    <a:pt x="24384" y="315468"/>
                  </a:lnTo>
                  <a:lnTo>
                    <a:pt x="44196" y="315214"/>
                  </a:lnTo>
                  <a:lnTo>
                    <a:pt x="138176" y="314058"/>
                  </a:lnTo>
                  <a:lnTo>
                    <a:pt x="138684" y="352044"/>
                  </a:lnTo>
                  <a:lnTo>
                    <a:pt x="147828" y="347408"/>
                  </a:lnTo>
                  <a:lnTo>
                    <a:pt x="252984" y="294132"/>
                  </a:lnTo>
                  <a:close/>
                </a:path>
                <a:path w="1012190" h="943609">
                  <a:moveTo>
                    <a:pt x="800100" y="742188"/>
                  </a:moveTo>
                  <a:lnTo>
                    <a:pt x="798576" y="589788"/>
                  </a:lnTo>
                  <a:lnTo>
                    <a:pt x="760476" y="591312"/>
                  </a:lnTo>
                  <a:lnTo>
                    <a:pt x="762000" y="743712"/>
                  </a:lnTo>
                  <a:lnTo>
                    <a:pt x="800100" y="742188"/>
                  </a:lnTo>
                  <a:close/>
                </a:path>
                <a:path w="1012190" h="943609">
                  <a:moveTo>
                    <a:pt x="1011936" y="883920"/>
                  </a:moveTo>
                  <a:lnTo>
                    <a:pt x="896112" y="829056"/>
                  </a:lnTo>
                  <a:lnTo>
                    <a:pt x="896607" y="865873"/>
                  </a:lnTo>
                  <a:lnTo>
                    <a:pt x="783336" y="868680"/>
                  </a:lnTo>
                  <a:lnTo>
                    <a:pt x="803148" y="868184"/>
                  </a:lnTo>
                  <a:lnTo>
                    <a:pt x="803148" y="856488"/>
                  </a:lnTo>
                  <a:lnTo>
                    <a:pt x="765048" y="858012"/>
                  </a:lnTo>
                  <a:lnTo>
                    <a:pt x="765048" y="886968"/>
                  </a:lnTo>
                  <a:lnTo>
                    <a:pt x="766648" y="894562"/>
                  </a:lnTo>
                  <a:lnTo>
                    <a:pt x="770953" y="900874"/>
                  </a:lnTo>
                  <a:lnTo>
                    <a:pt x="777265" y="905179"/>
                  </a:lnTo>
                  <a:lnTo>
                    <a:pt x="783336" y="906449"/>
                  </a:lnTo>
                  <a:lnTo>
                    <a:pt x="784860" y="906780"/>
                  </a:lnTo>
                  <a:lnTo>
                    <a:pt x="803148" y="906322"/>
                  </a:lnTo>
                  <a:lnTo>
                    <a:pt x="897115" y="903973"/>
                  </a:lnTo>
                  <a:lnTo>
                    <a:pt x="897636" y="943356"/>
                  </a:lnTo>
                  <a:lnTo>
                    <a:pt x="906780" y="938593"/>
                  </a:lnTo>
                  <a:lnTo>
                    <a:pt x="1011936" y="883920"/>
                  </a:lnTo>
                  <a:close/>
                </a:path>
              </a:pathLst>
            </a:custGeom>
            <a:solidFill>
              <a:srgbClr val="98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Démarche</a:t>
            </a:r>
            <a:r>
              <a:rPr spc="-60" dirty="0"/>
              <a:t> </a:t>
            </a:r>
            <a:r>
              <a:rPr spc="-10" dirty="0"/>
              <a:t>d’élicitation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037B8BB-8998-409F-96A8-FCAB5F8E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400" dirty="0">
                <a:latin typeface="Carlito"/>
                <a:cs typeface="Carlito"/>
              </a:rPr>
              <a:t>Comprendre le domaine de l’application</a:t>
            </a:r>
            <a:endParaRPr lang="fr-FR" sz="3200" dirty="0">
              <a:latin typeface="Carlito"/>
              <a:cs typeface="Carlito"/>
            </a:endParaRPr>
          </a:p>
          <a:p>
            <a:pPr marL="3556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400" dirty="0">
                <a:latin typeface="Carlito"/>
                <a:cs typeface="Carlito"/>
              </a:rPr>
              <a:t>Identifier les sources des exigences</a:t>
            </a:r>
            <a:endParaRPr lang="fr-FR" sz="3200" dirty="0">
              <a:latin typeface="Carlito"/>
              <a:cs typeface="Carlito"/>
            </a:endParaRPr>
          </a:p>
          <a:p>
            <a:pPr marL="3556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400" dirty="0">
                <a:latin typeface="Carlito"/>
                <a:cs typeface="Carlito"/>
              </a:rPr>
              <a:t>Analyser les besoins des parties prenantes</a:t>
            </a:r>
            <a:endParaRPr lang="fr-FR" sz="3200" dirty="0">
              <a:latin typeface="Carlito"/>
              <a:cs typeface="Carlito"/>
            </a:endParaRPr>
          </a:p>
          <a:p>
            <a:pPr marL="3556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Courier New"/>
              <a:buChar char="o"/>
              <a:tabLst>
                <a:tab pos="355600" algn="l"/>
              </a:tabLst>
            </a:pPr>
            <a:r>
              <a:rPr lang="fr-FR" sz="2400" dirty="0">
                <a:latin typeface="Carlito"/>
                <a:cs typeface="Carlito"/>
              </a:rPr>
              <a:t>Choix </a:t>
            </a:r>
            <a:r>
              <a:rPr lang="fr-FR" sz="2400" i="1" dirty="0">
                <a:solidFill>
                  <a:srgbClr val="C00000"/>
                </a:solidFill>
                <a:latin typeface="Carlito"/>
                <a:cs typeface="Carlito"/>
              </a:rPr>
              <a:t>des </a:t>
            </a:r>
            <a:r>
              <a:rPr lang="fr-FR" sz="2400" dirty="0">
                <a:latin typeface="Carlito"/>
                <a:cs typeface="Carlito"/>
              </a:rPr>
              <a:t>techniques, approches et outils les plus appropriés</a:t>
            </a:r>
            <a:endParaRPr lang="fr-F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196</TotalTime>
  <Words>2320</Words>
  <Application>Microsoft Office PowerPoint</Application>
  <PresentationFormat>Personnalisé</PresentationFormat>
  <Paragraphs>519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Arial</vt:lpstr>
      <vt:lpstr>Carlito</vt:lpstr>
      <vt:lpstr>Courier New</vt:lpstr>
      <vt:lpstr>Franklin Gothic Book</vt:lpstr>
      <vt:lpstr>Times New Roman</vt:lpstr>
      <vt:lpstr>Verdana</vt:lpstr>
      <vt:lpstr>Wingdings</vt:lpstr>
      <vt:lpstr>Cadrage</vt:lpstr>
      <vt:lpstr>Analyse du problème et élicitation des exigences</vt:lpstr>
      <vt:lpstr>Objectifs: </vt:lpstr>
      <vt:lpstr>Ingénierie des exigences</vt:lpstr>
      <vt:lpstr>Défis de l’élicitation des exigences</vt:lpstr>
      <vt:lpstr>Défis de l’élicitation des exigences</vt:lpstr>
      <vt:lpstr>Défis “Utilisateurs et développeurs”</vt:lpstr>
      <vt:lpstr>Définition : Éliciter (ou en bon français Élucider)</vt:lpstr>
      <vt:lpstr>Ingénieur des exigences: rôle Analyste</vt:lpstr>
      <vt:lpstr>Démarche d’élicitation</vt:lpstr>
      <vt:lpstr>Cinq étapes pour analyser le problème</vt:lpstr>
      <vt:lpstr>Étape 1: Établir l'accord sur la définition du problème</vt:lpstr>
      <vt:lpstr>Étape 2: Comprendre les causes du problème </vt:lpstr>
      <vt:lpstr>Étape 3: Identifier les parties prenantes (Stakeholders)</vt:lpstr>
      <vt:lpstr>Étape 4: Définition des limites du système</vt:lpstr>
      <vt:lpstr>Étape 5: Identifier les contraintes du système</vt:lpstr>
      <vt:lpstr>Analyse du problème</vt:lpstr>
      <vt:lpstr>Techniques d’élicitation des exigences</vt:lpstr>
      <vt:lpstr>Entrevues face-à-face</vt:lpstr>
      <vt:lpstr>Entrevues</vt:lpstr>
      <vt:lpstr>Ateliers des exigences (Workshop)</vt:lpstr>
      <vt:lpstr>Préparation de l’atelier</vt:lpstr>
      <vt:lpstr>Rôle du facilitateur</vt:lpstr>
      <vt:lpstr>Session de Brainstorming</vt:lpstr>
      <vt:lpstr>Techniques d’acquisition de connaissances</vt:lpstr>
      <vt:lpstr>Techniques d’acquisition de connaissances</vt:lpstr>
      <vt:lpstr>Ethnographie ou Role Playing</vt:lpstr>
      <vt:lpstr>Storyboarding</vt:lpstr>
      <vt:lpstr>Storyboarding</vt:lpstr>
      <vt:lpstr>Prototypage</vt:lpstr>
      <vt:lpstr>Points de vues (viewpoints)</vt:lpstr>
      <vt:lpstr>Techniques et approches pour les activités d’élicitation</vt:lpstr>
      <vt:lpstr>Techniques complémentaires ou alternatives</vt:lpstr>
      <vt:lpstr>Éliciter les exigences non-fonctionnelles</vt:lpstr>
      <vt:lpstr>Validation et vérification des exigences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Seance2_log3410_mmm [Lecture seule]</dc:title>
  <dc:creator>zsoh</dc:creator>
  <cp:keywords>()</cp:keywords>
  <cp:lastModifiedBy>leylas7 leylas7</cp:lastModifiedBy>
  <cp:revision>31</cp:revision>
  <dcterms:created xsi:type="dcterms:W3CDTF">2020-06-27T15:56:14Z</dcterms:created>
  <dcterms:modified xsi:type="dcterms:W3CDTF">2020-06-27T19:17:50Z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2011-05-17T00:00:00Z</vt:filetime>
  </property>
  <property fmtid="{D5CDD505-2E9C-101B-9397-08002B2CF9AE}" pid="3" name="Creator">
    <vt:lpwstr>PDFCreator Version 1.2.0</vt:lpwstr>
  </property>
  <property fmtid="{D5CDD505-2E9C-101B-9397-08002B2CF9AE}" pid="4" name="LastSaved">
    <vt:filetime>2020-06-27T00:00:00Z</vt:filetime>
  </property>
</Properties>
</file>