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7104063" cy="10234613"/>
  <p:embeddedFontLst>
    <p:embeddedFont>
      <p:font typeface="HY견고딕" panose="02030600000101010101" pitchFamily="18" charset="-127"/>
      <p:regular r:id="rId23"/>
    </p:embeddedFont>
    <p:embeddedFont>
      <p:font typeface="HY헤드라인M" panose="02030600000101010101" pitchFamily="18" charset="-127"/>
      <p:regular r:id="rId24"/>
    </p:embeddedFont>
    <p:embeddedFont>
      <p:font typeface="Noto Sans Symbols" panose="020B0502040504020204" pitchFamily="50" charset="-127"/>
      <p:regular r:id="rId25"/>
    </p:embeddedFont>
    <p:embeddedFont>
      <p:font typeface="나눔고딕" panose="020D0604000000000000" pitchFamily="50" charset="-127"/>
      <p:regular r:id="rId26"/>
      <p:bold r:id="rId27"/>
    </p:embeddedFont>
    <p:embeddedFont>
      <p:font typeface="나눔고딕 ExtraBold" panose="020D0904000000000000" pitchFamily="50" charset="-127"/>
      <p:bold r:id="rId28"/>
    </p:embeddedFont>
    <p:embeddedFont>
      <p:font typeface="Malgun Gothic" panose="020B0503020000020004" pitchFamily="50" charset="-127"/>
      <p:regular r:id="rId29"/>
      <p:bold r:id="rId30"/>
    </p:embeddedFont>
    <p:embeddedFont>
      <p:font typeface="Book Antiqua" panose="02040602050305030304" pitchFamily="18" charset="0"/>
      <p:regular r:id="rId31"/>
      <p:bold r:id="rId32"/>
      <p:italic r:id="rId33"/>
      <p:boldItalic r:id="rId34"/>
    </p:embeddedFont>
    <p:embeddedFont>
      <p:font typeface="Microsoft Sans Serif" panose="020B0604020202020204" pitchFamily="3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5">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GKazgKvBTi26C4Sze5o4Qs2Id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2874" y="1362"/>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3"/>
            <a:ext cx="3079202" cy="512303"/>
          </a:xfrm>
          <a:prstGeom prst="rect">
            <a:avLst/>
          </a:prstGeom>
          <a:noFill/>
          <a:ln>
            <a:noFill/>
          </a:ln>
        </p:spPr>
        <p:txBody>
          <a:bodyPr spcFirstLastPara="1" wrap="square" lIns="94775" tIns="47375" rIns="94775" bIns="47375"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Gulim"/>
                <a:ea typeface="Gulim"/>
                <a:cs typeface="Gulim"/>
                <a:sym typeface="Gulim"/>
              </a:defRPr>
            </a:lvl2pPr>
            <a:lvl3pPr marR="0" lvl="2" algn="l" rtl="0">
              <a:spcBef>
                <a:spcPts val="0"/>
              </a:spcBef>
              <a:spcAft>
                <a:spcPts val="0"/>
              </a:spcAft>
              <a:buSzPts val="1400"/>
              <a:buNone/>
              <a:defRPr sz="1800" b="0" i="0" u="none" strike="noStrike" cap="none">
                <a:solidFill>
                  <a:schemeClr val="dk1"/>
                </a:solidFill>
                <a:latin typeface="Gulim"/>
                <a:ea typeface="Gulim"/>
                <a:cs typeface="Gulim"/>
                <a:sym typeface="Gulim"/>
              </a:defRPr>
            </a:lvl3pPr>
            <a:lvl4pPr marR="0" lvl="3" algn="l" rtl="0">
              <a:spcBef>
                <a:spcPts val="0"/>
              </a:spcBef>
              <a:spcAft>
                <a:spcPts val="0"/>
              </a:spcAft>
              <a:buSzPts val="1400"/>
              <a:buNone/>
              <a:defRPr sz="1800" b="0" i="0" u="none" strike="noStrike" cap="none">
                <a:solidFill>
                  <a:schemeClr val="dk1"/>
                </a:solidFill>
                <a:latin typeface="Gulim"/>
                <a:ea typeface="Gulim"/>
                <a:cs typeface="Gulim"/>
                <a:sym typeface="Gulim"/>
              </a:defRPr>
            </a:lvl4pPr>
            <a:lvl5pPr marR="0" lvl="4" algn="l" rtl="0">
              <a:spcBef>
                <a:spcPts val="0"/>
              </a:spcBef>
              <a:spcAft>
                <a:spcPts val="0"/>
              </a:spcAft>
              <a:buSzPts val="1400"/>
              <a:buNone/>
              <a:defRPr sz="1800" b="0" i="0" u="none" strike="noStrike" cap="none">
                <a:solidFill>
                  <a:schemeClr val="dk1"/>
                </a:solidFill>
                <a:latin typeface="Gulim"/>
                <a:ea typeface="Gulim"/>
                <a:cs typeface="Gulim"/>
                <a:sym typeface="Gulim"/>
              </a:defRPr>
            </a:lvl5pPr>
            <a:lvl6pPr marR="0" lvl="5" algn="l" rtl="0">
              <a:spcBef>
                <a:spcPts val="0"/>
              </a:spcBef>
              <a:spcAft>
                <a:spcPts val="0"/>
              </a:spcAft>
              <a:buSzPts val="1400"/>
              <a:buNone/>
              <a:defRPr sz="1800" b="0" i="0" u="none" strike="noStrike" cap="none">
                <a:solidFill>
                  <a:schemeClr val="dk1"/>
                </a:solidFill>
                <a:latin typeface="Gulim"/>
                <a:ea typeface="Gulim"/>
                <a:cs typeface="Gulim"/>
                <a:sym typeface="Gulim"/>
              </a:defRPr>
            </a:lvl6pPr>
            <a:lvl7pPr marR="0" lvl="6" algn="l" rtl="0">
              <a:spcBef>
                <a:spcPts val="0"/>
              </a:spcBef>
              <a:spcAft>
                <a:spcPts val="0"/>
              </a:spcAft>
              <a:buSzPts val="1400"/>
              <a:buNone/>
              <a:defRPr sz="1800" b="0" i="0" u="none" strike="noStrike" cap="none">
                <a:solidFill>
                  <a:schemeClr val="dk1"/>
                </a:solidFill>
                <a:latin typeface="Gulim"/>
                <a:ea typeface="Gulim"/>
                <a:cs typeface="Gulim"/>
                <a:sym typeface="Gulim"/>
              </a:defRPr>
            </a:lvl7pPr>
            <a:lvl8pPr marR="0" lvl="7" algn="l" rtl="0">
              <a:spcBef>
                <a:spcPts val="0"/>
              </a:spcBef>
              <a:spcAft>
                <a:spcPts val="0"/>
              </a:spcAft>
              <a:buSzPts val="1400"/>
              <a:buNone/>
              <a:defRPr sz="1800" b="0" i="0" u="none" strike="noStrike" cap="none">
                <a:solidFill>
                  <a:schemeClr val="dk1"/>
                </a:solidFill>
                <a:latin typeface="Gulim"/>
                <a:ea typeface="Gulim"/>
                <a:cs typeface="Gulim"/>
                <a:sym typeface="Gulim"/>
              </a:defRPr>
            </a:lvl8pPr>
            <a:lvl9pPr marR="0" lvl="8" algn="l" rtl="0">
              <a:spcBef>
                <a:spcPts val="0"/>
              </a:spcBef>
              <a:spcAft>
                <a:spcPts val="0"/>
              </a:spcAft>
              <a:buSzPts val="1400"/>
              <a:buNone/>
              <a:defRPr sz="1800" b="0" i="0" u="none" strike="noStrike" cap="none">
                <a:solidFill>
                  <a:schemeClr val="dk1"/>
                </a:solidFill>
                <a:latin typeface="Gulim"/>
                <a:ea typeface="Gulim"/>
                <a:cs typeface="Gulim"/>
                <a:sym typeface="Gulim"/>
              </a:defRPr>
            </a:lvl9pPr>
          </a:lstStyle>
          <a:p>
            <a:endParaRPr/>
          </a:p>
        </p:txBody>
      </p:sp>
      <p:sp>
        <p:nvSpPr>
          <p:cNvPr id="4" name="Google Shape;4;n"/>
          <p:cNvSpPr txBox="1">
            <a:spLocks noGrp="1"/>
          </p:cNvSpPr>
          <p:nvPr>
            <p:ph type="dt" idx="10"/>
          </p:nvPr>
        </p:nvSpPr>
        <p:spPr>
          <a:xfrm>
            <a:off x="4023203" y="3"/>
            <a:ext cx="3079202" cy="512303"/>
          </a:xfrm>
          <a:prstGeom prst="rect">
            <a:avLst/>
          </a:prstGeom>
          <a:noFill/>
          <a:ln>
            <a:noFill/>
          </a:ln>
        </p:spPr>
        <p:txBody>
          <a:bodyPr spcFirstLastPara="1" wrap="square" lIns="94775" tIns="47375" rIns="94775" bIns="47375"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Gulim"/>
                <a:ea typeface="Gulim"/>
                <a:cs typeface="Gulim"/>
                <a:sym typeface="Gulim"/>
              </a:defRPr>
            </a:lvl2pPr>
            <a:lvl3pPr marR="0" lvl="2" algn="l" rtl="0">
              <a:spcBef>
                <a:spcPts val="0"/>
              </a:spcBef>
              <a:spcAft>
                <a:spcPts val="0"/>
              </a:spcAft>
              <a:buSzPts val="1400"/>
              <a:buNone/>
              <a:defRPr sz="1800" b="0" i="0" u="none" strike="noStrike" cap="none">
                <a:solidFill>
                  <a:schemeClr val="dk1"/>
                </a:solidFill>
                <a:latin typeface="Gulim"/>
                <a:ea typeface="Gulim"/>
                <a:cs typeface="Gulim"/>
                <a:sym typeface="Gulim"/>
              </a:defRPr>
            </a:lvl3pPr>
            <a:lvl4pPr marR="0" lvl="3" algn="l" rtl="0">
              <a:spcBef>
                <a:spcPts val="0"/>
              </a:spcBef>
              <a:spcAft>
                <a:spcPts val="0"/>
              </a:spcAft>
              <a:buSzPts val="1400"/>
              <a:buNone/>
              <a:defRPr sz="1800" b="0" i="0" u="none" strike="noStrike" cap="none">
                <a:solidFill>
                  <a:schemeClr val="dk1"/>
                </a:solidFill>
                <a:latin typeface="Gulim"/>
                <a:ea typeface="Gulim"/>
                <a:cs typeface="Gulim"/>
                <a:sym typeface="Gulim"/>
              </a:defRPr>
            </a:lvl4pPr>
            <a:lvl5pPr marR="0" lvl="4" algn="l" rtl="0">
              <a:spcBef>
                <a:spcPts val="0"/>
              </a:spcBef>
              <a:spcAft>
                <a:spcPts val="0"/>
              </a:spcAft>
              <a:buSzPts val="1400"/>
              <a:buNone/>
              <a:defRPr sz="1800" b="0" i="0" u="none" strike="noStrike" cap="none">
                <a:solidFill>
                  <a:schemeClr val="dk1"/>
                </a:solidFill>
                <a:latin typeface="Gulim"/>
                <a:ea typeface="Gulim"/>
                <a:cs typeface="Gulim"/>
                <a:sym typeface="Gulim"/>
              </a:defRPr>
            </a:lvl5pPr>
            <a:lvl6pPr marR="0" lvl="5" algn="l" rtl="0">
              <a:spcBef>
                <a:spcPts val="0"/>
              </a:spcBef>
              <a:spcAft>
                <a:spcPts val="0"/>
              </a:spcAft>
              <a:buSzPts val="1400"/>
              <a:buNone/>
              <a:defRPr sz="1800" b="0" i="0" u="none" strike="noStrike" cap="none">
                <a:solidFill>
                  <a:schemeClr val="dk1"/>
                </a:solidFill>
                <a:latin typeface="Gulim"/>
                <a:ea typeface="Gulim"/>
                <a:cs typeface="Gulim"/>
                <a:sym typeface="Gulim"/>
              </a:defRPr>
            </a:lvl6pPr>
            <a:lvl7pPr marR="0" lvl="6" algn="l" rtl="0">
              <a:spcBef>
                <a:spcPts val="0"/>
              </a:spcBef>
              <a:spcAft>
                <a:spcPts val="0"/>
              </a:spcAft>
              <a:buSzPts val="1400"/>
              <a:buNone/>
              <a:defRPr sz="1800" b="0" i="0" u="none" strike="noStrike" cap="none">
                <a:solidFill>
                  <a:schemeClr val="dk1"/>
                </a:solidFill>
                <a:latin typeface="Gulim"/>
                <a:ea typeface="Gulim"/>
                <a:cs typeface="Gulim"/>
                <a:sym typeface="Gulim"/>
              </a:defRPr>
            </a:lvl7pPr>
            <a:lvl8pPr marR="0" lvl="7" algn="l" rtl="0">
              <a:spcBef>
                <a:spcPts val="0"/>
              </a:spcBef>
              <a:spcAft>
                <a:spcPts val="0"/>
              </a:spcAft>
              <a:buSzPts val="1400"/>
              <a:buNone/>
              <a:defRPr sz="1800" b="0" i="0" u="none" strike="noStrike" cap="none">
                <a:solidFill>
                  <a:schemeClr val="dk1"/>
                </a:solidFill>
                <a:latin typeface="Gulim"/>
                <a:ea typeface="Gulim"/>
                <a:cs typeface="Gulim"/>
                <a:sym typeface="Gulim"/>
              </a:defRPr>
            </a:lvl8pPr>
            <a:lvl9pPr marR="0" lvl="8" algn="l" rtl="0">
              <a:spcBef>
                <a:spcPts val="0"/>
              </a:spcBef>
              <a:spcAft>
                <a:spcPts val="0"/>
              </a:spcAft>
              <a:buSzPts val="1400"/>
              <a:buNone/>
              <a:defRPr sz="1800" b="0" i="0" u="none" strike="noStrike" cap="none">
                <a:solidFill>
                  <a:schemeClr val="dk1"/>
                </a:solidFill>
                <a:latin typeface="Gulim"/>
                <a:ea typeface="Gulim"/>
                <a:cs typeface="Gulim"/>
                <a:sym typeface="Gulim"/>
              </a:defRPr>
            </a:lvl9pPr>
          </a:lstStyle>
          <a:p>
            <a:endParaRPr/>
          </a:p>
        </p:txBody>
      </p:sp>
      <p:sp>
        <p:nvSpPr>
          <p:cNvPr id="5" name="Google Shape;5;n"/>
          <p:cNvSpPr>
            <a:spLocks noGrp="1" noRot="1" noChangeAspect="1"/>
          </p:cNvSpPr>
          <p:nvPr>
            <p:ph type="sldImg" idx="3"/>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078" y="4861156"/>
            <a:ext cx="5683914" cy="4605821"/>
          </a:xfrm>
          <a:prstGeom prst="rect">
            <a:avLst/>
          </a:prstGeom>
          <a:noFill/>
          <a:ln>
            <a:noFill/>
          </a:ln>
        </p:spPr>
        <p:txBody>
          <a:bodyPr spcFirstLastPara="1" wrap="square" lIns="94775" tIns="47375" rIns="94775" bIns="4737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36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36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36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36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1" y="9720675"/>
            <a:ext cx="3079202" cy="512301"/>
          </a:xfrm>
          <a:prstGeom prst="rect">
            <a:avLst/>
          </a:prstGeom>
          <a:noFill/>
          <a:ln>
            <a:noFill/>
          </a:ln>
        </p:spPr>
        <p:txBody>
          <a:bodyPr spcFirstLastPara="1" wrap="square" lIns="94775" tIns="47375" rIns="94775" bIns="47375"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Gulim"/>
                <a:ea typeface="Gulim"/>
                <a:cs typeface="Gulim"/>
                <a:sym typeface="Gulim"/>
              </a:defRPr>
            </a:lvl2pPr>
            <a:lvl3pPr marR="0" lvl="2" algn="l" rtl="0">
              <a:spcBef>
                <a:spcPts val="0"/>
              </a:spcBef>
              <a:spcAft>
                <a:spcPts val="0"/>
              </a:spcAft>
              <a:buSzPts val="1400"/>
              <a:buNone/>
              <a:defRPr sz="1800" b="0" i="0" u="none" strike="noStrike" cap="none">
                <a:solidFill>
                  <a:schemeClr val="dk1"/>
                </a:solidFill>
                <a:latin typeface="Gulim"/>
                <a:ea typeface="Gulim"/>
                <a:cs typeface="Gulim"/>
                <a:sym typeface="Gulim"/>
              </a:defRPr>
            </a:lvl3pPr>
            <a:lvl4pPr marR="0" lvl="3" algn="l" rtl="0">
              <a:spcBef>
                <a:spcPts val="0"/>
              </a:spcBef>
              <a:spcAft>
                <a:spcPts val="0"/>
              </a:spcAft>
              <a:buSzPts val="1400"/>
              <a:buNone/>
              <a:defRPr sz="1800" b="0" i="0" u="none" strike="noStrike" cap="none">
                <a:solidFill>
                  <a:schemeClr val="dk1"/>
                </a:solidFill>
                <a:latin typeface="Gulim"/>
                <a:ea typeface="Gulim"/>
                <a:cs typeface="Gulim"/>
                <a:sym typeface="Gulim"/>
              </a:defRPr>
            </a:lvl4pPr>
            <a:lvl5pPr marR="0" lvl="4" algn="l" rtl="0">
              <a:spcBef>
                <a:spcPts val="0"/>
              </a:spcBef>
              <a:spcAft>
                <a:spcPts val="0"/>
              </a:spcAft>
              <a:buSzPts val="1400"/>
              <a:buNone/>
              <a:defRPr sz="1800" b="0" i="0" u="none" strike="noStrike" cap="none">
                <a:solidFill>
                  <a:schemeClr val="dk1"/>
                </a:solidFill>
                <a:latin typeface="Gulim"/>
                <a:ea typeface="Gulim"/>
                <a:cs typeface="Gulim"/>
                <a:sym typeface="Gulim"/>
              </a:defRPr>
            </a:lvl5pPr>
            <a:lvl6pPr marR="0" lvl="5" algn="l" rtl="0">
              <a:spcBef>
                <a:spcPts val="0"/>
              </a:spcBef>
              <a:spcAft>
                <a:spcPts val="0"/>
              </a:spcAft>
              <a:buSzPts val="1400"/>
              <a:buNone/>
              <a:defRPr sz="1800" b="0" i="0" u="none" strike="noStrike" cap="none">
                <a:solidFill>
                  <a:schemeClr val="dk1"/>
                </a:solidFill>
                <a:latin typeface="Gulim"/>
                <a:ea typeface="Gulim"/>
                <a:cs typeface="Gulim"/>
                <a:sym typeface="Gulim"/>
              </a:defRPr>
            </a:lvl6pPr>
            <a:lvl7pPr marR="0" lvl="6" algn="l" rtl="0">
              <a:spcBef>
                <a:spcPts val="0"/>
              </a:spcBef>
              <a:spcAft>
                <a:spcPts val="0"/>
              </a:spcAft>
              <a:buSzPts val="1400"/>
              <a:buNone/>
              <a:defRPr sz="1800" b="0" i="0" u="none" strike="noStrike" cap="none">
                <a:solidFill>
                  <a:schemeClr val="dk1"/>
                </a:solidFill>
                <a:latin typeface="Gulim"/>
                <a:ea typeface="Gulim"/>
                <a:cs typeface="Gulim"/>
                <a:sym typeface="Gulim"/>
              </a:defRPr>
            </a:lvl7pPr>
            <a:lvl8pPr marR="0" lvl="7" algn="l" rtl="0">
              <a:spcBef>
                <a:spcPts val="0"/>
              </a:spcBef>
              <a:spcAft>
                <a:spcPts val="0"/>
              </a:spcAft>
              <a:buSzPts val="1400"/>
              <a:buNone/>
              <a:defRPr sz="1800" b="0" i="0" u="none" strike="noStrike" cap="none">
                <a:solidFill>
                  <a:schemeClr val="dk1"/>
                </a:solidFill>
                <a:latin typeface="Gulim"/>
                <a:ea typeface="Gulim"/>
                <a:cs typeface="Gulim"/>
                <a:sym typeface="Gulim"/>
              </a:defRPr>
            </a:lvl8pPr>
            <a:lvl9pPr marR="0" lvl="8" algn="l" rtl="0">
              <a:spcBef>
                <a:spcPts val="0"/>
              </a:spcBef>
              <a:spcAft>
                <a:spcPts val="0"/>
              </a:spcAft>
              <a:buSzPts val="1400"/>
              <a:buNone/>
              <a:defRPr sz="1800" b="0" i="0" u="none" strike="noStrike" cap="none">
                <a:solidFill>
                  <a:schemeClr val="dk1"/>
                </a:solidFill>
                <a:latin typeface="Gulim"/>
                <a:ea typeface="Gulim"/>
                <a:cs typeface="Gulim"/>
                <a:sym typeface="Gulim"/>
              </a:defRPr>
            </a:lvl9pPr>
          </a:lstStyle>
          <a:p>
            <a:endParaRPr/>
          </a:p>
        </p:txBody>
      </p:sp>
      <p:sp>
        <p:nvSpPr>
          <p:cNvPr id="8" name="Google Shape;8;n"/>
          <p:cNvSpPr txBox="1">
            <a:spLocks noGrp="1"/>
          </p:cNvSpPr>
          <p:nvPr>
            <p:ph type="sldNum" idx="12"/>
          </p:nvPr>
        </p:nvSpPr>
        <p:spPr>
          <a:xfrm>
            <a:off x="4023203" y="9720675"/>
            <a:ext cx="3079202" cy="512301"/>
          </a:xfrm>
          <a:prstGeom prst="rect">
            <a:avLst/>
          </a:prstGeom>
          <a:noFill/>
          <a:ln>
            <a:noFill/>
          </a:ln>
        </p:spPr>
        <p:txBody>
          <a:bodyPr spcFirstLastPara="1" wrap="square" lIns="94775" tIns="47375" rIns="94775" bIns="47375"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10078" y="4861156"/>
            <a:ext cx="5683914" cy="4605821"/>
          </a:xfrm>
          <a:prstGeom prst="rect">
            <a:avLst/>
          </a:prstGeom>
          <a:noFill/>
          <a:ln>
            <a:noFill/>
          </a:ln>
        </p:spPr>
        <p:txBody>
          <a:bodyPr spcFirstLastPara="1" wrap="square" lIns="94775" tIns="47375" rIns="94775" bIns="47375" anchor="t" anchorCtr="0">
            <a:normAutofit/>
          </a:bodyPr>
          <a:lstStyle/>
          <a:p>
            <a:pPr marL="0" lvl="0" indent="0" algn="l" rtl="0">
              <a:spcBef>
                <a:spcPts val="0"/>
              </a:spcBef>
              <a:spcAft>
                <a:spcPts val="0"/>
              </a:spcAft>
              <a:buNone/>
            </a:pPr>
            <a:endParaRPr/>
          </a:p>
        </p:txBody>
      </p:sp>
      <p:sp>
        <p:nvSpPr>
          <p:cNvPr id="91" name="Google Shape;91;p1:notes"/>
          <p:cNvSpPr txBox="1">
            <a:spLocks noGrp="1"/>
          </p:cNvSpPr>
          <p:nvPr>
            <p:ph type="sldNum" idx="12"/>
          </p:nvPr>
        </p:nvSpPr>
        <p:spPr>
          <a:xfrm>
            <a:off x="4023203" y="9720675"/>
            <a:ext cx="3079202" cy="512301"/>
          </a:xfrm>
          <a:prstGeom prst="rect">
            <a:avLst/>
          </a:prstGeom>
          <a:noFill/>
          <a:ln>
            <a:noFill/>
          </a:ln>
        </p:spPr>
        <p:txBody>
          <a:bodyPr spcFirstLastPara="1" wrap="square" lIns="94775" tIns="47375" rIns="94775" bIns="47375" anchor="b" anchorCtr="0">
            <a:noAutofit/>
          </a:bodyPr>
          <a:lstStyle/>
          <a:p>
            <a:pPr marL="0" lvl="0" indent="0" algn="r" rtl="0">
              <a:spcBef>
                <a:spcPts val="0"/>
              </a:spcBef>
              <a:spcAft>
                <a:spcPts val="0"/>
              </a:spcAft>
              <a:buNone/>
            </a:pPr>
            <a:fld id="{00000000-1234-1234-1234-123412341234}" type="slidenum">
              <a:rPr lang="en-US" altLang="ko-KR"/>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bfb7b951e2_1_43: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r>
              <a:rPr lang="ko-KR"/>
              <a:t>이러한 문제정의와 접근 그리고 연구내용에 맞게 K8S를 활용하여  원하는 기술을 일부 구현할 수 있을 것이라 생각합니다. 쿠버네티스 오브젝트 중 볼륨 시스템을 활용하여 가상환경들을 미리 구성하고 이를 사용자의 니즈에 맞게 제공할 수 있는 방안에 대해 연구하였습니다. 영속성 볼륨이라 하는 퍼시스턴트 볼륨 오브젝트는 다양한 타입의 스토리지 플러그인을 제공합니다. 이러한 플러그인 중 간단하게 파일 스토리지 시스템인 NFS, 혹은 오브젝트 스토리지 기반의 디렉토리 구조를 지원하는 솊 파일 시스템 등을 활용하여 외부 스토지에 제공할 가상환경에 대한 구성 요소들을 미리 구축할 수 있습니다. 컨테이너 런타임은 미리 구축된 퍼시스턴트 볼륨을 바로 사용하는 것이 아니라 볼륨의 사용 정책과 요구사항을 정의해놓은 퍼시스턴트 볼륨 클레임 오브젝트를 통해서 요구하는 환경에 맞는 퍼시스턴트 볼륨을 연결 받아 가상환경을 자신의 컨테이너에 제공받을 수 있습니다. 이러한 컨테이너는 쿠버네티스 클러스터 상에서 디플로이먼트 혹은 파드 오브젝트의 형상으로 실행됩니다. 하지만 이러한 라이브러리가 설치된 볼륨을 어태치 하였다고 바로 사용가능한 것은 아닐 것 입니다. 이러한 개발환경을 온전히 사용하기 위해 컨테이너 런타임에서 해당 라이브러리를 사용하도록 환경 변수 설정 등의 연결 작업을 추가로 해줘야 할 것 입니다. </a:t>
            </a:r>
            <a:endParaRPr/>
          </a:p>
        </p:txBody>
      </p:sp>
      <p:sp>
        <p:nvSpPr>
          <p:cNvPr id="213" name="Google Shape;213;g1bfb7b951e2_1_43: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bfb7b951e2_1_67: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r>
              <a:rPr lang="ko-KR"/>
              <a:t>이러한 기술이 구현되고 활용되는 방식에 대해 말씀드리겠습니다. 우선 외부 스토리지에 런타임에 제공될 가상환경들을 구성하게 됩니다. 여기서 일단, 가상환경의 구성요소는 저희가 테스트해본 구성요소인 엔비디아 쿠다, 쿠디엔엔, 그리고 딥러닝 최적화 라이브러리인 텐서 RT에 한정합니다. 그리고 버전 별 파이썬 인터프리터와 각종 버전의 딥러닝 프레임워크를 포함하게 됩니다. NVIDIA 라이브러리는 NVIDIA가 공식적으로 제공하는 개발자 용 라이브러리를 가상환경 구성에 사용하였습니다. 제공되는 설치 방식 중 RPM이나 데비안 패키지가 아닌 리눅스에 범용적으로 설치할 수 있는 런파일이나 압축파일 방식의 설치를 이용하였습니다. 파이썬과 딥러닝 프레임워크 환경을 사전 구성하기 위해서는 파이썬 가상환경을 구성해주는 virtualenv 혹은 아나콘다같은 오픈소스를 사용할 수 있습니다. </a:t>
            </a:r>
            <a:endParaRPr/>
          </a:p>
          <a:p>
            <a:pPr marL="0" lvl="0" indent="0" algn="l" rtl="0">
              <a:spcBef>
                <a:spcPts val="360"/>
              </a:spcBef>
              <a:spcAft>
                <a:spcPts val="0"/>
              </a:spcAft>
              <a:buNone/>
            </a:pPr>
            <a:r>
              <a:rPr lang="ko-KR"/>
              <a:t>권한을 분리하는 내용 추가</a:t>
            </a:r>
            <a:endParaRPr/>
          </a:p>
        </p:txBody>
      </p:sp>
      <p:sp>
        <p:nvSpPr>
          <p:cNvPr id="239" name="Google Shape;239;g1bfb7b951e2_1_67: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bfb7b951e2_1_128: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r>
              <a:rPr lang="ko-KR"/>
              <a:t>해당 이미지는 이러한 전제를 기반으로 우분투 20.04 운영체제 컨테이너 이미지를 지능형 서비스 개발 환경으로 가정하고 이에 샘플의 가상환경을 구축해보았습니다. 영속성 볼륨이 제공하는 파일 경로에서 NVIDIA 라이브러리 중 CUDA 11.2 버전, cuDnn 8.2.1버전을 영속성 볼륨 클레임을 통해 마운트 하였고 외부 스토리지에 구축해놓은 콘다환경 중에서 파이썬 3.8버전 및 텐서플로 2.9버전을 사용하는 환경에 대한 마운트 테스트를 진행하였고 텐서플로 테스트 스크립트의 작동을 확인하였습니다.</a:t>
            </a:r>
            <a:endParaRPr/>
          </a:p>
        </p:txBody>
      </p:sp>
      <p:sp>
        <p:nvSpPr>
          <p:cNvPr id="284" name="Google Shape;284;g1bfb7b951e2_1_128: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bfb7b951e2_1_193: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endParaRPr/>
          </a:p>
        </p:txBody>
      </p:sp>
      <p:sp>
        <p:nvSpPr>
          <p:cNvPr id="296" name="Google Shape;296;g1bfb7b951e2_1_193: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bfb7b951e2_1_211: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Clr>
                <a:schemeClr val="dk1"/>
              </a:buClr>
              <a:buSzPts val="1100"/>
              <a:buFont typeface="Arial"/>
              <a:buNone/>
            </a:pPr>
            <a:r>
              <a:rPr lang="ko-KR"/>
              <a:t>(모니터링 등록) 화면</a:t>
            </a:r>
            <a:endParaRPr/>
          </a:p>
          <a:p>
            <a:pPr marL="0" lvl="0" indent="0" algn="l" rtl="0">
              <a:spcBef>
                <a:spcPts val="360"/>
              </a:spcBef>
              <a:spcAft>
                <a:spcPts val="0"/>
              </a:spcAft>
              <a:buClr>
                <a:schemeClr val="dk1"/>
              </a:buClr>
              <a:buSzPts val="1100"/>
              <a:buFont typeface="Arial"/>
              <a:buNone/>
            </a:pPr>
            <a:r>
              <a:rPr lang="ko-KR"/>
              <a:t>-&gt; cluster monitoring regist 아래 4가지 기입</a:t>
            </a:r>
            <a:endParaRPr/>
          </a:p>
          <a:p>
            <a:pPr marL="0" lvl="0" indent="0" algn="l" rtl="0">
              <a:spcBef>
                <a:spcPts val="360"/>
              </a:spcBef>
              <a:spcAft>
                <a:spcPts val="0"/>
              </a:spcAft>
              <a:buClr>
                <a:schemeClr val="dk1"/>
              </a:buClr>
              <a:buSzPts val="1100"/>
              <a:buFont typeface="Arial"/>
              <a:buNone/>
            </a:pPr>
            <a:r>
              <a:rPr lang="ko-KR"/>
              <a:t>다만, token 기입 안할시 (모니터링)화면에서 search node 아래 버튼 비활성화</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Clr>
                <a:schemeClr val="dk1"/>
              </a:buClr>
              <a:buSzPts val="1100"/>
              <a:buFont typeface="Arial"/>
              <a:buNone/>
            </a:pPr>
            <a:r>
              <a:rPr lang="ko-KR"/>
              <a:t>-&gt;cluster monitoring abstract</a:t>
            </a:r>
            <a:endParaRPr/>
          </a:p>
          <a:p>
            <a:pPr marL="0" lvl="0" indent="0" algn="l" rtl="0">
              <a:spcBef>
                <a:spcPts val="360"/>
              </a:spcBef>
              <a:spcAft>
                <a:spcPts val="0"/>
              </a:spcAft>
              <a:buClr>
                <a:schemeClr val="dk1"/>
              </a:buClr>
              <a:buSzPts val="1100"/>
              <a:buFont typeface="Arial"/>
              <a:buNone/>
            </a:pPr>
            <a:r>
              <a:rPr lang="ko-KR"/>
              <a:t>현재 등록된 클러스터 리스트를 db에서 가져와서 선택 후 삭제 가능.</a:t>
            </a:r>
            <a:endParaRPr/>
          </a:p>
        </p:txBody>
      </p:sp>
      <p:sp>
        <p:nvSpPr>
          <p:cNvPr id="311" name="Google Shape;311;g1bfb7b951e2_1_211: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bfb7b951e2_1_221: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Clr>
                <a:schemeClr val="dk1"/>
              </a:buClr>
              <a:buSzPts val="1100"/>
              <a:buFont typeface="Arial"/>
              <a:buNone/>
            </a:pPr>
            <a:r>
              <a:rPr lang="ko-KR"/>
              <a:t>초기화면(모니터링). 등록된 클러스터가 없다면 cluster info에도 내용이없다.</a:t>
            </a:r>
            <a:endParaRPr/>
          </a:p>
          <a:p>
            <a:pPr marL="0" lvl="0" indent="0" algn="l" rtl="0">
              <a:spcBef>
                <a:spcPts val="360"/>
              </a:spcBef>
              <a:spcAft>
                <a:spcPts val="0"/>
              </a:spcAft>
              <a:buClr>
                <a:schemeClr val="dk1"/>
              </a:buClr>
              <a:buSzPts val="1100"/>
              <a:buFont typeface="Arial"/>
              <a:buNone/>
            </a:pPr>
            <a:r>
              <a:rPr lang="ko-KR"/>
              <a:t>-&gt; search node &amp; pod info 아래 search 버튼 클릭시 그 클러스터와 관련된 정보를 아래 테이블에 보여준다.</a:t>
            </a:r>
            <a:endParaRPr/>
          </a:p>
          <a:p>
            <a:pPr marL="0" lvl="0" indent="0" algn="l" rtl="0">
              <a:spcBef>
                <a:spcPts val="360"/>
              </a:spcBef>
              <a:spcAft>
                <a:spcPts val="0"/>
              </a:spcAft>
              <a:buNone/>
            </a:pPr>
            <a:r>
              <a:rPr lang="ko-KR"/>
              <a:t>클릭시 화면은 다음장</a:t>
            </a:r>
            <a:endParaRPr/>
          </a:p>
          <a:p>
            <a:pPr marL="0" lvl="0" indent="0" algn="l" rtl="0">
              <a:spcBef>
                <a:spcPts val="360"/>
              </a:spcBef>
              <a:spcAft>
                <a:spcPts val="0"/>
              </a:spcAft>
              <a:buNone/>
            </a:pPr>
            <a:endParaRPr/>
          </a:p>
          <a:p>
            <a:pPr marL="0" lvl="0" indent="0" algn="l" rtl="0">
              <a:spcBef>
                <a:spcPts val="360"/>
              </a:spcBef>
              <a:spcAft>
                <a:spcPts val="0"/>
              </a:spcAft>
              <a:buNone/>
            </a:pPr>
            <a:r>
              <a:rPr lang="ko-KR"/>
              <a:t>cluster내 정보를 보여준다</a:t>
            </a:r>
            <a:endParaRPr/>
          </a:p>
          <a:p>
            <a:pPr marL="0" lvl="0" indent="0" algn="l" rtl="0">
              <a:spcBef>
                <a:spcPts val="360"/>
              </a:spcBef>
              <a:spcAft>
                <a:spcPts val="0"/>
              </a:spcAft>
              <a:buClr>
                <a:schemeClr val="dk1"/>
              </a:buClr>
              <a:buSzPts val="1100"/>
              <a:buFont typeface="Arial"/>
              <a:buNone/>
            </a:pPr>
            <a:r>
              <a:rPr lang="ko-KR"/>
              <a:t>-&gt; podinfo에 경우 namespace를 선택하여서 볼수있다.</a:t>
            </a:r>
            <a:endParaRPr/>
          </a:p>
        </p:txBody>
      </p:sp>
      <p:sp>
        <p:nvSpPr>
          <p:cNvPr id="321" name="Google Shape;321;g1bfb7b951e2_1_221: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bfb7b951e2_1_230: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r>
              <a:rPr lang="ko-KR"/>
              <a:t>(디플로이먼트 생성) 화면</a:t>
            </a:r>
            <a:endParaRPr/>
          </a:p>
          <a:p>
            <a:pPr marL="0" lvl="0" indent="0" algn="l" rtl="0">
              <a:spcBef>
                <a:spcPts val="360"/>
              </a:spcBef>
              <a:spcAft>
                <a:spcPts val="0"/>
              </a:spcAft>
              <a:buClr>
                <a:schemeClr val="dk1"/>
              </a:buClr>
              <a:buSzPts val="1100"/>
              <a:buFont typeface="Arial"/>
              <a:buNone/>
            </a:pPr>
            <a:r>
              <a:rPr lang="ko-KR"/>
              <a:t>create deployment</a:t>
            </a:r>
            <a:endParaRPr/>
          </a:p>
          <a:p>
            <a:pPr marL="0" lvl="0" indent="0" algn="l" rtl="0">
              <a:spcBef>
                <a:spcPts val="360"/>
              </a:spcBef>
              <a:spcAft>
                <a:spcPts val="0"/>
              </a:spcAft>
              <a:buClr>
                <a:schemeClr val="dk1"/>
              </a:buClr>
              <a:buSzPts val="1100"/>
              <a:buFont typeface="Arial"/>
              <a:buNone/>
            </a:pPr>
            <a:r>
              <a:rPr lang="ko-KR"/>
              <a:t>-&gt; cluster 와 서버 선택 후 create 누르면 생성</a:t>
            </a:r>
            <a:endParaRPr/>
          </a:p>
          <a:p>
            <a:pPr marL="0" lvl="0" indent="0" algn="l" rtl="0">
              <a:spcBef>
                <a:spcPts val="360"/>
              </a:spcBef>
              <a:spcAft>
                <a:spcPts val="0"/>
              </a:spcAft>
              <a:buClr>
                <a:schemeClr val="dk1"/>
              </a:buClr>
              <a:buSzPts val="1100"/>
              <a:buFont typeface="Arial"/>
              <a:buNone/>
            </a:pPr>
            <a:r>
              <a:rPr lang="ko-KR"/>
              <a:t>-&gt; 서버 리스트 중 하나를 선택하면 구성파일 리스트와 동시에 아래에 그래프를 보여줌.</a:t>
            </a:r>
            <a:endParaRPr/>
          </a:p>
          <a:p>
            <a:pPr marL="0" lvl="0" indent="0" algn="l" rtl="0">
              <a:spcBef>
                <a:spcPts val="360"/>
              </a:spcBef>
              <a:spcAft>
                <a:spcPts val="0"/>
              </a:spcAft>
              <a:buClr>
                <a:schemeClr val="dk1"/>
              </a:buClr>
              <a:buSzPts val="1100"/>
              <a:buFont typeface="Arial"/>
              <a:buNone/>
            </a:pPr>
            <a:r>
              <a:rPr lang="ko-KR"/>
              <a:t>-&gt; updateonce 이 버튼 3가지는 여기서는 동작안함.</a:t>
            </a:r>
            <a:endParaRPr/>
          </a:p>
        </p:txBody>
      </p:sp>
      <p:sp>
        <p:nvSpPr>
          <p:cNvPr id="331" name="Google Shape;331;g1bfb7b951e2_1_230: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bfb7b951e2_1_241: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r>
              <a:rPr lang="ko-KR" dirty="0"/>
              <a:t>이미지()</a:t>
            </a:r>
            <a:endParaRPr dirty="0"/>
          </a:p>
          <a:p>
            <a:pPr marL="0" lvl="0" indent="0" algn="l" rtl="0">
              <a:spcBef>
                <a:spcPts val="360"/>
              </a:spcBef>
              <a:spcAft>
                <a:spcPts val="0"/>
              </a:spcAft>
              <a:buNone/>
            </a:pPr>
            <a:r>
              <a:rPr lang="ko-KR" dirty="0"/>
              <a:t>-&gt; </a:t>
            </a:r>
            <a:r>
              <a:rPr lang="ko-KR" dirty="0" err="1"/>
              <a:t>flowchart를</a:t>
            </a:r>
            <a:r>
              <a:rPr lang="ko-KR" dirty="0"/>
              <a:t> </a:t>
            </a:r>
            <a:r>
              <a:rPr lang="ko-KR" dirty="0" err="1"/>
              <a:t>그리려하는</a:t>
            </a:r>
            <a:r>
              <a:rPr lang="ko-KR" dirty="0"/>
              <a:t> 정보가 담겨있는 파일 리스트를 보여준다. </a:t>
            </a:r>
            <a:r>
              <a:rPr lang="ko-KR" dirty="0" err="1"/>
              <a:t>json</a:t>
            </a:r>
            <a:r>
              <a:rPr lang="ko-KR" dirty="0"/>
              <a:t> 형식(</a:t>
            </a:r>
            <a:r>
              <a:rPr lang="ko-KR" dirty="0" err="1"/>
              <a:t>좌상단</a:t>
            </a:r>
            <a:r>
              <a:rPr lang="ko-KR" dirty="0"/>
              <a:t> 텍스트)</a:t>
            </a:r>
            <a:endParaRPr dirty="0"/>
          </a:p>
          <a:p>
            <a:pPr marL="0" lvl="0" indent="0" algn="l" rtl="0">
              <a:spcBef>
                <a:spcPts val="360"/>
              </a:spcBef>
              <a:spcAft>
                <a:spcPts val="0"/>
              </a:spcAft>
              <a:buNone/>
            </a:pPr>
            <a:r>
              <a:rPr lang="ko-KR" dirty="0"/>
              <a:t>-&gt; </a:t>
            </a:r>
            <a:r>
              <a:rPr lang="ko-KR" dirty="0" err="1"/>
              <a:t>update_once</a:t>
            </a:r>
            <a:r>
              <a:rPr lang="ko-KR" dirty="0"/>
              <a:t> : 클릭 당시에 모니터링 정보에 의거하여 빨강(</a:t>
            </a:r>
            <a:r>
              <a:rPr lang="ko-KR" dirty="0" err="1"/>
              <a:t>Terminating</a:t>
            </a:r>
            <a:r>
              <a:rPr lang="ko-KR" dirty="0"/>
              <a:t>)/초록(</a:t>
            </a:r>
            <a:r>
              <a:rPr lang="ko-KR" dirty="0" err="1"/>
              <a:t>running</a:t>
            </a:r>
            <a:r>
              <a:rPr lang="ko-KR" dirty="0"/>
              <a:t>)/회색 </a:t>
            </a:r>
            <a:r>
              <a:rPr lang="ko-KR" dirty="0" err="1"/>
              <a:t>으로</a:t>
            </a:r>
            <a:r>
              <a:rPr lang="ko-KR" dirty="0"/>
              <a:t> 바뀐다. -&gt; </a:t>
            </a:r>
            <a:r>
              <a:rPr lang="ko-KR" dirty="0" err="1"/>
              <a:t>우하단</a:t>
            </a:r>
            <a:r>
              <a:rPr lang="ko-KR" dirty="0"/>
              <a:t> 이미지 참조</a:t>
            </a:r>
            <a:endParaRPr dirty="0"/>
          </a:p>
          <a:p>
            <a:pPr marL="0" lvl="0" indent="0" algn="l" rtl="0">
              <a:spcBef>
                <a:spcPts val="360"/>
              </a:spcBef>
              <a:spcAft>
                <a:spcPts val="0"/>
              </a:spcAft>
              <a:buNone/>
            </a:pPr>
            <a:r>
              <a:rPr lang="ko-KR" dirty="0"/>
              <a:t>-&gt; </a:t>
            </a:r>
            <a:r>
              <a:rPr lang="ko-KR" dirty="0" err="1"/>
              <a:t>update</a:t>
            </a:r>
            <a:r>
              <a:rPr lang="ko-KR" dirty="0"/>
              <a:t> 10sec: </a:t>
            </a:r>
            <a:r>
              <a:rPr lang="ko-KR" dirty="0" err="1"/>
              <a:t>클릭시</a:t>
            </a:r>
            <a:r>
              <a:rPr lang="ko-KR" dirty="0"/>
              <a:t> </a:t>
            </a:r>
            <a:r>
              <a:rPr lang="ko-KR" dirty="0" err="1"/>
              <a:t>update_once를</a:t>
            </a:r>
            <a:r>
              <a:rPr lang="ko-KR" dirty="0"/>
              <a:t> 10초단위로 갱신</a:t>
            </a:r>
            <a:endParaRPr dirty="0"/>
          </a:p>
          <a:p>
            <a:pPr marL="0" lvl="0" indent="0" algn="l" rtl="0">
              <a:spcBef>
                <a:spcPts val="360"/>
              </a:spcBef>
              <a:spcAft>
                <a:spcPts val="0"/>
              </a:spcAft>
              <a:buNone/>
            </a:pPr>
            <a:r>
              <a:rPr lang="ko-KR" dirty="0"/>
              <a:t>-&gt; </a:t>
            </a:r>
            <a:r>
              <a:rPr lang="ko-KR" dirty="0" err="1"/>
              <a:t>update</a:t>
            </a:r>
            <a:r>
              <a:rPr lang="ko-KR" dirty="0"/>
              <a:t> </a:t>
            </a:r>
            <a:r>
              <a:rPr lang="ko-KR" dirty="0" err="1"/>
              <a:t>stop</a:t>
            </a:r>
            <a:r>
              <a:rPr lang="ko-KR" dirty="0"/>
              <a:t>: </a:t>
            </a:r>
            <a:r>
              <a:rPr lang="ko-KR" dirty="0" err="1"/>
              <a:t>클릭시</a:t>
            </a:r>
            <a:r>
              <a:rPr lang="ko-KR" dirty="0"/>
              <a:t> 갱신 중지</a:t>
            </a:r>
            <a:br>
              <a:rPr lang="ko-KR" dirty="0"/>
            </a:br>
            <a:r>
              <a:rPr lang="ko-KR" dirty="0"/>
              <a:t>(</a:t>
            </a:r>
            <a:r>
              <a:rPr lang="ko-KR" dirty="0" err="1"/>
              <a:t>파드</a:t>
            </a:r>
            <a:r>
              <a:rPr lang="ko-KR" dirty="0"/>
              <a:t> 로그) 화면</a:t>
            </a:r>
            <a:endParaRPr dirty="0"/>
          </a:p>
          <a:p>
            <a:pPr marL="0" lvl="0" indent="0" algn="l" rtl="0">
              <a:spcBef>
                <a:spcPts val="360"/>
              </a:spcBef>
              <a:spcAft>
                <a:spcPts val="0"/>
              </a:spcAft>
              <a:buNone/>
            </a:pPr>
            <a:r>
              <a:rPr lang="ko-KR" dirty="0" err="1"/>
              <a:t>logviewer</a:t>
            </a:r>
            <a:endParaRPr dirty="0"/>
          </a:p>
          <a:p>
            <a:pPr marL="0" lvl="0" indent="0" algn="l" rtl="0">
              <a:spcBef>
                <a:spcPts val="360"/>
              </a:spcBef>
              <a:spcAft>
                <a:spcPts val="0"/>
              </a:spcAft>
              <a:buNone/>
            </a:pPr>
            <a:r>
              <a:rPr lang="ko-KR" dirty="0"/>
              <a:t>-&gt; </a:t>
            </a:r>
            <a:r>
              <a:rPr lang="ko-KR" dirty="0" err="1"/>
              <a:t>cluster</a:t>
            </a:r>
            <a:r>
              <a:rPr lang="ko-KR" dirty="0"/>
              <a:t>, </a:t>
            </a:r>
            <a:r>
              <a:rPr lang="ko-KR" dirty="0" err="1"/>
              <a:t>namespace</a:t>
            </a:r>
            <a:r>
              <a:rPr lang="ko-KR" dirty="0"/>
              <a:t>, </a:t>
            </a:r>
            <a:r>
              <a:rPr lang="ko-KR" dirty="0" err="1"/>
              <a:t>pod를</a:t>
            </a:r>
            <a:r>
              <a:rPr lang="ko-KR" dirty="0"/>
              <a:t> 순차적으로 </a:t>
            </a:r>
            <a:r>
              <a:rPr lang="ko-KR" dirty="0" err="1"/>
              <a:t>클릭시</a:t>
            </a:r>
            <a:r>
              <a:rPr lang="ko-KR" dirty="0"/>
              <a:t> 아래 </a:t>
            </a:r>
            <a:r>
              <a:rPr lang="ko-KR" dirty="0" err="1"/>
              <a:t>검은화면에</a:t>
            </a:r>
            <a:r>
              <a:rPr lang="ko-KR" dirty="0"/>
              <a:t> 로그내용이 올라감</a:t>
            </a:r>
            <a:endParaRPr dirty="0"/>
          </a:p>
          <a:p>
            <a:pPr marL="0" lvl="0" indent="0" algn="l" rtl="0">
              <a:spcBef>
                <a:spcPts val="360"/>
              </a:spcBef>
              <a:spcAft>
                <a:spcPts val="0"/>
              </a:spcAft>
              <a:buNone/>
            </a:pPr>
            <a:r>
              <a:rPr lang="ko-KR" dirty="0"/>
              <a:t>-&gt; </a:t>
            </a:r>
            <a:r>
              <a:rPr lang="ko-KR" dirty="0" err="1"/>
              <a:t>검은화면</a:t>
            </a:r>
            <a:r>
              <a:rPr lang="ko-KR" dirty="0"/>
              <a:t> 우측상단 </a:t>
            </a:r>
            <a:r>
              <a:rPr lang="ko-KR" dirty="0" err="1"/>
              <a:t>stop</a:t>
            </a:r>
            <a:r>
              <a:rPr lang="ko-KR" dirty="0"/>
              <a:t> </a:t>
            </a:r>
            <a:r>
              <a:rPr lang="ko-KR" dirty="0" err="1"/>
              <a:t>버튼누를시</a:t>
            </a:r>
            <a:r>
              <a:rPr lang="ko-KR" dirty="0"/>
              <a:t> </a:t>
            </a:r>
            <a:r>
              <a:rPr lang="ko-KR" dirty="0" err="1"/>
              <a:t>go로</a:t>
            </a:r>
            <a:r>
              <a:rPr lang="ko-KR" dirty="0"/>
              <a:t> 바뀜 갱신을 계속할지 멈출지를 버튼으로 </a:t>
            </a:r>
            <a:r>
              <a:rPr lang="ko-KR" dirty="0" err="1"/>
              <a:t>정할수있음</a:t>
            </a:r>
            <a:r>
              <a:rPr lang="ko-KR" dirty="0"/>
              <a:t>.</a:t>
            </a:r>
            <a:endParaRPr dirty="0"/>
          </a:p>
        </p:txBody>
      </p:sp>
      <p:sp>
        <p:nvSpPr>
          <p:cNvPr id="341" name="Google Shape;341;g1bfb7b951e2_1_241: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8: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8:notes"/>
          <p:cNvSpPr txBox="1">
            <a:spLocks noGrp="1"/>
          </p:cNvSpPr>
          <p:nvPr>
            <p:ph type="body" idx="1"/>
          </p:nvPr>
        </p:nvSpPr>
        <p:spPr>
          <a:xfrm>
            <a:off x="710078" y="4861156"/>
            <a:ext cx="5683914" cy="4605821"/>
          </a:xfrm>
          <a:prstGeom prst="rect">
            <a:avLst/>
          </a:prstGeom>
          <a:noFill/>
          <a:ln>
            <a:noFill/>
          </a:ln>
        </p:spPr>
        <p:txBody>
          <a:bodyPr spcFirstLastPara="1" wrap="square" lIns="94775" tIns="47375" rIns="94775" bIns="47375" anchor="t" anchorCtr="0">
            <a:normAutofit/>
          </a:bodyPr>
          <a:lstStyle/>
          <a:p>
            <a:pPr marL="0" lvl="0" indent="0" algn="l" rtl="0">
              <a:spcBef>
                <a:spcPts val="0"/>
              </a:spcBef>
              <a:spcAft>
                <a:spcPts val="0"/>
              </a:spcAft>
              <a:buNone/>
            </a:pPr>
            <a:endParaRPr/>
          </a:p>
        </p:txBody>
      </p:sp>
      <p:sp>
        <p:nvSpPr>
          <p:cNvPr id="353" name="Google Shape;353;p8:notes"/>
          <p:cNvSpPr txBox="1">
            <a:spLocks noGrp="1"/>
          </p:cNvSpPr>
          <p:nvPr>
            <p:ph type="sldNum" idx="12"/>
          </p:nvPr>
        </p:nvSpPr>
        <p:spPr>
          <a:xfrm>
            <a:off x="4023203" y="9720675"/>
            <a:ext cx="3079202" cy="512301"/>
          </a:xfrm>
          <a:prstGeom prst="rect">
            <a:avLst/>
          </a:prstGeom>
          <a:noFill/>
          <a:ln>
            <a:noFill/>
          </a:ln>
        </p:spPr>
        <p:txBody>
          <a:bodyPr spcFirstLastPara="1" wrap="square" lIns="94775" tIns="47375" rIns="94775" bIns="47375" anchor="b" anchorCtr="0">
            <a:noAutofit/>
          </a:bodyPr>
          <a:lstStyle/>
          <a:p>
            <a:pPr marL="0" lvl="0" indent="0" algn="r" rtl="0">
              <a:spcBef>
                <a:spcPts val="0"/>
              </a:spcBef>
              <a:spcAft>
                <a:spcPts val="0"/>
              </a:spcAft>
              <a:buNone/>
            </a:pPr>
            <a:fld id="{00000000-1234-1234-1234-123412341234}" type="slidenum">
              <a:rPr lang="en-US" altLang="ko-KR"/>
              <a:t>17</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bfb7b951e2_1_394: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endParaRPr/>
          </a:p>
        </p:txBody>
      </p:sp>
      <p:sp>
        <p:nvSpPr>
          <p:cNvPr id="362" name="Google Shape;362;g1bfb7b951e2_1_394: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710078" y="4861156"/>
            <a:ext cx="5683914" cy="4605821"/>
          </a:xfrm>
          <a:prstGeom prst="rect">
            <a:avLst/>
          </a:prstGeom>
          <a:noFill/>
          <a:ln>
            <a:noFill/>
          </a:ln>
        </p:spPr>
        <p:txBody>
          <a:bodyPr spcFirstLastPara="1" wrap="square" lIns="94775" tIns="47375" rIns="94775" bIns="47375" anchor="t" anchorCtr="0">
            <a:normAutofit/>
          </a:bodyPr>
          <a:lstStyle/>
          <a:p>
            <a:pPr marL="0" lvl="0" indent="0" algn="l" rtl="0">
              <a:spcBef>
                <a:spcPts val="0"/>
              </a:spcBef>
              <a:spcAft>
                <a:spcPts val="0"/>
              </a:spcAft>
              <a:buNone/>
            </a:pPr>
            <a:endParaRPr/>
          </a:p>
        </p:txBody>
      </p:sp>
      <p:sp>
        <p:nvSpPr>
          <p:cNvPr id="104" name="Google Shape;104;p2:notes"/>
          <p:cNvSpPr txBox="1">
            <a:spLocks noGrp="1"/>
          </p:cNvSpPr>
          <p:nvPr>
            <p:ph type="sldNum" idx="12"/>
          </p:nvPr>
        </p:nvSpPr>
        <p:spPr>
          <a:xfrm>
            <a:off x="4023203" y="9720675"/>
            <a:ext cx="3079202" cy="512301"/>
          </a:xfrm>
          <a:prstGeom prst="rect">
            <a:avLst/>
          </a:prstGeom>
          <a:noFill/>
          <a:ln>
            <a:noFill/>
          </a:ln>
        </p:spPr>
        <p:txBody>
          <a:bodyPr spcFirstLastPara="1" wrap="square" lIns="94775" tIns="47375" rIns="94775" bIns="47375" anchor="b" anchorCtr="0">
            <a:noAutofit/>
          </a:bodyPr>
          <a:lstStyle/>
          <a:p>
            <a:pPr marL="0" lvl="0" indent="0" algn="r" rtl="0">
              <a:spcBef>
                <a:spcPts val="0"/>
              </a:spcBef>
              <a:spcAft>
                <a:spcPts val="0"/>
              </a:spcAft>
              <a:buNone/>
            </a:pPr>
            <a:fld id="{00000000-1234-1234-1234-123412341234}" type="slidenum">
              <a:rPr lang="en-US" altLang="ko-KR"/>
              <a:t>1</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9: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9:notes"/>
          <p:cNvSpPr txBox="1">
            <a:spLocks noGrp="1"/>
          </p:cNvSpPr>
          <p:nvPr>
            <p:ph type="body" idx="1"/>
          </p:nvPr>
        </p:nvSpPr>
        <p:spPr>
          <a:xfrm>
            <a:off x="710078" y="4861156"/>
            <a:ext cx="5683914" cy="4605821"/>
          </a:xfrm>
          <a:prstGeom prst="rect">
            <a:avLst/>
          </a:prstGeom>
          <a:noFill/>
          <a:ln>
            <a:noFill/>
          </a:ln>
        </p:spPr>
        <p:txBody>
          <a:bodyPr spcFirstLastPara="1" wrap="square" lIns="94775" tIns="47375" rIns="94775" bIns="47375" anchor="t" anchorCtr="0">
            <a:normAutofit/>
          </a:bodyPr>
          <a:lstStyle/>
          <a:p>
            <a:pPr marL="0" lvl="0" indent="0" algn="l" rtl="0">
              <a:spcBef>
                <a:spcPts val="0"/>
              </a:spcBef>
              <a:spcAft>
                <a:spcPts val="0"/>
              </a:spcAft>
              <a:buNone/>
            </a:pPr>
            <a:endParaRPr/>
          </a:p>
        </p:txBody>
      </p:sp>
      <p:sp>
        <p:nvSpPr>
          <p:cNvPr id="372" name="Google Shape;372;p9:notes"/>
          <p:cNvSpPr txBox="1">
            <a:spLocks noGrp="1"/>
          </p:cNvSpPr>
          <p:nvPr>
            <p:ph type="sldNum" idx="12"/>
          </p:nvPr>
        </p:nvSpPr>
        <p:spPr>
          <a:xfrm>
            <a:off x="4023203" y="9720675"/>
            <a:ext cx="3079202" cy="512301"/>
          </a:xfrm>
          <a:prstGeom prst="rect">
            <a:avLst/>
          </a:prstGeom>
          <a:noFill/>
          <a:ln>
            <a:noFill/>
          </a:ln>
        </p:spPr>
        <p:txBody>
          <a:bodyPr spcFirstLastPara="1" wrap="square" lIns="94775" tIns="47375" rIns="94775" bIns="47375" anchor="b" anchorCtr="0">
            <a:noAutofit/>
          </a:bodyPr>
          <a:lstStyle/>
          <a:p>
            <a:pPr marL="0" lvl="0" indent="0" algn="r" rtl="0">
              <a:spcBef>
                <a:spcPts val="0"/>
              </a:spcBef>
              <a:spcAft>
                <a:spcPts val="0"/>
              </a:spcAft>
              <a:buNone/>
            </a:pPr>
            <a:fld id="{00000000-1234-1234-1234-123412341234}" type="slidenum">
              <a:rPr lang="en-US" altLang="ko-KR"/>
              <a:t>19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710078" y="4861156"/>
            <a:ext cx="5683914" cy="4605821"/>
          </a:xfrm>
          <a:prstGeom prst="rect">
            <a:avLst/>
          </a:prstGeom>
          <a:noFill/>
          <a:ln>
            <a:noFill/>
          </a:ln>
        </p:spPr>
        <p:txBody>
          <a:bodyPr spcFirstLastPara="1" wrap="square" lIns="94775" tIns="47375" rIns="94775" bIns="47375" anchor="t" anchorCtr="0">
            <a:normAutofit/>
          </a:bodyPr>
          <a:lstStyle/>
          <a:p>
            <a:pPr marL="0" lvl="0" indent="0" algn="l" rtl="0">
              <a:spcBef>
                <a:spcPts val="0"/>
              </a:spcBef>
              <a:spcAft>
                <a:spcPts val="0"/>
              </a:spcAft>
              <a:buNone/>
            </a:pPr>
            <a:endParaRPr/>
          </a:p>
        </p:txBody>
      </p:sp>
      <p:sp>
        <p:nvSpPr>
          <p:cNvPr id="123" name="Google Shape;123;p3:notes"/>
          <p:cNvSpPr txBox="1">
            <a:spLocks noGrp="1"/>
          </p:cNvSpPr>
          <p:nvPr>
            <p:ph type="sldNum" idx="12"/>
          </p:nvPr>
        </p:nvSpPr>
        <p:spPr>
          <a:xfrm>
            <a:off x="4023203" y="9720675"/>
            <a:ext cx="3079202" cy="512301"/>
          </a:xfrm>
          <a:prstGeom prst="rect">
            <a:avLst/>
          </a:prstGeom>
          <a:noFill/>
          <a:ln>
            <a:noFill/>
          </a:ln>
        </p:spPr>
        <p:txBody>
          <a:bodyPr spcFirstLastPara="1" wrap="square" lIns="94775" tIns="47375" rIns="94775" bIns="47375" anchor="b" anchorCtr="0">
            <a:noAutofit/>
          </a:bodyPr>
          <a:lstStyle/>
          <a:p>
            <a:pPr marL="0" lvl="0" indent="0" algn="r" rtl="0">
              <a:spcBef>
                <a:spcPts val="0"/>
              </a:spcBef>
              <a:spcAft>
                <a:spcPts val="0"/>
              </a:spcAft>
              <a:buNone/>
            </a:pPr>
            <a:fld id="{00000000-1234-1234-1234-123412341234}" type="slidenum">
              <a:rPr lang="en-US" altLang="ko-KR"/>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4:notes"/>
          <p:cNvSpPr txBox="1">
            <a:spLocks noGrp="1"/>
          </p:cNvSpPr>
          <p:nvPr>
            <p:ph type="body" idx="1"/>
          </p:nvPr>
        </p:nvSpPr>
        <p:spPr>
          <a:xfrm>
            <a:off x="710078" y="4861156"/>
            <a:ext cx="5683914" cy="4605821"/>
          </a:xfrm>
          <a:prstGeom prst="rect">
            <a:avLst/>
          </a:prstGeom>
          <a:noFill/>
          <a:ln>
            <a:noFill/>
          </a:ln>
        </p:spPr>
        <p:txBody>
          <a:bodyPr spcFirstLastPara="1" wrap="square" lIns="94775" tIns="47375" rIns="94775" bIns="47375" anchor="t" anchorCtr="0">
            <a:normAutofit/>
          </a:bodyPr>
          <a:lstStyle/>
          <a:p>
            <a:pPr marL="0" lvl="0" indent="0" algn="l" rtl="0">
              <a:spcBef>
                <a:spcPts val="0"/>
              </a:spcBef>
              <a:spcAft>
                <a:spcPts val="0"/>
              </a:spcAft>
              <a:buNone/>
            </a:pPr>
            <a:endParaRPr/>
          </a:p>
        </p:txBody>
      </p:sp>
      <p:sp>
        <p:nvSpPr>
          <p:cNvPr id="137" name="Google Shape;137;p4:notes"/>
          <p:cNvSpPr txBox="1">
            <a:spLocks noGrp="1"/>
          </p:cNvSpPr>
          <p:nvPr>
            <p:ph type="sldNum" idx="12"/>
          </p:nvPr>
        </p:nvSpPr>
        <p:spPr>
          <a:xfrm>
            <a:off x="4023203" y="9720675"/>
            <a:ext cx="3079202" cy="512301"/>
          </a:xfrm>
          <a:prstGeom prst="rect">
            <a:avLst/>
          </a:prstGeom>
          <a:noFill/>
          <a:ln>
            <a:noFill/>
          </a:ln>
        </p:spPr>
        <p:txBody>
          <a:bodyPr spcFirstLastPara="1" wrap="square" lIns="94775" tIns="47375" rIns="94775" bIns="47375" anchor="b" anchorCtr="0">
            <a:noAutofit/>
          </a:bodyPr>
          <a:lstStyle/>
          <a:p>
            <a:pPr marL="0" lvl="0" indent="0" algn="r" rtl="0">
              <a:spcBef>
                <a:spcPts val="0"/>
              </a:spcBef>
              <a:spcAft>
                <a:spcPts val="0"/>
              </a:spcAft>
              <a:buNone/>
            </a:pPr>
            <a:fld id="{00000000-1234-1234-1234-123412341234}" type="slidenum">
              <a:rPr lang="en-US" altLang="ko-KR"/>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710078" y="4861156"/>
            <a:ext cx="5683914" cy="4605821"/>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endParaRPr/>
          </a:p>
        </p:txBody>
      </p:sp>
      <p:sp>
        <p:nvSpPr>
          <p:cNvPr id="147" name="Google Shape;147;p5: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6:notes"/>
          <p:cNvSpPr txBox="1">
            <a:spLocks noGrp="1"/>
          </p:cNvSpPr>
          <p:nvPr>
            <p:ph type="body" idx="1"/>
          </p:nvPr>
        </p:nvSpPr>
        <p:spPr>
          <a:xfrm>
            <a:off x="710078" y="4861156"/>
            <a:ext cx="5683914" cy="4605821"/>
          </a:xfrm>
          <a:prstGeom prst="rect">
            <a:avLst/>
          </a:prstGeom>
          <a:noFill/>
          <a:ln>
            <a:noFill/>
          </a:ln>
        </p:spPr>
        <p:txBody>
          <a:bodyPr spcFirstLastPara="1" wrap="square" lIns="94775" tIns="47375" rIns="94775" bIns="47375" anchor="t" anchorCtr="0">
            <a:normAutofit/>
          </a:bodyPr>
          <a:lstStyle/>
          <a:p>
            <a:pPr marL="0" lvl="0" indent="0" algn="l" rtl="0">
              <a:spcBef>
                <a:spcPts val="0"/>
              </a:spcBef>
              <a:spcAft>
                <a:spcPts val="0"/>
              </a:spcAft>
              <a:buNone/>
            </a:pPr>
            <a:endParaRPr/>
          </a:p>
        </p:txBody>
      </p:sp>
      <p:sp>
        <p:nvSpPr>
          <p:cNvPr id="158" name="Google Shape;158;p6:notes"/>
          <p:cNvSpPr txBox="1">
            <a:spLocks noGrp="1"/>
          </p:cNvSpPr>
          <p:nvPr>
            <p:ph type="sldNum" idx="12"/>
          </p:nvPr>
        </p:nvSpPr>
        <p:spPr>
          <a:xfrm>
            <a:off x="4023203" y="9720675"/>
            <a:ext cx="3079202" cy="512301"/>
          </a:xfrm>
          <a:prstGeom prst="rect">
            <a:avLst/>
          </a:prstGeom>
          <a:noFill/>
          <a:ln>
            <a:noFill/>
          </a:ln>
        </p:spPr>
        <p:txBody>
          <a:bodyPr spcFirstLastPara="1" wrap="square" lIns="94775" tIns="47375" rIns="94775" bIns="47375" anchor="b" anchorCtr="0">
            <a:noAutofit/>
          </a:bodyPr>
          <a:lstStyle/>
          <a:p>
            <a:pPr marL="0" lvl="0" indent="0" algn="r" rtl="0">
              <a:spcBef>
                <a:spcPts val="0"/>
              </a:spcBef>
              <a:spcAft>
                <a:spcPts val="0"/>
              </a:spcAft>
              <a:buNone/>
            </a:pPr>
            <a:fld id="{00000000-1234-1234-1234-123412341234}" type="slidenum">
              <a:rPr lang="en-US" altLang="ko-KR"/>
              <a:t>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fb253e202_0_0: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r>
              <a:rPr lang="ko-KR"/>
              <a:t>인공지능 학습을 포함한 기존 지능형서비스의 개발 및 배포 환경의 사례는 다음과 같습니다. GPU 하드웨어를 장착한 워크스테이션이나 베어메탈 서버를 직접 구축하는 방식이 있습니다. 좀 더 나아가 엔비디아 지피유 클라우드라고 불리는 NGC에서 제공하는 컨테이너 이미지를 이용하여 도커 등의 컨테이너 런타임으로 개발 및 서비스를 배포할 수 있는 환경을 구축합니다.</a:t>
            </a:r>
            <a:endParaRPr/>
          </a:p>
        </p:txBody>
      </p:sp>
      <p:sp>
        <p:nvSpPr>
          <p:cNvPr id="167" name="Google Shape;167;g1bfb253e202_0_0: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bfb7b951e2_0_1: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r>
              <a:rPr lang="ko-KR"/>
              <a:t>기존 이러한 NGC 기반 컨테이너들은 가져다 쓰기 편하고 컨테이너 내부에 모든 개발환경이 전부 갖추어져 있어서 편하다라는 장점이 있지만  조금 더 와이드 하게 개발하는 분들에게 일부 불편한 점이 있을 수 있습니다. 다양한 OS 버전, 다양한 NVIDIA 라이브러리 버전, 그리고 다양한 딥러닝 프레임워크들의 각기 다른 버전. 이를 기존 개발하고 있던 시스템에 연계할 때, 혹은 이렇게 빌드되어 배포된 이미지를 여러 버전에서 테스트 해봐야하는 상황이 생길 때. 이런 컨테이너 이미지를 종류 별로 전부 빌드해놓기가 스토리지 용량의 관점이나 각 프레임워크의 관점에서 불편하다고 느끼실 수 있을 것 같습니다.</a:t>
            </a:r>
            <a:endParaRPr/>
          </a:p>
        </p:txBody>
      </p:sp>
      <p:sp>
        <p:nvSpPr>
          <p:cNvPr id="177" name="Google Shape;177;g1bfb7b951e2_0_1: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bfb7b951e2_1_9:notes"/>
          <p:cNvSpPr txBox="1">
            <a:spLocks noGrp="1"/>
          </p:cNvSpPr>
          <p:nvPr>
            <p:ph type="body" idx="1"/>
          </p:nvPr>
        </p:nvSpPr>
        <p:spPr>
          <a:xfrm>
            <a:off x="710078" y="4861156"/>
            <a:ext cx="5683800" cy="4605900"/>
          </a:xfrm>
          <a:prstGeom prst="rect">
            <a:avLst/>
          </a:prstGeom>
        </p:spPr>
        <p:txBody>
          <a:bodyPr spcFirstLastPara="1" wrap="square" lIns="94775" tIns="47375" rIns="94775" bIns="47375" anchor="t" anchorCtr="0">
            <a:noAutofit/>
          </a:bodyPr>
          <a:lstStyle/>
          <a:p>
            <a:pPr marL="0" lvl="0" indent="0" algn="l" rtl="0">
              <a:spcBef>
                <a:spcPts val="360"/>
              </a:spcBef>
              <a:spcAft>
                <a:spcPts val="0"/>
              </a:spcAft>
              <a:buNone/>
            </a:pPr>
            <a:r>
              <a:rPr lang="ko-KR"/>
              <a:t>저희가 착안한 문제에 대한 접근은 다음과 같습니다. 이러한 컨테이너 런타임 기반의 개발 환경에서 환경을 구성하는 구성요소들이 가변적이고 이식가능하게 제공될 수는 없을까 라는 관점으로 바라보았습니다. 개발환경을 제공한다면 동시에 여러 컨테이너 인스턴스가 가동되어도 동일한 기능이 제공되어야 할 것 입니다. 그리고 사용자가 초기화를 원하여 컨테이너 런타임을 재시작한다면 이러한 환경 제공에 대한 무결성이 보장되어야할 것 입니다. 또한 추가적으로 사용자가 개발적인 이슈 혹은 테스트 적인 관점에서 환경을 다르게 다시 구성해야 할 때 제공되는 개발 환경들을 손쉽게 변경해볼 수는 있는 방법에 대해 고민해보았습니다.</a:t>
            </a:r>
            <a:endParaRPr/>
          </a:p>
        </p:txBody>
      </p:sp>
      <p:sp>
        <p:nvSpPr>
          <p:cNvPr id="190" name="Google Shape;190;g1bfb7b951e2_1_9:notes"/>
          <p:cNvSpPr>
            <a:spLocks noGrp="1" noRot="1" noChangeAspect="1"/>
          </p:cNvSpPr>
          <p:nvPr>
            <p:ph type="sldImg" idx="2"/>
          </p:nvPr>
        </p:nvSpPr>
        <p:spPr>
          <a:xfrm>
            <a:off x="138113" y="765175"/>
            <a:ext cx="6827837" cy="3840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cxnSp>
        <p:nvCxnSpPr>
          <p:cNvPr id="16" name="Google Shape;16;p11"/>
          <p:cNvCxnSpPr/>
          <p:nvPr/>
        </p:nvCxnSpPr>
        <p:spPr>
          <a:xfrm>
            <a:off x="620185" y="3501008"/>
            <a:ext cx="11000316" cy="1588"/>
          </a:xfrm>
          <a:prstGeom prst="straightConnector1">
            <a:avLst/>
          </a:prstGeom>
          <a:noFill/>
          <a:ln w="88900" cap="flat" cmpd="sng">
            <a:solidFill>
              <a:srgbClr val="0070C0"/>
            </a:solidFill>
            <a:prstDash val="solid"/>
            <a:round/>
            <a:headEnd type="none" w="sm" len="sm"/>
            <a:tailEnd type="none" w="sm" len="sm"/>
          </a:ln>
        </p:spPr>
      </p:cxnSp>
      <p:cxnSp>
        <p:nvCxnSpPr>
          <p:cNvPr id="17" name="Google Shape;17;p11"/>
          <p:cNvCxnSpPr/>
          <p:nvPr/>
        </p:nvCxnSpPr>
        <p:spPr>
          <a:xfrm>
            <a:off x="620185" y="3501008"/>
            <a:ext cx="11000316" cy="1588"/>
          </a:xfrm>
          <a:prstGeom prst="straightConnector1">
            <a:avLst/>
          </a:prstGeom>
          <a:noFill/>
          <a:ln w="88900" cap="flat" cmpd="sng">
            <a:solidFill>
              <a:srgbClr val="0070C0"/>
            </a:solidFill>
            <a:prstDash val="solid"/>
            <a:round/>
            <a:headEnd type="none" w="sm" len="sm"/>
            <a:tailEnd type="none" w="sm" len="sm"/>
          </a:ln>
        </p:spPr>
      </p:cxnSp>
      <p:sp>
        <p:nvSpPr>
          <p:cNvPr id="18" name="Google Shape;18;p11"/>
          <p:cNvSpPr txBox="1">
            <a:spLocks noGrp="1"/>
          </p:cNvSpPr>
          <p:nvPr>
            <p:ph type="ctrTitle"/>
          </p:nvPr>
        </p:nvSpPr>
        <p:spPr>
          <a:xfrm>
            <a:off x="914400" y="1101719"/>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1">
                <a:latin typeface="Book Antiqua"/>
                <a:ea typeface="Book Antiqua"/>
                <a:cs typeface="Book Antiqua"/>
                <a:sym typeface="Book Antiqua"/>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11"/>
          <p:cNvSpPr txBox="1">
            <a:spLocks noGrp="1"/>
          </p:cNvSpPr>
          <p:nvPr>
            <p:ph type="subTitle" idx="1"/>
          </p:nvPr>
        </p:nvSpPr>
        <p:spPr>
          <a:xfrm>
            <a:off x="1828800" y="3676664"/>
            <a:ext cx="8534400" cy="1752600"/>
          </a:xfrm>
          <a:prstGeom prst="rect">
            <a:avLst/>
          </a:prstGeom>
          <a:noFill/>
          <a:ln>
            <a:noFill/>
          </a:ln>
        </p:spPr>
        <p:txBody>
          <a:bodyPr spcFirstLastPara="1" wrap="square" lIns="91425" tIns="45700" rIns="91425" bIns="45700" anchor="t" anchorCtr="0">
            <a:normAutofit/>
          </a:bodyPr>
          <a:lstStyle>
            <a:lvl1pPr lvl="0" algn="ctr">
              <a:spcBef>
                <a:spcPts val="560"/>
              </a:spcBef>
              <a:spcAft>
                <a:spcPts val="0"/>
              </a:spcAft>
              <a:buClr>
                <a:schemeClr val="dk1"/>
              </a:buClr>
              <a:buSzPts val="2800"/>
              <a:buNone/>
              <a:defRPr sz="2800">
                <a:solidFill>
                  <a:schemeClr val="dk1"/>
                </a:solidFill>
                <a:latin typeface="Book Antiqua"/>
                <a:ea typeface="Book Antiqua"/>
                <a:cs typeface="Book Antiqua"/>
                <a:sym typeface="Book Antiqua"/>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11"/>
          <p:cNvSpPr txBox="1">
            <a:spLocks noGrp="1"/>
          </p:cNvSpPr>
          <p:nvPr>
            <p:ph type="ftr" idx="11"/>
          </p:nvPr>
        </p:nvSpPr>
        <p:spPr>
          <a:xfrm>
            <a:off x="190500" y="6356351"/>
            <a:ext cx="3860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Book Antiqua"/>
                <a:ea typeface="Book Antiqua"/>
                <a:cs typeface="Book Antiqua"/>
                <a:sym typeface="Book Antiqua"/>
              </a:defRPr>
            </a:lvl1pPr>
            <a:lvl2pPr marL="0" marR="0" lvl="1" indent="0" algn="r">
              <a:spcBef>
                <a:spcPts val="0"/>
              </a:spcBef>
              <a:spcAft>
                <a:spcPts val="0"/>
              </a:spcAft>
              <a:buNone/>
              <a:defRPr sz="1200" b="0" i="0" u="none" strike="noStrike" cap="none">
                <a:solidFill>
                  <a:srgbClr val="888888"/>
                </a:solidFill>
                <a:latin typeface="Book Antiqua"/>
                <a:ea typeface="Book Antiqua"/>
                <a:cs typeface="Book Antiqua"/>
                <a:sym typeface="Book Antiqua"/>
              </a:defRPr>
            </a:lvl2pPr>
            <a:lvl3pPr marL="0" marR="0" lvl="2" indent="0" algn="r">
              <a:spcBef>
                <a:spcPts val="0"/>
              </a:spcBef>
              <a:spcAft>
                <a:spcPts val="0"/>
              </a:spcAft>
              <a:buNone/>
              <a:defRPr sz="1200" b="0" i="0" u="none" strike="noStrike" cap="none">
                <a:solidFill>
                  <a:srgbClr val="888888"/>
                </a:solidFill>
                <a:latin typeface="Book Antiqua"/>
                <a:ea typeface="Book Antiqua"/>
                <a:cs typeface="Book Antiqua"/>
                <a:sym typeface="Book Antiqua"/>
              </a:defRPr>
            </a:lvl3pPr>
            <a:lvl4pPr marL="0" marR="0" lvl="3" indent="0" algn="r">
              <a:spcBef>
                <a:spcPts val="0"/>
              </a:spcBef>
              <a:spcAft>
                <a:spcPts val="0"/>
              </a:spcAft>
              <a:buNone/>
              <a:defRPr sz="1200" b="0" i="0" u="none" strike="noStrike" cap="none">
                <a:solidFill>
                  <a:srgbClr val="888888"/>
                </a:solidFill>
                <a:latin typeface="Book Antiqua"/>
                <a:ea typeface="Book Antiqua"/>
                <a:cs typeface="Book Antiqua"/>
                <a:sym typeface="Book Antiqua"/>
              </a:defRPr>
            </a:lvl4pPr>
            <a:lvl5pPr marL="0" marR="0" lvl="4" indent="0" algn="r">
              <a:spcBef>
                <a:spcPts val="0"/>
              </a:spcBef>
              <a:spcAft>
                <a:spcPts val="0"/>
              </a:spcAft>
              <a:buNone/>
              <a:defRPr sz="1200" b="0" i="0" u="none" strike="noStrike" cap="none">
                <a:solidFill>
                  <a:srgbClr val="888888"/>
                </a:solidFill>
                <a:latin typeface="Book Antiqua"/>
                <a:ea typeface="Book Antiqua"/>
                <a:cs typeface="Book Antiqua"/>
                <a:sym typeface="Book Antiqua"/>
              </a:defRPr>
            </a:lvl5pPr>
            <a:lvl6pPr marL="0" marR="0" lvl="5" indent="0" algn="r">
              <a:spcBef>
                <a:spcPts val="0"/>
              </a:spcBef>
              <a:spcAft>
                <a:spcPts val="0"/>
              </a:spcAft>
              <a:buNone/>
              <a:defRPr sz="1200" b="0" i="0" u="none" strike="noStrike" cap="none">
                <a:solidFill>
                  <a:srgbClr val="888888"/>
                </a:solidFill>
                <a:latin typeface="Book Antiqua"/>
                <a:ea typeface="Book Antiqua"/>
                <a:cs typeface="Book Antiqua"/>
                <a:sym typeface="Book Antiqua"/>
              </a:defRPr>
            </a:lvl6pPr>
            <a:lvl7pPr marL="0" marR="0" lvl="6" indent="0" algn="r">
              <a:spcBef>
                <a:spcPts val="0"/>
              </a:spcBef>
              <a:spcAft>
                <a:spcPts val="0"/>
              </a:spcAft>
              <a:buNone/>
              <a:defRPr sz="1200" b="0" i="0" u="none" strike="noStrike" cap="none">
                <a:solidFill>
                  <a:srgbClr val="888888"/>
                </a:solidFill>
                <a:latin typeface="Book Antiqua"/>
                <a:ea typeface="Book Antiqua"/>
                <a:cs typeface="Book Antiqua"/>
                <a:sym typeface="Book Antiqua"/>
              </a:defRPr>
            </a:lvl7pPr>
            <a:lvl8pPr marL="0" marR="0" lvl="7" indent="0" algn="r">
              <a:spcBef>
                <a:spcPts val="0"/>
              </a:spcBef>
              <a:spcAft>
                <a:spcPts val="0"/>
              </a:spcAft>
              <a:buNone/>
              <a:defRPr sz="1200" b="0" i="0" u="none" strike="noStrike" cap="none">
                <a:solidFill>
                  <a:srgbClr val="888888"/>
                </a:solidFill>
                <a:latin typeface="Book Antiqua"/>
                <a:ea typeface="Book Antiqua"/>
                <a:cs typeface="Book Antiqua"/>
                <a:sym typeface="Book Antiqua"/>
              </a:defRPr>
            </a:lvl8pPr>
            <a:lvl9pPr marL="0" marR="0" lvl="8" indent="0" algn="r">
              <a:spcBef>
                <a:spcPts val="0"/>
              </a:spcBef>
              <a:spcAft>
                <a:spcPts val="0"/>
              </a:spcAft>
              <a:buNone/>
              <a:defRPr sz="1200" b="0" i="0" u="none" strike="noStrike" cap="none">
                <a:solidFill>
                  <a:srgbClr val="888888"/>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20"/>
          <p:cNvSpPr>
            <a:spLocks noGrp="1"/>
          </p:cNvSpPr>
          <p:nvPr>
            <p:ph type="pic" idx="2"/>
          </p:nvPr>
        </p:nvSpPr>
        <p:spPr>
          <a:xfrm>
            <a:off x="2389717" y="612775"/>
            <a:ext cx="7315200" cy="4114800"/>
          </a:xfrm>
          <a:prstGeom prst="rect">
            <a:avLst/>
          </a:prstGeom>
          <a:noFill/>
          <a:ln>
            <a:noFill/>
          </a:ln>
        </p:spPr>
      </p:sp>
      <p:sp>
        <p:nvSpPr>
          <p:cNvPr id="72" name="Google Shape;72;p2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Malgun Gothic"/>
                <a:ea typeface="Malgun Gothic"/>
                <a:cs typeface="Malgun Gothic"/>
                <a:sym typeface="Malgun Gothic"/>
              </a:defRPr>
            </a:lvl1pPr>
            <a:lvl2pPr marL="0" marR="0" lvl="1" indent="0" algn="r">
              <a:spcBef>
                <a:spcPts val="0"/>
              </a:spcBef>
              <a:spcAft>
                <a:spcPts val="0"/>
              </a:spcAft>
              <a:buNone/>
              <a:defRPr sz="1200">
                <a:solidFill>
                  <a:srgbClr val="888888"/>
                </a:solidFill>
                <a:latin typeface="Malgun Gothic"/>
                <a:ea typeface="Malgun Gothic"/>
                <a:cs typeface="Malgun Gothic"/>
                <a:sym typeface="Malgun Gothic"/>
              </a:defRPr>
            </a:lvl2pPr>
            <a:lvl3pPr marL="0" marR="0" lvl="2" indent="0" algn="r">
              <a:spcBef>
                <a:spcPts val="0"/>
              </a:spcBef>
              <a:spcAft>
                <a:spcPts val="0"/>
              </a:spcAft>
              <a:buNone/>
              <a:defRPr sz="1200">
                <a:solidFill>
                  <a:srgbClr val="888888"/>
                </a:solidFill>
                <a:latin typeface="Malgun Gothic"/>
                <a:ea typeface="Malgun Gothic"/>
                <a:cs typeface="Malgun Gothic"/>
                <a:sym typeface="Malgun Gothic"/>
              </a:defRPr>
            </a:lvl3pPr>
            <a:lvl4pPr marL="0" marR="0" lvl="3" indent="0" algn="r">
              <a:spcBef>
                <a:spcPts val="0"/>
              </a:spcBef>
              <a:spcAft>
                <a:spcPts val="0"/>
              </a:spcAft>
              <a:buNone/>
              <a:defRPr sz="1200">
                <a:solidFill>
                  <a:srgbClr val="888888"/>
                </a:solidFill>
                <a:latin typeface="Malgun Gothic"/>
                <a:ea typeface="Malgun Gothic"/>
                <a:cs typeface="Malgun Gothic"/>
                <a:sym typeface="Malgun Gothic"/>
              </a:defRPr>
            </a:lvl4pPr>
            <a:lvl5pPr marL="0" marR="0" lvl="4" indent="0" algn="r">
              <a:spcBef>
                <a:spcPts val="0"/>
              </a:spcBef>
              <a:spcAft>
                <a:spcPts val="0"/>
              </a:spcAft>
              <a:buNone/>
              <a:defRPr sz="1200">
                <a:solidFill>
                  <a:srgbClr val="888888"/>
                </a:solidFill>
                <a:latin typeface="Malgun Gothic"/>
                <a:ea typeface="Malgun Gothic"/>
                <a:cs typeface="Malgun Gothic"/>
                <a:sym typeface="Malgun Gothic"/>
              </a:defRPr>
            </a:lvl5pPr>
            <a:lvl6pPr marL="0" marR="0" lvl="5" indent="0" algn="r">
              <a:spcBef>
                <a:spcPts val="0"/>
              </a:spcBef>
              <a:spcAft>
                <a:spcPts val="0"/>
              </a:spcAft>
              <a:buNone/>
              <a:defRPr sz="1200">
                <a:solidFill>
                  <a:srgbClr val="888888"/>
                </a:solidFill>
                <a:latin typeface="Malgun Gothic"/>
                <a:ea typeface="Malgun Gothic"/>
                <a:cs typeface="Malgun Gothic"/>
                <a:sym typeface="Malgun Gothic"/>
              </a:defRPr>
            </a:lvl6pPr>
            <a:lvl7pPr marL="0" marR="0" lvl="6" indent="0" algn="r">
              <a:spcBef>
                <a:spcPts val="0"/>
              </a:spcBef>
              <a:spcAft>
                <a:spcPts val="0"/>
              </a:spcAft>
              <a:buNone/>
              <a:defRPr sz="1200">
                <a:solidFill>
                  <a:srgbClr val="888888"/>
                </a:solidFill>
                <a:latin typeface="Malgun Gothic"/>
                <a:ea typeface="Malgun Gothic"/>
                <a:cs typeface="Malgun Gothic"/>
                <a:sym typeface="Malgun Gothic"/>
              </a:defRPr>
            </a:lvl7pPr>
            <a:lvl8pPr marL="0" marR="0" lvl="7" indent="0" algn="r">
              <a:spcBef>
                <a:spcPts val="0"/>
              </a:spcBef>
              <a:spcAft>
                <a:spcPts val="0"/>
              </a:spcAft>
              <a:buNone/>
              <a:defRPr sz="1200">
                <a:solidFill>
                  <a:srgbClr val="888888"/>
                </a:solidFill>
                <a:latin typeface="Malgun Gothic"/>
                <a:ea typeface="Malgun Gothic"/>
                <a:cs typeface="Malgun Gothic"/>
                <a:sym typeface="Malgun Gothic"/>
              </a:defRPr>
            </a:lvl8pPr>
            <a:lvl9pPr marL="0" marR="0" lvl="8" indent="0" algn="r">
              <a:spcBef>
                <a:spcPts val="0"/>
              </a:spcBef>
              <a:spcAft>
                <a:spcPts val="0"/>
              </a:spcAft>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2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Malgun Gothic"/>
                <a:ea typeface="Malgun Gothic"/>
                <a:cs typeface="Malgun Gothic"/>
                <a:sym typeface="Malgun Gothic"/>
              </a:defRPr>
            </a:lvl1pPr>
            <a:lvl2pPr marL="0" marR="0" lvl="1" indent="0" algn="r">
              <a:spcBef>
                <a:spcPts val="0"/>
              </a:spcBef>
              <a:spcAft>
                <a:spcPts val="0"/>
              </a:spcAft>
              <a:buNone/>
              <a:defRPr sz="1200">
                <a:solidFill>
                  <a:srgbClr val="888888"/>
                </a:solidFill>
                <a:latin typeface="Malgun Gothic"/>
                <a:ea typeface="Malgun Gothic"/>
                <a:cs typeface="Malgun Gothic"/>
                <a:sym typeface="Malgun Gothic"/>
              </a:defRPr>
            </a:lvl2pPr>
            <a:lvl3pPr marL="0" marR="0" lvl="2" indent="0" algn="r">
              <a:spcBef>
                <a:spcPts val="0"/>
              </a:spcBef>
              <a:spcAft>
                <a:spcPts val="0"/>
              </a:spcAft>
              <a:buNone/>
              <a:defRPr sz="1200">
                <a:solidFill>
                  <a:srgbClr val="888888"/>
                </a:solidFill>
                <a:latin typeface="Malgun Gothic"/>
                <a:ea typeface="Malgun Gothic"/>
                <a:cs typeface="Malgun Gothic"/>
                <a:sym typeface="Malgun Gothic"/>
              </a:defRPr>
            </a:lvl3pPr>
            <a:lvl4pPr marL="0" marR="0" lvl="3" indent="0" algn="r">
              <a:spcBef>
                <a:spcPts val="0"/>
              </a:spcBef>
              <a:spcAft>
                <a:spcPts val="0"/>
              </a:spcAft>
              <a:buNone/>
              <a:defRPr sz="1200">
                <a:solidFill>
                  <a:srgbClr val="888888"/>
                </a:solidFill>
                <a:latin typeface="Malgun Gothic"/>
                <a:ea typeface="Malgun Gothic"/>
                <a:cs typeface="Malgun Gothic"/>
                <a:sym typeface="Malgun Gothic"/>
              </a:defRPr>
            </a:lvl4pPr>
            <a:lvl5pPr marL="0" marR="0" lvl="4" indent="0" algn="r">
              <a:spcBef>
                <a:spcPts val="0"/>
              </a:spcBef>
              <a:spcAft>
                <a:spcPts val="0"/>
              </a:spcAft>
              <a:buNone/>
              <a:defRPr sz="1200">
                <a:solidFill>
                  <a:srgbClr val="888888"/>
                </a:solidFill>
                <a:latin typeface="Malgun Gothic"/>
                <a:ea typeface="Malgun Gothic"/>
                <a:cs typeface="Malgun Gothic"/>
                <a:sym typeface="Malgun Gothic"/>
              </a:defRPr>
            </a:lvl5pPr>
            <a:lvl6pPr marL="0" marR="0" lvl="5" indent="0" algn="r">
              <a:spcBef>
                <a:spcPts val="0"/>
              </a:spcBef>
              <a:spcAft>
                <a:spcPts val="0"/>
              </a:spcAft>
              <a:buNone/>
              <a:defRPr sz="1200">
                <a:solidFill>
                  <a:srgbClr val="888888"/>
                </a:solidFill>
                <a:latin typeface="Malgun Gothic"/>
                <a:ea typeface="Malgun Gothic"/>
                <a:cs typeface="Malgun Gothic"/>
                <a:sym typeface="Malgun Gothic"/>
              </a:defRPr>
            </a:lvl6pPr>
            <a:lvl7pPr marL="0" marR="0" lvl="6" indent="0" algn="r">
              <a:spcBef>
                <a:spcPts val="0"/>
              </a:spcBef>
              <a:spcAft>
                <a:spcPts val="0"/>
              </a:spcAft>
              <a:buNone/>
              <a:defRPr sz="1200">
                <a:solidFill>
                  <a:srgbClr val="888888"/>
                </a:solidFill>
                <a:latin typeface="Malgun Gothic"/>
                <a:ea typeface="Malgun Gothic"/>
                <a:cs typeface="Malgun Gothic"/>
                <a:sym typeface="Malgun Gothic"/>
              </a:defRPr>
            </a:lvl7pPr>
            <a:lvl8pPr marL="0" marR="0" lvl="7" indent="0" algn="r">
              <a:spcBef>
                <a:spcPts val="0"/>
              </a:spcBef>
              <a:spcAft>
                <a:spcPts val="0"/>
              </a:spcAft>
              <a:buNone/>
              <a:defRPr sz="1200">
                <a:solidFill>
                  <a:srgbClr val="888888"/>
                </a:solidFill>
                <a:latin typeface="Malgun Gothic"/>
                <a:ea typeface="Malgun Gothic"/>
                <a:cs typeface="Malgun Gothic"/>
                <a:sym typeface="Malgun Gothic"/>
              </a:defRPr>
            </a:lvl8pPr>
            <a:lvl9pPr marL="0" marR="0" lvl="8" indent="0" algn="r">
              <a:spcBef>
                <a:spcPts val="0"/>
              </a:spcBef>
              <a:spcAft>
                <a:spcPts val="0"/>
              </a:spcAft>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2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Malgun Gothic"/>
                <a:ea typeface="Malgun Gothic"/>
                <a:cs typeface="Malgun Gothic"/>
                <a:sym typeface="Malgun Gothic"/>
              </a:defRPr>
            </a:lvl1pPr>
            <a:lvl2pPr marL="0" marR="0" lvl="1" indent="0" algn="r">
              <a:spcBef>
                <a:spcPts val="0"/>
              </a:spcBef>
              <a:spcAft>
                <a:spcPts val="0"/>
              </a:spcAft>
              <a:buNone/>
              <a:defRPr sz="1200">
                <a:solidFill>
                  <a:srgbClr val="888888"/>
                </a:solidFill>
                <a:latin typeface="Malgun Gothic"/>
                <a:ea typeface="Malgun Gothic"/>
                <a:cs typeface="Malgun Gothic"/>
                <a:sym typeface="Malgun Gothic"/>
              </a:defRPr>
            </a:lvl2pPr>
            <a:lvl3pPr marL="0" marR="0" lvl="2" indent="0" algn="r">
              <a:spcBef>
                <a:spcPts val="0"/>
              </a:spcBef>
              <a:spcAft>
                <a:spcPts val="0"/>
              </a:spcAft>
              <a:buNone/>
              <a:defRPr sz="1200">
                <a:solidFill>
                  <a:srgbClr val="888888"/>
                </a:solidFill>
                <a:latin typeface="Malgun Gothic"/>
                <a:ea typeface="Malgun Gothic"/>
                <a:cs typeface="Malgun Gothic"/>
                <a:sym typeface="Malgun Gothic"/>
              </a:defRPr>
            </a:lvl3pPr>
            <a:lvl4pPr marL="0" marR="0" lvl="3" indent="0" algn="r">
              <a:spcBef>
                <a:spcPts val="0"/>
              </a:spcBef>
              <a:spcAft>
                <a:spcPts val="0"/>
              </a:spcAft>
              <a:buNone/>
              <a:defRPr sz="1200">
                <a:solidFill>
                  <a:srgbClr val="888888"/>
                </a:solidFill>
                <a:latin typeface="Malgun Gothic"/>
                <a:ea typeface="Malgun Gothic"/>
                <a:cs typeface="Malgun Gothic"/>
                <a:sym typeface="Malgun Gothic"/>
              </a:defRPr>
            </a:lvl4pPr>
            <a:lvl5pPr marL="0" marR="0" lvl="4" indent="0" algn="r">
              <a:spcBef>
                <a:spcPts val="0"/>
              </a:spcBef>
              <a:spcAft>
                <a:spcPts val="0"/>
              </a:spcAft>
              <a:buNone/>
              <a:defRPr sz="1200">
                <a:solidFill>
                  <a:srgbClr val="888888"/>
                </a:solidFill>
                <a:latin typeface="Malgun Gothic"/>
                <a:ea typeface="Malgun Gothic"/>
                <a:cs typeface="Malgun Gothic"/>
                <a:sym typeface="Malgun Gothic"/>
              </a:defRPr>
            </a:lvl5pPr>
            <a:lvl6pPr marL="0" marR="0" lvl="5" indent="0" algn="r">
              <a:spcBef>
                <a:spcPts val="0"/>
              </a:spcBef>
              <a:spcAft>
                <a:spcPts val="0"/>
              </a:spcAft>
              <a:buNone/>
              <a:defRPr sz="1200">
                <a:solidFill>
                  <a:srgbClr val="888888"/>
                </a:solidFill>
                <a:latin typeface="Malgun Gothic"/>
                <a:ea typeface="Malgun Gothic"/>
                <a:cs typeface="Malgun Gothic"/>
                <a:sym typeface="Malgun Gothic"/>
              </a:defRPr>
            </a:lvl6pPr>
            <a:lvl7pPr marL="0" marR="0" lvl="6" indent="0" algn="r">
              <a:spcBef>
                <a:spcPts val="0"/>
              </a:spcBef>
              <a:spcAft>
                <a:spcPts val="0"/>
              </a:spcAft>
              <a:buNone/>
              <a:defRPr sz="1200">
                <a:solidFill>
                  <a:srgbClr val="888888"/>
                </a:solidFill>
                <a:latin typeface="Malgun Gothic"/>
                <a:ea typeface="Malgun Gothic"/>
                <a:cs typeface="Malgun Gothic"/>
                <a:sym typeface="Malgun Gothic"/>
              </a:defRPr>
            </a:lvl7pPr>
            <a:lvl8pPr marL="0" marR="0" lvl="7" indent="0" algn="r">
              <a:spcBef>
                <a:spcPts val="0"/>
              </a:spcBef>
              <a:spcAft>
                <a:spcPts val="0"/>
              </a:spcAft>
              <a:buNone/>
              <a:defRPr sz="1200">
                <a:solidFill>
                  <a:srgbClr val="888888"/>
                </a:solidFill>
                <a:latin typeface="Malgun Gothic"/>
                <a:ea typeface="Malgun Gothic"/>
                <a:cs typeface="Malgun Gothic"/>
                <a:sym typeface="Malgun Gothic"/>
              </a:defRPr>
            </a:lvl8pPr>
            <a:lvl9pPr marL="0" marR="0" lvl="8" indent="0" algn="r">
              <a:spcBef>
                <a:spcPts val="0"/>
              </a:spcBef>
              <a:spcAft>
                <a:spcPts val="0"/>
              </a:spcAft>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22"/>
        <p:cNvGrpSpPr/>
        <p:nvPr/>
      </p:nvGrpSpPr>
      <p:grpSpPr>
        <a:xfrm>
          <a:off x="0" y="0"/>
          <a:ext cx="0" cy="0"/>
          <a:chOff x="0" y="0"/>
          <a:chExt cx="0" cy="0"/>
        </a:xfrm>
      </p:grpSpPr>
      <p:sp>
        <p:nvSpPr>
          <p:cNvPr id="23" name="Google Shape;23;p12"/>
          <p:cNvSpPr txBox="1">
            <a:spLocks noGrp="1"/>
          </p:cNvSpPr>
          <p:nvPr>
            <p:ph type="sldNum" idx="12"/>
          </p:nvPr>
        </p:nvSpPr>
        <p:spPr>
          <a:xfrm>
            <a:off x="9264352" y="6464759"/>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17365D"/>
                </a:solidFill>
                <a:latin typeface="Arial"/>
                <a:ea typeface="Arial"/>
                <a:cs typeface="Arial"/>
                <a:sym typeface="Arial"/>
              </a:defRPr>
            </a:lvl1pPr>
            <a:lvl2pPr marL="0" marR="0" lvl="1" indent="0" algn="r">
              <a:spcBef>
                <a:spcPts val="0"/>
              </a:spcBef>
              <a:spcAft>
                <a:spcPts val="0"/>
              </a:spcAft>
              <a:buNone/>
              <a:defRPr sz="1200">
                <a:solidFill>
                  <a:srgbClr val="17365D"/>
                </a:solidFill>
                <a:latin typeface="Arial"/>
                <a:ea typeface="Arial"/>
                <a:cs typeface="Arial"/>
                <a:sym typeface="Arial"/>
              </a:defRPr>
            </a:lvl2pPr>
            <a:lvl3pPr marL="0" marR="0" lvl="2" indent="0" algn="r">
              <a:spcBef>
                <a:spcPts val="0"/>
              </a:spcBef>
              <a:spcAft>
                <a:spcPts val="0"/>
              </a:spcAft>
              <a:buNone/>
              <a:defRPr sz="1200">
                <a:solidFill>
                  <a:srgbClr val="17365D"/>
                </a:solidFill>
                <a:latin typeface="Arial"/>
                <a:ea typeface="Arial"/>
                <a:cs typeface="Arial"/>
                <a:sym typeface="Arial"/>
              </a:defRPr>
            </a:lvl3pPr>
            <a:lvl4pPr marL="0" marR="0" lvl="3" indent="0" algn="r">
              <a:spcBef>
                <a:spcPts val="0"/>
              </a:spcBef>
              <a:spcAft>
                <a:spcPts val="0"/>
              </a:spcAft>
              <a:buNone/>
              <a:defRPr sz="1200">
                <a:solidFill>
                  <a:srgbClr val="17365D"/>
                </a:solidFill>
                <a:latin typeface="Arial"/>
                <a:ea typeface="Arial"/>
                <a:cs typeface="Arial"/>
                <a:sym typeface="Arial"/>
              </a:defRPr>
            </a:lvl4pPr>
            <a:lvl5pPr marL="0" marR="0" lvl="4" indent="0" algn="r">
              <a:spcBef>
                <a:spcPts val="0"/>
              </a:spcBef>
              <a:spcAft>
                <a:spcPts val="0"/>
              </a:spcAft>
              <a:buNone/>
              <a:defRPr sz="1200">
                <a:solidFill>
                  <a:srgbClr val="17365D"/>
                </a:solidFill>
                <a:latin typeface="Arial"/>
                <a:ea typeface="Arial"/>
                <a:cs typeface="Arial"/>
                <a:sym typeface="Arial"/>
              </a:defRPr>
            </a:lvl5pPr>
            <a:lvl6pPr marL="0" marR="0" lvl="5" indent="0" algn="r">
              <a:spcBef>
                <a:spcPts val="0"/>
              </a:spcBef>
              <a:spcAft>
                <a:spcPts val="0"/>
              </a:spcAft>
              <a:buNone/>
              <a:defRPr sz="1200">
                <a:solidFill>
                  <a:srgbClr val="17365D"/>
                </a:solidFill>
                <a:latin typeface="Arial"/>
                <a:ea typeface="Arial"/>
                <a:cs typeface="Arial"/>
                <a:sym typeface="Arial"/>
              </a:defRPr>
            </a:lvl6pPr>
            <a:lvl7pPr marL="0" marR="0" lvl="6" indent="0" algn="r">
              <a:spcBef>
                <a:spcPts val="0"/>
              </a:spcBef>
              <a:spcAft>
                <a:spcPts val="0"/>
              </a:spcAft>
              <a:buNone/>
              <a:defRPr sz="1200">
                <a:solidFill>
                  <a:srgbClr val="17365D"/>
                </a:solidFill>
                <a:latin typeface="Arial"/>
                <a:ea typeface="Arial"/>
                <a:cs typeface="Arial"/>
                <a:sym typeface="Arial"/>
              </a:defRPr>
            </a:lvl7pPr>
            <a:lvl8pPr marL="0" marR="0" lvl="7" indent="0" algn="r">
              <a:spcBef>
                <a:spcPts val="0"/>
              </a:spcBef>
              <a:spcAft>
                <a:spcPts val="0"/>
              </a:spcAft>
              <a:buNone/>
              <a:defRPr sz="1200">
                <a:solidFill>
                  <a:srgbClr val="17365D"/>
                </a:solidFill>
                <a:latin typeface="Arial"/>
                <a:ea typeface="Arial"/>
                <a:cs typeface="Arial"/>
                <a:sym typeface="Arial"/>
              </a:defRPr>
            </a:lvl8pPr>
            <a:lvl9pPr marL="0" marR="0" lvl="8" indent="0" algn="r">
              <a:spcBef>
                <a:spcPts val="0"/>
              </a:spcBef>
              <a:spcAft>
                <a:spcPts val="0"/>
              </a:spcAft>
              <a:buNone/>
              <a:defRPr sz="1200">
                <a:solidFill>
                  <a:srgbClr val="17365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pic>
        <p:nvPicPr>
          <p:cNvPr id="24" name="Google Shape;24;p12"/>
          <p:cNvPicPr preferRelativeResize="0"/>
          <p:nvPr/>
        </p:nvPicPr>
        <p:blipFill rotWithShape="1">
          <a:blip r:embed="rId2">
            <a:alphaModFix/>
          </a:blip>
          <a:srcRect l="2070"/>
          <a:stretch/>
        </p:blipFill>
        <p:spPr>
          <a:xfrm>
            <a:off x="0" y="0"/>
            <a:ext cx="12192000" cy="1556792"/>
          </a:xfrm>
          <a:prstGeom prst="rect">
            <a:avLst/>
          </a:prstGeom>
          <a:noFill/>
          <a:ln>
            <a:noFill/>
          </a:ln>
        </p:spPr>
      </p:pic>
      <p:cxnSp>
        <p:nvCxnSpPr>
          <p:cNvPr id="25" name="Google Shape;25;p12"/>
          <p:cNvCxnSpPr/>
          <p:nvPr/>
        </p:nvCxnSpPr>
        <p:spPr>
          <a:xfrm>
            <a:off x="479376" y="1051149"/>
            <a:ext cx="11268000" cy="1587"/>
          </a:xfrm>
          <a:prstGeom prst="straightConnector1">
            <a:avLst/>
          </a:prstGeom>
          <a:noFill/>
          <a:ln w="107950" cap="flat" cmpd="sng">
            <a:solidFill>
              <a:srgbClr val="3B495E"/>
            </a:solidFill>
            <a:prstDash val="solid"/>
            <a:round/>
            <a:headEnd type="none" w="sm" len="sm"/>
            <a:tailEnd type="none" w="sm" len="sm"/>
          </a:ln>
        </p:spPr>
      </p:cxnSp>
      <p:sp>
        <p:nvSpPr>
          <p:cNvPr id="26" name="Google Shape;26;p12"/>
          <p:cNvSpPr txBox="1">
            <a:spLocks noGrp="1"/>
          </p:cNvSpPr>
          <p:nvPr>
            <p:ph type="title"/>
          </p:nvPr>
        </p:nvSpPr>
        <p:spPr>
          <a:xfrm>
            <a:off x="1187624" y="117578"/>
            <a:ext cx="9588896" cy="78796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000" b="1">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27" name="Google Shape;27;p12"/>
          <p:cNvPicPr preferRelativeResize="0"/>
          <p:nvPr/>
        </p:nvPicPr>
        <p:blipFill rotWithShape="1">
          <a:blip r:embed="rId3">
            <a:alphaModFix/>
          </a:blip>
          <a:srcRect/>
          <a:stretch/>
        </p:blipFill>
        <p:spPr>
          <a:xfrm>
            <a:off x="63744" y="163257"/>
            <a:ext cx="999147" cy="934407"/>
          </a:xfrm>
          <a:prstGeom prst="rect">
            <a:avLst/>
          </a:prstGeom>
          <a:noFill/>
          <a:ln>
            <a:noFill/>
          </a:ln>
        </p:spPr>
      </p:pic>
      <p:pic>
        <p:nvPicPr>
          <p:cNvPr id="28" name="Google Shape;28;p12"/>
          <p:cNvPicPr preferRelativeResize="0"/>
          <p:nvPr/>
        </p:nvPicPr>
        <p:blipFill rotWithShape="1">
          <a:blip r:embed="rId4">
            <a:alphaModFix/>
          </a:blip>
          <a:srcRect/>
          <a:stretch/>
        </p:blipFill>
        <p:spPr>
          <a:xfrm>
            <a:off x="10848528" y="151173"/>
            <a:ext cx="1343473" cy="855047"/>
          </a:xfrm>
          <a:prstGeom prst="rect">
            <a:avLst/>
          </a:prstGeom>
          <a:noFill/>
          <a:ln>
            <a:noFill/>
          </a:ln>
        </p:spPr>
      </p:pic>
      <p:sp>
        <p:nvSpPr>
          <p:cNvPr id="29" name="Google Shape;29;p12"/>
          <p:cNvSpPr txBox="1">
            <a:spLocks noGrp="1"/>
          </p:cNvSpPr>
          <p:nvPr>
            <p:ph type="body" idx="1"/>
          </p:nvPr>
        </p:nvSpPr>
        <p:spPr>
          <a:xfrm>
            <a:off x="407368" y="1307901"/>
            <a:ext cx="11319048" cy="5142575"/>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300"/>
              </a:spcBef>
              <a:spcAft>
                <a:spcPts val="0"/>
              </a:spcAft>
              <a:buClr>
                <a:srgbClr val="993300"/>
              </a:buClr>
              <a:buSzPts val="1400"/>
              <a:buFont typeface="Noto Sans Symbols"/>
              <a:buChar char="●"/>
              <a:defRPr sz="2000">
                <a:latin typeface="Book Antiqua"/>
                <a:ea typeface="Book Antiqua"/>
                <a:cs typeface="Book Antiqua"/>
                <a:sym typeface="Book Antiqua"/>
              </a:defRPr>
            </a:lvl1pPr>
            <a:lvl2pPr marL="914400" lvl="1" indent="-330200" algn="l">
              <a:lnSpc>
                <a:spcPct val="100000"/>
              </a:lnSpc>
              <a:spcBef>
                <a:spcPts val="300"/>
              </a:spcBef>
              <a:spcAft>
                <a:spcPts val="0"/>
              </a:spcAft>
              <a:buClr>
                <a:schemeClr val="dk1"/>
              </a:buClr>
              <a:buSzPts val="1600"/>
              <a:buChar char="–"/>
              <a:defRPr sz="1600">
                <a:latin typeface="Book Antiqua"/>
                <a:ea typeface="Book Antiqua"/>
                <a:cs typeface="Book Antiqua"/>
                <a:sym typeface="Book Antiqua"/>
              </a:defRPr>
            </a:lvl2pPr>
            <a:lvl3pPr marL="1371600" lvl="2" indent="-330200" algn="l">
              <a:lnSpc>
                <a:spcPct val="100000"/>
              </a:lnSpc>
              <a:spcBef>
                <a:spcPts val="300"/>
              </a:spcBef>
              <a:spcAft>
                <a:spcPts val="0"/>
              </a:spcAft>
              <a:buClr>
                <a:schemeClr val="dk1"/>
              </a:buClr>
              <a:buSzPts val="1600"/>
              <a:buChar char="•"/>
              <a:defRPr sz="1600">
                <a:latin typeface="Book Antiqua"/>
                <a:ea typeface="Book Antiqua"/>
                <a:cs typeface="Book Antiqua"/>
                <a:sym typeface="Book Antiqua"/>
              </a:defRPr>
            </a:lvl3pPr>
            <a:lvl4pPr marL="1828800" lvl="3" indent="-330200" algn="l">
              <a:lnSpc>
                <a:spcPct val="100000"/>
              </a:lnSpc>
              <a:spcBef>
                <a:spcPts val="300"/>
              </a:spcBef>
              <a:spcAft>
                <a:spcPts val="0"/>
              </a:spcAft>
              <a:buClr>
                <a:schemeClr val="dk1"/>
              </a:buClr>
              <a:buSzPts val="1600"/>
              <a:buChar char="–"/>
              <a:defRPr sz="1600">
                <a:latin typeface="Book Antiqua"/>
                <a:ea typeface="Book Antiqua"/>
                <a:cs typeface="Book Antiqua"/>
                <a:sym typeface="Book Antiqua"/>
              </a:defRPr>
            </a:lvl4pPr>
            <a:lvl5pPr marL="2286000" lvl="4" indent="-330200" algn="l">
              <a:lnSpc>
                <a:spcPct val="100000"/>
              </a:lnSpc>
              <a:spcBef>
                <a:spcPts val="300"/>
              </a:spcBef>
              <a:spcAft>
                <a:spcPts val="0"/>
              </a:spcAft>
              <a:buClr>
                <a:schemeClr val="dk1"/>
              </a:buClr>
              <a:buSzPts val="1600"/>
              <a:buChar char="»"/>
              <a:defRPr sz="1600">
                <a:latin typeface="Book Antiqua"/>
                <a:ea typeface="Book Antiqua"/>
                <a:cs typeface="Book Antiqua"/>
                <a:sym typeface="Book Antiqu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슬라이드">
  <p:cSld name="1_제목 슬라이드">
    <p:spTree>
      <p:nvGrpSpPr>
        <p:cNvPr id="1" name="Shape 3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31"/>
        <p:cNvGrpSpPr/>
        <p:nvPr/>
      </p:nvGrpSpPr>
      <p:grpSpPr>
        <a:xfrm>
          <a:off x="0" y="0"/>
          <a:ext cx="0" cy="0"/>
          <a:chOff x="0" y="0"/>
          <a:chExt cx="0" cy="0"/>
        </a:xfrm>
      </p:grpSpPr>
      <p:sp>
        <p:nvSpPr>
          <p:cNvPr id="32" name="Google Shape;32;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Malgun Gothic"/>
                <a:ea typeface="Malgun Gothic"/>
                <a:cs typeface="Malgun Gothic"/>
                <a:sym typeface="Malgun Gothic"/>
              </a:defRPr>
            </a:lvl1pPr>
            <a:lvl2pPr marL="0" marR="0" lvl="1" indent="0" algn="r">
              <a:spcBef>
                <a:spcPts val="0"/>
              </a:spcBef>
              <a:spcAft>
                <a:spcPts val="0"/>
              </a:spcAft>
              <a:buNone/>
              <a:defRPr sz="1200">
                <a:solidFill>
                  <a:srgbClr val="888888"/>
                </a:solidFill>
                <a:latin typeface="Malgun Gothic"/>
                <a:ea typeface="Malgun Gothic"/>
                <a:cs typeface="Malgun Gothic"/>
                <a:sym typeface="Malgun Gothic"/>
              </a:defRPr>
            </a:lvl2pPr>
            <a:lvl3pPr marL="0" marR="0" lvl="2" indent="0" algn="r">
              <a:spcBef>
                <a:spcPts val="0"/>
              </a:spcBef>
              <a:spcAft>
                <a:spcPts val="0"/>
              </a:spcAft>
              <a:buNone/>
              <a:defRPr sz="1200">
                <a:solidFill>
                  <a:srgbClr val="888888"/>
                </a:solidFill>
                <a:latin typeface="Malgun Gothic"/>
                <a:ea typeface="Malgun Gothic"/>
                <a:cs typeface="Malgun Gothic"/>
                <a:sym typeface="Malgun Gothic"/>
              </a:defRPr>
            </a:lvl3pPr>
            <a:lvl4pPr marL="0" marR="0" lvl="3" indent="0" algn="r">
              <a:spcBef>
                <a:spcPts val="0"/>
              </a:spcBef>
              <a:spcAft>
                <a:spcPts val="0"/>
              </a:spcAft>
              <a:buNone/>
              <a:defRPr sz="1200">
                <a:solidFill>
                  <a:srgbClr val="888888"/>
                </a:solidFill>
                <a:latin typeface="Malgun Gothic"/>
                <a:ea typeface="Malgun Gothic"/>
                <a:cs typeface="Malgun Gothic"/>
                <a:sym typeface="Malgun Gothic"/>
              </a:defRPr>
            </a:lvl4pPr>
            <a:lvl5pPr marL="0" marR="0" lvl="4" indent="0" algn="r">
              <a:spcBef>
                <a:spcPts val="0"/>
              </a:spcBef>
              <a:spcAft>
                <a:spcPts val="0"/>
              </a:spcAft>
              <a:buNone/>
              <a:defRPr sz="1200">
                <a:solidFill>
                  <a:srgbClr val="888888"/>
                </a:solidFill>
                <a:latin typeface="Malgun Gothic"/>
                <a:ea typeface="Malgun Gothic"/>
                <a:cs typeface="Malgun Gothic"/>
                <a:sym typeface="Malgun Gothic"/>
              </a:defRPr>
            </a:lvl5pPr>
            <a:lvl6pPr marL="0" marR="0" lvl="5" indent="0" algn="r">
              <a:spcBef>
                <a:spcPts val="0"/>
              </a:spcBef>
              <a:spcAft>
                <a:spcPts val="0"/>
              </a:spcAft>
              <a:buNone/>
              <a:defRPr sz="1200">
                <a:solidFill>
                  <a:srgbClr val="888888"/>
                </a:solidFill>
                <a:latin typeface="Malgun Gothic"/>
                <a:ea typeface="Malgun Gothic"/>
                <a:cs typeface="Malgun Gothic"/>
                <a:sym typeface="Malgun Gothic"/>
              </a:defRPr>
            </a:lvl6pPr>
            <a:lvl7pPr marL="0" marR="0" lvl="6" indent="0" algn="r">
              <a:spcBef>
                <a:spcPts val="0"/>
              </a:spcBef>
              <a:spcAft>
                <a:spcPts val="0"/>
              </a:spcAft>
              <a:buNone/>
              <a:defRPr sz="1200">
                <a:solidFill>
                  <a:srgbClr val="888888"/>
                </a:solidFill>
                <a:latin typeface="Malgun Gothic"/>
                <a:ea typeface="Malgun Gothic"/>
                <a:cs typeface="Malgun Gothic"/>
                <a:sym typeface="Malgun Gothic"/>
              </a:defRPr>
            </a:lvl7pPr>
            <a:lvl8pPr marL="0" marR="0" lvl="7" indent="0" algn="r">
              <a:spcBef>
                <a:spcPts val="0"/>
              </a:spcBef>
              <a:spcAft>
                <a:spcPts val="0"/>
              </a:spcAft>
              <a:buNone/>
              <a:defRPr sz="1200">
                <a:solidFill>
                  <a:srgbClr val="888888"/>
                </a:solidFill>
                <a:latin typeface="Malgun Gothic"/>
                <a:ea typeface="Malgun Gothic"/>
                <a:cs typeface="Malgun Gothic"/>
                <a:sym typeface="Malgun Gothic"/>
              </a:defRPr>
            </a:lvl8pPr>
            <a:lvl9pPr marL="0" marR="0" lvl="8" indent="0" algn="r">
              <a:spcBef>
                <a:spcPts val="0"/>
              </a:spcBef>
              <a:spcAft>
                <a:spcPts val="0"/>
              </a:spcAft>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35"/>
        <p:cNvGrpSpPr/>
        <p:nvPr/>
      </p:nvGrpSpPr>
      <p:grpSpPr>
        <a:xfrm>
          <a:off x="0" y="0"/>
          <a:ext cx="0" cy="0"/>
          <a:chOff x="0" y="0"/>
          <a:chExt cx="0" cy="0"/>
        </a:xfrm>
      </p:grpSpPr>
      <p:sp>
        <p:nvSpPr>
          <p:cNvPr id="36" name="Google Shape;36;p1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1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8" name="Google Shape;38;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Malgun Gothic"/>
                <a:ea typeface="Malgun Gothic"/>
                <a:cs typeface="Malgun Gothic"/>
                <a:sym typeface="Malgun Gothic"/>
              </a:defRPr>
            </a:lvl1pPr>
            <a:lvl2pPr marL="0" marR="0" lvl="1" indent="0" algn="r">
              <a:spcBef>
                <a:spcPts val="0"/>
              </a:spcBef>
              <a:spcAft>
                <a:spcPts val="0"/>
              </a:spcAft>
              <a:buNone/>
              <a:defRPr sz="1200">
                <a:solidFill>
                  <a:srgbClr val="888888"/>
                </a:solidFill>
                <a:latin typeface="Malgun Gothic"/>
                <a:ea typeface="Malgun Gothic"/>
                <a:cs typeface="Malgun Gothic"/>
                <a:sym typeface="Malgun Gothic"/>
              </a:defRPr>
            </a:lvl2pPr>
            <a:lvl3pPr marL="0" marR="0" lvl="2" indent="0" algn="r">
              <a:spcBef>
                <a:spcPts val="0"/>
              </a:spcBef>
              <a:spcAft>
                <a:spcPts val="0"/>
              </a:spcAft>
              <a:buNone/>
              <a:defRPr sz="1200">
                <a:solidFill>
                  <a:srgbClr val="888888"/>
                </a:solidFill>
                <a:latin typeface="Malgun Gothic"/>
                <a:ea typeface="Malgun Gothic"/>
                <a:cs typeface="Malgun Gothic"/>
                <a:sym typeface="Malgun Gothic"/>
              </a:defRPr>
            </a:lvl3pPr>
            <a:lvl4pPr marL="0" marR="0" lvl="3" indent="0" algn="r">
              <a:spcBef>
                <a:spcPts val="0"/>
              </a:spcBef>
              <a:spcAft>
                <a:spcPts val="0"/>
              </a:spcAft>
              <a:buNone/>
              <a:defRPr sz="1200">
                <a:solidFill>
                  <a:srgbClr val="888888"/>
                </a:solidFill>
                <a:latin typeface="Malgun Gothic"/>
                <a:ea typeface="Malgun Gothic"/>
                <a:cs typeface="Malgun Gothic"/>
                <a:sym typeface="Malgun Gothic"/>
              </a:defRPr>
            </a:lvl4pPr>
            <a:lvl5pPr marL="0" marR="0" lvl="4" indent="0" algn="r">
              <a:spcBef>
                <a:spcPts val="0"/>
              </a:spcBef>
              <a:spcAft>
                <a:spcPts val="0"/>
              </a:spcAft>
              <a:buNone/>
              <a:defRPr sz="1200">
                <a:solidFill>
                  <a:srgbClr val="888888"/>
                </a:solidFill>
                <a:latin typeface="Malgun Gothic"/>
                <a:ea typeface="Malgun Gothic"/>
                <a:cs typeface="Malgun Gothic"/>
                <a:sym typeface="Malgun Gothic"/>
              </a:defRPr>
            </a:lvl5pPr>
            <a:lvl6pPr marL="0" marR="0" lvl="5" indent="0" algn="r">
              <a:spcBef>
                <a:spcPts val="0"/>
              </a:spcBef>
              <a:spcAft>
                <a:spcPts val="0"/>
              </a:spcAft>
              <a:buNone/>
              <a:defRPr sz="1200">
                <a:solidFill>
                  <a:srgbClr val="888888"/>
                </a:solidFill>
                <a:latin typeface="Malgun Gothic"/>
                <a:ea typeface="Malgun Gothic"/>
                <a:cs typeface="Malgun Gothic"/>
                <a:sym typeface="Malgun Gothic"/>
              </a:defRPr>
            </a:lvl6pPr>
            <a:lvl7pPr marL="0" marR="0" lvl="6" indent="0" algn="r">
              <a:spcBef>
                <a:spcPts val="0"/>
              </a:spcBef>
              <a:spcAft>
                <a:spcPts val="0"/>
              </a:spcAft>
              <a:buNone/>
              <a:defRPr sz="1200">
                <a:solidFill>
                  <a:srgbClr val="888888"/>
                </a:solidFill>
                <a:latin typeface="Malgun Gothic"/>
                <a:ea typeface="Malgun Gothic"/>
                <a:cs typeface="Malgun Gothic"/>
                <a:sym typeface="Malgun Gothic"/>
              </a:defRPr>
            </a:lvl7pPr>
            <a:lvl8pPr marL="0" marR="0" lvl="7" indent="0" algn="r">
              <a:spcBef>
                <a:spcPts val="0"/>
              </a:spcBef>
              <a:spcAft>
                <a:spcPts val="0"/>
              </a:spcAft>
              <a:buNone/>
              <a:defRPr sz="1200">
                <a:solidFill>
                  <a:srgbClr val="888888"/>
                </a:solidFill>
                <a:latin typeface="Malgun Gothic"/>
                <a:ea typeface="Malgun Gothic"/>
                <a:cs typeface="Malgun Gothic"/>
                <a:sym typeface="Malgun Gothic"/>
              </a:defRPr>
            </a:lvl8pPr>
            <a:lvl9pPr marL="0" marR="0" lvl="8" indent="0" algn="r">
              <a:spcBef>
                <a:spcPts val="0"/>
              </a:spcBef>
              <a:spcAft>
                <a:spcPts val="0"/>
              </a:spcAft>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Malgun Gothic"/>
                <a:ea typeface="Malgun Gothic"/>
                <a:cs typeface="Malgun Gothic"/>
                <a:sym typeface="Malgun Gothic"/>
              </a:defRPr>
            </a:lvl1pPr>
            <a:lvl2pPr marL="0" marR="0" lvl="1" indent="0" algn="r">
              <a:spcBef>
                <a:spcPts val="0"/>
              </a:spcBef>
              <a:spcAft>
                <a:spcPts val="0"/>
              </a:spcAft>
              <a:buNone/>
              <a:defRPr sz="1200">
                <a:solidFill>
                  <a:srgbClr val="888888"/>
                </a:solidFill>
                <a:latin typeface="Malgun Gothic"/>
                <a:ea typeface="Malgun Gothic"/>
                <a:cs typeface="Malgun Gothic"/>
                <a:sym typeface="Malgun Gothic"/>
              </a:defRPr>
            </a:lvl2pPr>
            <a:lvl3pPr marL="0" marR="0" lvl="2" indent="0" algn="r">
              <a:spcBef>
                <a:spcPts val="0"/>
              </a:spcBef>
              <a:spcAft>
                <a:spcPts val="0"/>
              </a:spcAft>
              <a:buNone/>
              <a:defRPr sz="1200">
                <a:solidFill>
                  <a:srgbClr val="888888"/>
                </a:solidFill>
                <a:latin typeface="Malgun Gothic"/>
                <a:ea typeface="Malgun Gothic"/>
                <a:cs typeface="Malgun Gothic"/>
                <a:sym typeface="Malgun Gothic"/>
              </a:defRPr>
            </a:lvl3pPr>
            <a:lvl4pPr marL="0" marR="0" lvl="3" indent="0" algn="r">
              <a:spcBef>
                <a:spcPts val="0"/>
              </a:spcBef>
              <a:spcAft>
                <a:spcPts val="0"/>
              </a:spcAft>
              <a:buNone/>
              <a:defRPr sz="1200">
                <a:solidFill>
                  <a:srgbClr val="888888"/>
                </a:solidFill>
                <a:latin typeface="Malgun Gothic"/>
                <a:ea typeface="Malgun Gothic"/>
                <a:cs typeface="Malgun Gothic"/>
                <a:sym typeface="Malgun Gothic"/>
              </a:defRPr>
            </a:lvl4pPr>
            <a:lvl5pPr marL="0" marR="0" lvl="4" indent="0" algn="r">
              <a:spcBef>
                <a:spcPts val="0"/>
              </a:spcBef>
              <a:spcAft>
                <a:spcPts val="0"/>
              </a:spcAft>
              <a:buNone/>
              <a:defRPr sz="1200">
                <a:solidFill>
                  <a:srgbClr val="888888"/>
                </a:solidFill>
                <a:latin typeface="Malgun Gothic"/>
                <a:ea typeface="Malgun Gothic"/>
                <a:cs typeface="Malgun Gothic"/>
                <a:sym typeface="Malgun Gothic"/>
              </a:defRPr>
            </a:lvl5pPr>
            <a:lvl6pPr marL="0" marR="0" lvl="5" indent="0" algn="r">
              <a:spcBef>
                <a:spcPts val="0"/>
              </a:spcBef>
              <a:spcAft>
                <a:spcPts val="0"/>
              </a:spcAft>
              <a:buNone/>
              <a:defRPr sz="1200">
                <a:solidFill>
                  <a:srgbClr val="888888"/>
                </a:solidFill>
                <a:latin typeface="Malgun Gothic"/>
                <a:ea typeface="Malgun Gothic"/>
                <a:cs typeface="Malgun Gothic"/>
                <a:sym typeface="Malgun Gothic"/>
              </a:defRPr>
            </a:lvl6pPr>
            <a:lvl7pPr marL="0" marR="0" lvl="6" indent="0" algn="r">
              <a:spcBef>
                <a:spcPts val="0"/>
              </a:spcBef>
              <a:spcAft>
                <a:spcPts val="0"/>
              </a:spcAft>
              <a:buNone/>
              <a:defRPr sz="1200">
                <a:solidFill>
                  <a:srgbClr val="888888"/>
                </a:solidFill>
                <a:latin typeface="Malgun Gothic"/>
                <a:ea typeface="Malgun Gothic"/>
                <a:cs typeface="Malgun Gothic"/>
                <a:sym typeface="Malgun Gothic"/>
              </a:defRPr>
            </a:lvl7pPr>
            <a:lvl8pPr marL="0" marR="0" lvl="7" indent="0" algn="r">
              <a:spcBef>
                <a:spcPts val="0"/>
              </a:spcBef>
              <a:spcAft>
                <a:spcPts val="0"/>
              </a:spcAft>
              <a:buNone/>
              <a:defRPr sz="1200">
                <a:solidFill>
                  <a:srgbClr val="888888"/>
                </a:solidFill>
                <a:latin typeface="Malgun Gothic"/>
                <a:ea typeface="Malgun Gothic"/>
                <a:cs typeface="Malgun Gothic"/>
                <a:sym typeface="Malgun Gothic"/>
              </a:defRPr>
            </a:lvl8pPr>
            <a:lvl9pPr marL="0" marR="0" lvl="8" indent="0" algn="r">
              <a:spcBef>
                <a:spcPts val="0"/>
              </a:spcBef>
              <a:spcAft>
                <a:spcPts val="0"/>
              </a:spcAft>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8"/>
        <p:cNvGrpSpPr/>
        <p:nvPr/>
      </p:nvGrpSpPr>
      <p:grpSpPr>
        <a:xfrm>
          <a:off x="0" y="0"/>
          <a:ext cx="0" cy="0"/>
          <a:chOff x="0" y="0"/>
          <a:chExt cx="0" cy="0"/>
        </a:xfrm>
      </p:grpSpPr>
      <p:sp>
        <p:nvSpPr>
          <p:cNvPr id="49" name="Google Shape;49;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1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1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3" name="Google Shape;53;p1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4" name="Google Shape;54;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Malgun Gothic"/>
                <a:ea typeface="Malgun Gothic"/>
                <a:cs typeface="Malgun Gothic"/>
                <a:sym typeface="Malgun Gothic"/>
              </a:defRPr>
            </a:lvl1pPr>
            <a:lvl2pPr marL="0" marR="0" lvl="1" indent="0" algn="r">
              <a:spcBef>
                <a:spcPts val="0"/>
              </a:spcBef>
              <a:spcAft>
                <a:spcPts val="0"/>
              </a:spcAft>
              <a:buNone/>
              <a:defRPr sz="1200">
                <a:solidFill>
                  <a:srgbClr val="888888"/>
                </a:solidFill>
                <a:latin typeface="Malgun Gothic"/>
                <a:ea typeface="Malgun Gothic"/>
                <a:cs typeface="Malgun Gothic"/>
                <a:sym typeface="Malgun Gothic"/>
              </a:defRPr>
            </a:lvl2pPr>
            <a:lvl3pPr marL="0" marR="0" lvl="2" indent="0" algn="r">
              <a:spcBef>
                <a:spcPts val="0"/>
              </a:spcBef>
              <a:spcAft>
                <a:spcPts val="0"/>
              </a:spcAft>
              <a:buNone/>
              <a:defRPr sz="1200">
                <a:solidFill>
                  <a:srgbClr val="888888"/>
                </a:solidFill>
                <a:latin typeface="Malgun Gothic"/>
                <a:ea typeface="Malgun Gothic"/>
                <a:cs typeface="Malgun Gothic"/>
                <a:sym typeface="Malgun Gothic"/>
              </a:defRPr>
            </a:lvl3pPr>
            <a:lvl4pPr marL="0" marR="0" lvl="3" indent="0" algn="r">
              <a:spcBef>
                <a:spcPts val="0"/>
              </a:spcBef>
              <a:spcAft>
                <a:spcPts val="0"/>
              </a:spcAft>
              <a:buNone/>
              <a:defRPr sz="1200">
                <a:solidFill>
                  <a:srgbClr val="888888"/>
                </a:solidFill>
                <a:latin typeface="Malgun Gothic"/>
                <a:ea typeface="Malgun Gothic"/>
                <a:cs typeface="Malgun Gothic"/>
                <a:sym typeface="Malgun Gothic"/>
              </a:defRPr>
            </a:lvl4pPr>
            <a:lvl5pPr marL="0" marR="0" lvl="4" indent="0" algn="r">
              <a:spcBef>
                <a:spcPts val="0"/>
              </a:spcBef>
              <a:spcAft>
                <a:spcPts val="0"/>
              </a:spcAft>
              <a:buNone/>
              <a:defRPr sz="1200">
                <a:solidFill>
                  <a:srgbClr val="888888"/>
                </a:solidFill>
                <a:latin typeface="Malgun Gothic"/>
                <a:ea typeface="Malgun Gothic"/>
                <a:cs typeface="Malgun Gothic"/>
                <a:sym typeface="Malgun Gothic"/>
              </a:defRPr>
            </a:lvl5pPr>
            <a:lvl6pPr marL="0" marR="0" lvl="5" indent="0" algn="r">
              <a:spcBef>
                <a:spcPts val="0"/>
              </a:spcBef>
              <a:spcAft>
                <a:spcPts val="0"/>
              </a:spcAft>
              <a:buNone/>
              <a:defRPr sz="1200">
                <a:solidFill>
                  <a:srgbClr val="888888"/>
                </a:solidFill>
                <a:latin typeface="Malgun Gothic"/>
                <a:ea typeface="Malgun Gothic"/>
                <a:cs typeface="Malgun Gothic"/>
                <a:sym typeface="Malgun Gothic"/>
              </a:defRPr>
            </a:lvl6pPr>
            <a:lvl7pPr marL="0" marR="0" lvl="6" indent="0" algn="r">
              <a:spcBef>
                <a:spcPts val="0"/>
              </a:spcBef>
              <a:spcAft>
                <a:spcPts val="0"/>
              </a:spcAft>
              <a:buNone/>
              <a:defRPr sz="1200">
                <a:solidFill>
                  <a:srgbClr val="888888"/>
                </a:solidFill>
                <a:latin typeface="Malgun Gothic"/>
                <a:ea typeface="Malgun Gothic"/>
                <a:cs typeface="Malgun Gothic"/>
                <a:sym typeface="Malgun Gothic"/>
              </a:defRPr>
            </a:lvl7pPr>
            <a:lvl8pPr marL="0" marR="0" lvl="7" indent="0" algn="r">
              <a:spcBef>
                <a:spcPts val="0"/>
              </a:spcBef>
              <a:spcAft>
                <a:spcPts val="0"/>
              </a:spcAft>
              <a:buNone/>
              <a:defRPr sz="1200">
                <a:solidFill>
                  <a:srgbClr val="888888"/>
                </a:solidFill>
                <a:latin typeface="Malgun Gothic"/>
                <a:ea typeface="Malgun Gothic"/>
                <a:cs typeface="Malgun Gothic"/>
                <a:sym typeface="Malgun Gothic"/>
              </a:defRPr>
            </a:lvl8pPr>
            <a:lvl9pPr marL="0" marR="0" lvl="8" indent="0" algn="r">
              <a:spcBef>
                <a:spcPts val="0"/>
              </a:spcBef>
              <a:spcAft>
                <a:spcPts val="0"/>
              </a:spcAft>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57"/>
        <p:cNvGrpSpPr/>
        <p:nvPr/>
      </p:nvGrpSpPr>
      <p:grpSpPr>
        <a:xfrm>
          <a:off x="0" y="0"/>
          <a:ext cx="0" cy="0"/>
          <a:chOff x="0" y="0"/>
          <a:chExt cx="0" cy="0"/>
        </a:xfrm>
      </p:grpSpPr>
      <p:sp>
        <p:nvSpPr>
          <p:cNvPr id="58" name="Google Shape;58;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Malgun Gothic"/>
                <a:ea typeface="Malgun Gothic"/>
                <a:cs typeface="Malgun Gothic"/>
                <a:sym typeface="Malgun Gothic"/>
              </a:defRPr>
            </a:lvl1pPr>
            <a:lvl2pPr marL="0" marR="0" lvl="1" indent="0" algn="r">
              <a:spcBef>
                <a:spcPts val="0"/>
              </a:spcBef>
              <a:spcAft>
                <a:spcPts val="0"/>
              </a:spcAft>
              <a:buNone/>
              <a:defRPr sz="1200">
                <a:solidFill>
                  <a:srgbClr val="888888"/>
                </a:solidFill>
                <a:latin typeface="Malgun Gothic"/>
                <a:ea typeface="Malgun Gothic"/>
                <a:cs typeface="Malgun Gothic"/>
                <a:sym typeface="Malgun Gothic"/>
              </a:defRPr>
            </a:lvl2pPr>
            <a:lvl3pPr marL="0" marR="0" lvl="2" indent="0" algn="r">
              <a:spcBef>
                <a:spcPts val="0"/>
              </a:spcBef>
              <a:spcAft>
                <a:spcPts val="0"/>
              </a:spcAft>
              <a:buNone/>
              <a:defRPr sz="1200">
                <a:solidFill>
                  <a:srgbClr val="888888"/>
                </a:solidFill>
                <a:latin typeface="Malgun Gothic"/>
                <a:ea typeface="Malgun Gothic"/>
                <a:cs typeface="Malgun Gothic"/>
                <a:sym typeface="Malgun Gothic"/>
              </a:defRPr>
            </a:lvl3pPr>
            <a:lvl4pPr marL="0" marR="0" lvl="3" indent="0" algn="r">
              <a:spcBef>
                <a:spcPts val="0"/>
              </a:spcBef>
              <a:spcAft>
                <a:spcPts val="0"/>
              </a:spcAft>
              <a:buNone/>
              <a:defRPr sz="1200">
                <a:solidFill>
                  <a:srgbClr val="888888"/>
                </a:solidFill>
                <a:latin typeface="Malgun Gothic"/>
                <a:ea typeface="Malgun Gothic"/>
                <a:cs typeface="Malgun Gothic"/>
                <a:sym typeface="Malgun Gothic"/>
              </a:defRPr>
            </a:lvl4pPr>
            <a:lvl5pPr marL="0" marR="0" lvl="4" indent="0" algn="r">
              <a:spcBef>
                <a:spcPts val="0"/>
              </a:spcBef>
              <a:spcAft>
                <a:spcPts val="0"/>
              </a:spcAft>
              <a:buNone/>
              <a:defRPr sz="1200">
                <a:solidFill>
                  <a:srgbClr val="888888"/>
                </a:solidFill>
                <a:latin typeface="Malgun Gothic"/>
                <a:ea typeface="Malgun Gothic"/>
                <a:cs typeface="Malgun Gothic"/>
                <a:sym typeface="Malgun Gothic"/>
              </a:defRPr>
            </a:lvl5pPr>
            <a:lvl6pPr marL="0" marR="0" lvl="5" indent="0" algn="r">
              <a:spcBef>
                <a:spcPts val="0"/>
              </a:spcBef>
              <a:spcAft>
                <a:spcPts val="0"/>
              </a:spcAft>
              <a:buNone/>
              <a:defRPr sz="1200">
                <a:solidFill>
                  <a:srgbClr val="888888"/>
                </a:solidFill>
                <a:latin typeface="Malgun Gothic"/>
                <a:ea typeface="Malgun Gothic"/>
                <a:cs typeface="Malgun Gothic"/>
                <a:sym typeface="Malgun Gothic"/>
              </a:defRPr>
            </a:lvl6pPr>
            <a:lvl7pPr marL="0" marR="0" lvl="6" indent="0" algn="r">
              <a:spcBef>
                <a:spcPts val="0"/>
              </a:spcBef>
              <a:spcAft>
                <a:spcPts val="0"/>
              </a:spcAft>
              <a:buNone/>
              <a:defRPr sz="1200">
                <a:solidFill>
                  <a:srgbClr val="888888"/>
                </a:solidFill>
                <a:latin typeface="Malgun Gothic"/>
                <a:ea typeface="Malgun Gothic"/>
                <a:cs typeface="Malgun Gothic"/>
                <a:sym typeface="Malgun Gothic"/>
              </a:defRPr>
            </a:lvl7pPr>
            <a:lvl8pPr marL="0" marR="0" lvl="7" indent="0" algn="r">
              <a:spcBef>
                <a:spcPts val="0"/>
              </a:spcBef>
              <a:spcAft>
                <a:spcPts val="0"/>
              </a:spcAft>
              <a:buNone/>
              <a:defRPr sz="1200">
                <a:solidFill>
                  <a:srgbClr val="888888"/>
                </a:solidFill>
                <a:latin typeface="Malgun Gothic"/>
                <a:ea typeface="Malgun Gothic"/>
                <a:cs typeface="Malgun Gothic"/>
                <a:sym typeface="Malgun Gothic"/>
              </a:defRPr>
            </a:lvl8pPr>
            <a:lvl9pPr marL="0" marR="0" lvl="8" indent="0" algn="r">
              <a:spcBef>
                <a:spcPts val="0"/>
              </a:spcBef>
              <a:spcAft>
                <a:spcPts val="0"/>
              </a:spcAft>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62"/>
        <p:cNvGrpSpPr/>
        <p:nvPr/>
      </p:nvGrpSpPr>
      <p:grpSpPr>
        <a:xfrm>
          <a:off x="0" y="0"/>
          <a:ext cx="0" cy="0"/>
          <a:chOff x="0" y="0"/>
          <a:chExt cx="0" cy="0"/>
        </a:xfrm>
      </p:grpSpPr>
      <p:sp>
        <p:nvSpPr>
          <p:cNvPr id="63" name="Google Shape;63;p1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1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Malgun Gothic"/>
                <a:ea typeface="Malgun Gothic"/>
                <a:cs typeface="Malgun Gothic"/>
                <a:sym typeface="Malgun Gothic"/>
              </a:defRPr>
            </a:lvl1pPr>
            <a:lvl2pPr marL="0" marR="0" lvl="1" indent="0" algn="r">
              <a:spcBef>
                <a:spcPts val="0"/>
              </a:spcBef>
              <a:spcAft>
                <a:spcPts val="0"/>
              </a:spcAft>
              <a:buNone/>
              <a:defRPr sz="1200">
                <a:solidFill>
                  <a:srgbClr val="888888"/>
                </a:solidFill>
                <a:latin typeface="Malgun Gothic"/>
                <a:ea typeface="Malgun Gothic"/>
                <a:cs typeface="Malgun Gothic"/>
                <a:sym typeface="Malgun Gothic"/>
              </a:defRPr>
            </a:lvl2pPr>
            <a:lvl3pPr marL="0" marR="0" lvl="2" indent="0" algn="r">
              <a:spcBef>
                <a:spcPts val="0"/>
              </a:spcBef>
              <a:spcAft>
                <a:spcPts val="0"/>
              </a:spcAft>
              <a:buNone/>
              <a:defRPr sz="1200">
                <a:solidFill>
                  <a:srgbClr val="888888"/>
                </a:solidFill>
                <a:latin typeface="Malgun Gothic"/>
                <a:ea typeface="Malgun Gothic"/>
                <a:cs typeface="Malgun Gothic"/>
                <a:sym typeface="Malgun Gothic"/>
              </a:defRPr>
            </a:lvl3pPr>
            <a:lvl4pPr marL="0" marR="0" lvl="3" indent="0" algn="r">
              <a:spcBef>
                <a:spcPts val="0"/>
              </a:spcBef>
              <a:spcAft>
                <a:spcPts val="0"/>
              </a:spcAft>
              <a:buNone/>
              <a:defRPr sz="1200">
                <a:solidFill>
                  <a:srgbClr val="888888"/>
                </a:solidFill>
                <a:latin typeface="Malgun Gothic"/>
                <a:ea typeface="Malgun Gothic"/>
                <a:cs typeface="Malgun Gothic"/>
                <a:sym typeface="Malgun Gothic"/>
              </a:defRPr>
            </a:lvl4pPr>
            <a:lvl5pPr marL="0" marR="0" lvl="4" indent="0" algn="r">
              <a:spcBef>
                <a:spcPts val="0"/>
              </a:spcBef>
              <a:spcAft>
                <a:spcPts val="0"/>
              </a:spcAft>
              <a:buNone/>
              <a:defRPr sz="1200">
                <a:solidFill>
                  <a:srgbClr val="888888"/>
                </a:solidFill>
                <a:latin typeface="Malgun Gothic"/>
                <a:ea typeface="Malgun Gothic"/>
                <a:cs typeface="Malgun Gothic"/>
                <a:sym typeface="Malgun Gothic"/>
              </a:defRPr>
            </a:lvl5pPr>
            <a:lvl6pPr marL="0" marR="0" lvl="5" indent="0" algn="r">
              <a:spcBef>
                <a:spcPts val="0"/>
              </a:spcBef>
              <a:spcAft>
                <a:spcPts val="0"/>
              </a:spcAft>
              <a:buNone/>
              <a:defRPr sz="1200">
                <a:solidFill>
                  <a:srgbClr val="888888"/>
                </a:solidFill>
                <a:latin typeface="Malgun Gothic"/>
                <a:ea typeface="Malgun Gothic"/>
                <a:cs typeface="Malgun Gothic"/>
                <a:sym typeface="Malgun Gothic"/>
              </a:defRPr>
            </a:lvl6pPr>
            <a:lvl7pPr marL="0" marR="0" lvl="6" indent="0" algn="r">
              <a:spcBef>
                <a:spcPts val="0"/>
              </a:spcBef>
              <a:spcAft>
                <a:spcPts val="0"/>
              </a:spcAft>
              <a:buNone/>
              <a:defRPr sz="1200">
                <a:solidFill>
                  <a:srgbClr val="888888"/>
                </a:solidFill>
                <a:latin typeface="Malgun Gothic"/>
                <a:ea typeface="Malgun Gothic"/>
                <a:cs typeface="Malgun Gothic"/>
                <a:sym typeface="Malgun Gothic"/>
              </a:defRPr>
            </a:lvl7pPr>
            <a:lvl8pPr marL="0" marR="0" lvl="7" indent="0" algn="r">
              <a:spcBef>
                <a:spcPts val="0"/>
              </a:spcBef>
              <a:spcAft>
                <a:spcPts val="0"/>
              </a:spcAft>
              <a:buNone/>
              <a:defRPr sz="1200">
                <a:solidFill>
                  <a:srgbClr val="888888"/>
                </a:solidFill>
                <a:latin typeface="Malgun Gothic"/>
                <a:ea typeface="Malgun Gothic"/>
                <a:cs typeface="Malgun Gothic"/>
                <a:sym typeface="Malgun Gothic"/>
              </a:defRPr>
            </a:lvl8pPr>
            <a:lvl9pPr marL="0" marR="0" lvl="8" indent="0" algn="r">
              <a:spcBef>
                <a:spcPts val="0"/>
              </a:spcBef>
              <a:spcAft>
                <a:spcPts val="0"/>
              </a:spcAft>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Malgun Gothic"/>
                <a:ea typeface="Malgun Gothic"/>
                <a:cs typeface="Malgun Gothic"/>
                <a:sym typeface="Malgun Gothic"/>
              </a:defRPr>
            </a:lvl1pPr>
            <a:lvl2pPr marR="0" lvl="1" algn="ctr" rtl="0">
              <a:spcBef>
                <a:spcPts val="0"/>
              </a:spcBef>
              <a:spcAft>
                <a:spcPts val="0"/>
              </a:spcAft>
              <a:buSzPts val="1400"/>
              <a:buNone/>
              <a:defRPr sz="4400" b="0" i="0" u="none" strike="noStrike" cap="none">
                <a:solidFill>
                  <a:schemeClr val="dk1"/>
                </a:solidFill>
                <a:latin typeface="Malgun Gothic"/>
                <a:ea typeface="Malgun Gothic"/>
                <a:cs typeface="Malgun Gothic"/>
                <a:sym typeface="Malgun Gothic"/>
              </a:defRPr>
            </a:lvl2pPr>
            <a:lvl3pPr marR="0" lvl="2" algn="ctr" rtl="0">
              <a:spcBef>
                <a:spcPts val="0"/>
              </a:spcBef>
              <a:spcAft>
                <a:spcPts val="0"/>
              </a:spcAft>
              <a:buSzPts val="1400"/>
              <a:buNone/>
              <a:defRPr sz="4400" b="0" i="0" u="none" strike="noStrike" cap="none">
                <a:solidFill>
                  <a:schemeClr val="dk1"/>
                </a:solidFill>
                <a:latin typeface="Malgun Gothic"/>
                <a:ea typeface="Malgun Gothic"/>
                <a:cs typeface="Malgun Gothic"/>
                <a:sym typeface="Malgun Gothic"/>
              </a:defRPr>
            </a:lvl3pPr>
            <a:lvl4pPr marR="0" lvl="3" algn="ctr" rtl="0">
              <a:spcBef>
                <a:spcPts val="0"/>
              </a:spcBef>
              <a:spcAft>
                <a:spcPts val="0"/>
              </a:spcAft>
              <a:buSzPts val="1400"/>
              <a:buNone/>
              <a:defRPr sz="4400" b="0" i="0" u="none" strike="noStrike" cap="none">
                <a:solidFill>
                  <a:schemeClr val="dk1"/>
                </a:solidFill>
                <a:latin typeface="Malgun Gothic"/>
                <a:ea typeface="Malgun Gothic"/>
                <a:cs typeface="Malgun Gothic"/>
                <a:sym typeface="Malgun Gothic"/>
              </a:defRPr>
            </a:lvl4pPr>
            <a:lvl5pPr marR="0" lvl="4" algn="ctr" rtl="0">
              <a:spcBef>
                <a:spcPts val="0"/>
              </a:spcBef>
              <a:spcAft>
                <a:spcPts val="0"/>
              </a:spcAft>
              <a:buSzPts val="1400"/>
              <a:buNone/>
              <a:defRPr sz="4400" b="0" i="0" u="none" strike="noStrike" cap="none">
                <a:solidFill>
                  <a:schemeClr val="dk1"/>
                </a:solidFill>
                <a:latin typeface="Malgun Gothic"/>
                <a:ea typeface="Malgun Gothic"/>
                <a:cs typeface="Malgun Gothic"/>
                <a:sym typeface="Malgun Gothic"/>
              </a:defRPr>
            </a:lvl5pPr>
            <a:lvl6pPr marR="0" lvl="5" algn="ctr" rtl="0">
              <a:spcBef>
                <a:spcPts val="0"/>
              </a:spcBef>
              <a:spcAft>
                <a:spcPts val="0"/>
              </a:spcAft>
              <a:buSzPts val="1400"/>
              <a:buNone/>
              <a:defRPr sz="4400" b="0" i="0" u="none" strike="noStrike" cap="none">
                <a:solidFill>
                  <a:schemeClr val="dk1"/>
                </a:solidFill>
                <a:latin typeface="Malgun Gothic"/>
                <a:ea typeface="Malgun Gothic"/>
                <a:cs typeface="Malgun Gothic"/>
                <a:sym typeface="Malgun Gothic"/>
              </a:defRPr>
            </a:lvl6pPr>
            <a:lvl7pPr marR="0" lvl="6" algn="ctr" rtl="0">
              <a:spcBef>
                <a:spcPts val="0"/>
              </a:spcBef>
              <a:spcAft>
                <a:spcPts val="0"/>
              </a:spcAft>
              <a:buSzPts val="1400"/>
              <a:buNone/>
              <a:defRPr sz="4400" b="0" i="0" u="none" strike="noStrike" cap="none">
                <a:solidFill>
                  <a:schemeClr val="dk1"/>
                </a:solidFill>
                <a:latin typeface="Malgun Gothic"/>
                <a:ea typeface="Malgun Gothic"/>
                <a:cs typeface="Malgun Gothic"/>
                <a:sym typeface="Malgun Gothic"/>
              </a:defRPr>
            </a:lvl7pPr>
            <a:lvl8pPr marR="0" lvl="7" algn="ctr" rtl="0">
              <a:spcBef>
                <a:spcPts val="0"/>
              </a:spcBef>
              <a:spcAft>
                <a:spcPts val="0"/>
              </a:spcAft>
              <a:buSzPts val="1400"/>
              <a:buNone/>
              <a:defRPr sz="4400" b="0" i="0" u="none" strike="noStrike" cap="none">
                <a:solidFill>
                  <a:schemeClr val="dk1"/>
                </a:solidFill>
                <a:latin typeface="Malgun Gothic"/>
                <a:ea typeface="Malgun Gothic"/>
                <a:cs typeface="Malgun Gothic"/>
                <a:sym typeface="Malgun Gothic"/>
              </a:defRPr>
            </a:lvl8pPr>
            <a:lvl9pPr marR="0" lvl="8" algn="ctr" rtl="0">
              <a:spcBef>
                <a:spcPts val="0"/>
              </a:spcBef>
              <a:spcAft>
                <a:spcPts val="0"/>
              </a:spcAft>
              <a:buSzPts val="1400"/>
              <a:buNone/>
              <a:defRPr sz="4400" b="0" i="0" u="none" strike="noStrike" cap="none">
                <a:solidFill>
                  <a:schemeClr val="dk1"/>
                </a:solidFill>
                <a:latin typeface="Malgun Gothic"/>
                <a:ea typeface="Malgun Gothic"/>
                <a:cs typeface="Malgun Gothic"/>
                <a:sym typeface="Malgun Gothic"/>
              </a:defRPr>
            </a:lvl9pPr>
          </a:lstStyle>
          <a:p>
            <a:endParaRPr/>
          </a:p>
        </p:txBody>
      </p:sp>
      <p:sp>
        <p:nvSpPr>
          <p:cNvPr id="11" name="Google Shape;11;p10"/>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Gulim"/>
                <a:ea typeface="Gulim"/>
                <a:cs typeface="Gulim"/>
                <a:sym typeface="Gulim"/>
              </a:defRPr>
            </a:lvl2pPr>
            <a:lvl3pPr marR="0" lvl="2" algn="l" rtl="0">
              <a:spcBef>
                <a:spcPts val="0"/>
              </a:spcBef>
              <a:spcAft>
                <a:spcPts val="0"/>
              </a:spcAft>
              <a:buSzPts val="1400"/>
              <a:buNone/>
              <a:defRPr sz="1800" b="0" i="0" u="none" strike="noStrike" cap="none">
                <a:solidFill>
                  <a:schemeClr val="dk1"/>
                </a:solidFill>
                <a:latin typeface="Gulim"/>
                <a:ea typeface="Gulim"/>
                <a:cs typeface="Gulim"/>
                <a:sym typeface="Gulim"/>
              </a:defRPr>
            </a:lvl3pPr>
            <a:lvl4pPr marR="0" lvl="3" algn="l" rtl="0">
              <a:spcBef>
                <a:spcPts val="0"/>
              </a:spcBef>
              <a:spcAft>
                <a:spcPts val="0"/>
              </a:spcAft>
              <a:buSzPts val="1400"/>
              <a:buNone/>
              <a:defRPr sz="1800" b="0" i="0" u="none" strike="noStrike" cap="none">
                <a:solidFill>
                  <a:schemeClr val="dk1"/>
                </a:solidFill>
                <a:latin typeface="Gulim"/>
                <a:ea typeface="Gulim"/>
                <a:cs typeface="Gulim"/>
                <a:sym typeface="Gulim"/>
              </a:defRPr>
            </a:lvl4pPr>
            <a:lvl5pPr marR="0" lvl="4" algn="l" rtl="0">
              <a:spcBef>
                <a:spcPts val="0"/>
              </a:spcBef>
              <a:spcAft>
                <a:spcPts val="0"/>
              </a:spcAft>
              <a:buSzPts val="1400"/>
              <a:buNone/>
              <a:defRPr sz="1800" b="0" i="0" u="none" strike="noStrike" cap="none">
                <a:solidFill>
                  <a:schemeClr val="dk1"/>
                </a:solidFill>
                <a:latin typeface="Gulim"/>
                <a:ea typeface="Gulim"/>
                <a:cs typeface="Gulim"/>
                <a:sym typeface="Gulim"/>
              </a:defRPr>
            </a:lvl5pPr>
            <a:lvl6pPr marR="0" lvl="5" algn="l" rtl="0">
              <a:spcBef>
                <a:spcPts val="0"/>
              </a:spcBef>
              <a:spcAft>
                <a:spcPts val="0"/>
              </a:spcAft>
              <a:buSzPts val="1400"/>
              <a:buNone/>
              <a:defRPr sz="1800" b="0" i="0" u="none" strike="noStrike" cap="none">
                <a:solidFill>
                  <a:schemeClr val="dk1"/>
                </a:solidFill>
                <a:latin typeface="Gulim"/>
                <a:ea typeface="Gulim"/>
                <a:cs typeface="Gulim"/>
                <a:sym typeface="Gulim"/>
              </a:defRPr>
            </a:lvl6pPr>
            <a:lvl7pPr marR="0" lvl="6" algn="l" rtl="0">
              <a:spcBef>
                <a:spcPts val="0"/>
              </a:spcBef>
              <a:spcAft>
                <a:spcPts val="0"/>
              </a:spcAft>
              <a:buSzPts val="1400"/>
              <a:buNone/>
              <a:defRPr sz="1800" b="0" i="0" u="none" strike="noStrike" cap="none">
                <a:solidFill>
                  <a:schemeClr val="dk1"/>
                </a:solidFill>
                <a:latin typeface="Gulim"/>
                <a:ea typeface="Gulim"/>
                <a:cs typeface="Gulim"/>
                <a:sym typeface="Gulim"/>
              </a:defRPr>
            </a:lvl7pPr>
            <a:lvl8pPr marR="0" lvl="7" algn="l" rtl="0">
              <a:spcBef>
                <a:spcPts val="0"/>
              </a:spcBef>
              <a:spcAft>
                <a:spcPts val="0"/>
              </a:spcAft>
              <a:buSzPts val="1400"/>
              <a:buNone/>
              <a:defRPr sz="1800" b="0" i="0" u="none" strike="noStrike" cap="none">
                <a:solidFill>
                  <a:schemeClr val="dk1"/>
                </a:solidFill>
                <a:latin typeface="Gulim"/>
                <a:ea typeface="Gulim"/>
                <a:cs typeface="Gulim"/>
                <a:sym typeface="Gulim"/>
              </a:defRPr>
            </a:lvl8pPr>
            <a:lvl9pPr marR="0" lvl="8" algn="l" rtl="0">
              <a:spcBef>
                <a:spcPts val="0"/>
              </a:spcBef>
              <a:spcAft>
                <a:spcPts val="0"/>
              </a:spcAft>
              <a:buSzPts val="1400"/>
              <a:buNone/>
              <a:defRPr sz="1800" b="0" i="0" u="none" strike="noStrike" cap="none">
                <a:solidFill>
                  <a:schemeClr val="dk1"/>
                </a:solidFill>
                <a:latin typeface="Gulim"/>
                <a:ea typeface="Gulim"/>
                <a:cs typeface="Gulim"/>
                <a:sym typeface="Gulim"/>
              </a:defRPr>
            </a:lvl9pPr>
          </a:lstStyle>
          <a:p>
            <a:endParaRPr/>
          </a:p>
        </p:txBody>
      </p:sp>
      <p:sp>
        <p:nvSpPr>
          <p:cNvPr id="13" name="Google Shape;13;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Gulim"/>
                <a:ea typeface="Gulim"/>
                <a:cs typeface="Gulim"/>
                <a:sym typeface="Gulim"/>
              </a:defRPr>
            </a:lvl2pPr>
            <a:lvl3pPr marR="0" lvl="2" algn="l" rtl="0">
              <a:spcBef>
                <a:spcPts val="0"/>
              </a:spcBef>
              <a:spcAft>
                <a:spcPts val="0"/>
              </a:spcAft>
              <a:buSzPts val="1400"/>
              <a:buNone/>
              <a:defRPr sz="1800" b="0" i="0" u="none" strike="noStrike" cap="none">
                <a:solidFill>
                  <a:schemeClr val="dk1"/>
                </a:solidFill>
                <a:latin typeface="Gulim"/>
                <a:ea typeface="Gulim"/>
                <a:cs typeface="Gulim"/>
                <a:sym typeface="Gulim"/>
              </a:defRPr>
            </a:lvl3pPr>
            <a:lvl4pPr marR="0" lvl="3" algn="l" rtl="0">
              <a:spcBef>
                <a:spcPts val="0"/>
              </a:spcBef>
              <a:spcAft>
                <a:spcPts val="0"/>
              </a:spcAft>
              <a:buSzPts val="1400"/>
              <a:buNone/>
              <a:defRPr sz="1800" b="0" i="0" u="none" strike="noStrike" cap="none">
                <a:solidFill>
                  <a:schemeClr val="dk1"/>
                </a:solidFill>
                <a:latin typeface="Gulim"/>
                <a:ea typeface="Gulim"/>
                <a:cs typeface="Gulim"/>
                <a:sym typeface="Gulim"/>
              </a:defRPr>
            </a:lvl4pPr>
            <a:lvl5pPr marR="0" lvl="4" algn="l" rtl="0">
              <a:spcBef>
                <a:spcPts val="0"/>
              </a:spcBef>
              <a:spcAft>
                <a:spcPts val="0"/>
              </a:spcAft>
              <a:buSzPts val="1400"/>
              <a:buNone/>
              <a:defRPr sz="1800" b="0" i="0" u="none" strike="noStrike" cap="none">
                <a:solidFill>
                  <a:schemeClr val="dk1"/>
                </a:solidFill>
                <a:latin typeface="Gulim"/>
                <a:ea typeface="Gulim"/>
                <a:cs typeface="Gulim"/>
                <a:sym typeface="Gulim"/>
              </a:defRPr>
            </a:lvl5pPr>
            <a:lvl6pPr marR="0" lvl="5" algn="l" rtl="0">
              <a:spcBef>
                <a:spcPts val="0"/>
              </a:spcBef>
              <a:spcAft>
                <a:spcPts val="0"/>
              </a:spcAft>
              <a:buSzPts val="1400"/>
              <a:buNone/>
              <a:defRPr sz="1800" b="0" i="0" u="none" strike="noStrike" cap="none">
                <a:solidFill>
                  <a:schemeClr val="dk1"/>
                </a:solidFill>
                <a:latin typeface="Gulim"/>
                <a:ea typeface="Gulim"/>
                <a:cs typeface="Gulim"/>
                <a:sym typeface="Gulim"/>
              </a:defRPr>
            </a:lvl6pPr>
            <a:lvl7pPr marR="0" lvl="6" algn="l" rtl="0">
              <a:spcBef>
                <a:spcPts val="0"/>
              </a:spcBef>
              <a:spcAft>
                <a:spcPts val="0"/>
              </a:spcAft>
              <a:buSzPts val="1400"/>
              <a:buNone/>
              <a:defRPr sz="1800" b="0" i="0" u="none" strike="noStrike" cap="none">
                <a:solidFill>
                  <a:schemeClr val="dk1"/>
                </a:solidFill>
                <a:latin typeface="Gulim"/>
                <a:ea typeface="Gulim"/>
                <a:cs typeface="Gulim"/>
                <a:sym typeface="Gulim"/>
              </a:defRPr>
            </a:lvl7pPr>
            <a:lvl8pPr marR="0" lvl="7" algn="l" rtl="0">
              <a:spcBef>
                <a:spcPts val="0"/>
              </a:spcBef>
              <a:spcAft>
                <a:spcPts val="0"/>
              </a:spcAft>
              <a:buSzPts val="1400"/>
              <a:buNone/>
              <a:defRPr sz="1800" b="0" i="0" u="none" strike="noStrike" cap="none">
                <a:solidFill>
                  <a:schemeClr val="dk1"/>
                </a:solidFill>
                <a:latin typeface="Gulim"/>
                <a:ea typeface="Gulim"/>
                <a:cs typeface="Gulim"/>
                <a:sym typeface="Gulim"/>
              </a:defRPr>
            </a:lvl8pPr>
            <a:lvl9pPr marR="0" lvl="8" algn="l" rtl="0">
              <a:spcBef>
                <a:spcPts val="0"/>
              </a:spcBef>
              <a:spcAft>
                <a:spcPts val="0"/>
              </a:spcAft>
              <a:buSzPts val="1400"/>
              <a:buNone/>
              <a:defRPr sz="1800" b="0" i="0" u="none" strike="noStrike" cap="none">
                <a:solidFill>
                  <a:schemeClr val="dk1"/>
                </a:solidFill>
                <a:latin typeface="Gulim"/>
                <a:ea typeface="Gulim"/>
                <a:cs typeface="Gulim"/>
                <a:sym typeface="Gulim"/>
              </a:defRPr>
            </a:lvl9pPr>
          </a:lstStyle>
          <a:p>
            <a:endParaRPr/>
          </a:p>
        </p:txBody>
      </p:sp>
      <p:sp>
        <p:nvSpPr>
          <p:cNvPr id="14" name="Google Shape;14;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spcAft>
                <a:spcPts val="0"/>
              </a:spcAft>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spcAft>
                <a:spcPts val="0"/>
              </a:spcAft>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spcAft>
                <a:spcPts val="0"/>
              </a:spcAft>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spcAft>
                <a:spcPts val="0"/>
              </a:spcAft>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spcAft>
                <a:spcPts val="0"/>
              </a:spcAft>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spcAft>
                <a:spcPts val="0"/>
              </a:spcAft>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spcAft>
                <a:spcPts val="0"/>
              </a:spcAft>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spcAft>
                <a:spcPts val="0"/>
              </a:spcAft>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www.github.com/cloud-barista" TargetMode="Externa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a:stretch/>
        </p:blipFill>
        <p:spPr>
          <a:xfrm>
            <a:off x="0" y="4652798"/>
            <a:ext cx="12192000" cy="2206752"/>
          </a:xfrm>
          <a:prstGeom prst="rect">
            <a:avLst/>
          </a:prstGeom>
          <a:noFill/>
          <a:ln>
            <a:noFill/>
          </a:ln>
        </p:spPr>
      </p:pic>
      <p:pic>
        <p:nvPicPr>
          <p:cNvPr id="94" name="Google Shape;94;p1"/>
          <p:cNvPicPr preferRelativeResize="0"/>
          <p:nvPr/>
        </p:nvPicPr>
        <p:blipFill rotWithShape="1">
          <a:blip r:embed="rId4">
            <a:alphaModFix/>
          </a:blip>
          <a:srcRect/>
          <a:stretch/>
        </p:blipFill>
        <p:spPr>
          <a:xfrm>
            <a:off x="0" y="257052"/>
            <a:ext cx="1548578" cy="953145"/>
          </a:xfrm>
          <a:prstGeom prst="rect">
            <a:avLst/>
          </a:prstGeom>
          <a:noFill/>
          <a:ln>
            <a:noFill/>
          </a:ln>
        </p:spPr>
      </p:pic>
      <p:sp>
        <p:nvSpPr>
          <p:cNvPr id="95" name="Google Shape;95;p1"/>
          <p:cNvSpPr txBox="1">
            <a:spLocks noGrp="1"/>
          </p:cNvSpPr>
          <p:nvPr>
            <p:ph type="ctrTitle"/>
          </p:nvPr>
        </p:nvSpPr>
        <p:spPr>
          <a:xfrm>
            <a:off x="27506" y="1678408"/>
            <a:ext cx="11935509" cy="1318544"/>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ko-KR" sz="4000" b="0" dirty="0" err="1">
                <a:latin typeface="나눔고딕 ExtraBold" panose="020D0904000000000000" pitchFamily="50" charset="-127"/>
                <a:ea typeface="나눔고딕 ExtraBold" panose="020D0904000000000000" pitchFamily="50" charset="-127"/>
                <a:cs typeface="Arial"/>
                <a:sym typeface="Arial"/>
              </a:rPr>
              <a:t>엣지</a:t>
            </a:r>
            <a:r>
              <a:rPr lang="ko-KR" sz="4000" b="0" dirty="0">
                <a:latin typeface="나눔고딕 ExtraBold" panose="020D0904000000000000" pitchFamily="50" charset="-127"/>
                <a:ea typeface="나눔고딕 ExtraBold" panose="020D0904000000000000" pitchFamily="50" charset="-127"/>
                <a:cs typeface="Arial"/>
                <a:sym typeface="Arial"/>
              </a:rPr>
              <a:t> 기반 AI/ML 서비스 흐름관리 및</a:t>
            </a:r>
            <a:endParaRPr sz="4000" b="0" dirty="0">
              <a:latin typeface="나눔고딕 ExtraBold" panose="020D0904000000000000" pitchFamily="50" charset="-127"/>
              <a:ea typeface="나눔고딕 ExtraBold" panose="020D0904000000000000" pitchFamily="50" charset="-127"/>
              <a:cs typeface="Arial"/>
              <a:sym typeface="Arial"/>
            </a:endParaRPr>
          </a:p>
          <a:p>
            <a:pPr marL="0" lvl="0" indent="0" algn="ctr" rtl="0">
              <a:lnSpc>
                <a:spcPct val="150000"/>
              </a:lnSpc>
              <a:spcBef>
                <a:spcPts val="0"/>
              </a:spcBef>
              <a:spcAft>
                <a:spcPts val="0"/>
              </a:spcAft>
              <a:buNone/>
            </a:pPr>
            <a:r>
              <a:rPr lang="ko-KR" sz="4000" b="0" dirty="0">
                <a:latin typeface="나눔고딕 ExtraBold" panose="020D0904000000000000" pitchFamily="50" charset="-127"/>
                <a:ea typeface="나눔고딕 ExtraBold" panose="020D0904000000000000" pitchFamily="50" charset="-127"/>
                <a:cs typeface="Arial"/>
                <a:sym typeface="Arial"/>
              </a:rPr>
              <a:t>실행환경 최적화 기술</a:t>
            </a:r>
            <a:endParaRPr sz="4000" b="0" dirty="0">
              <a:latin typeface="나눔고딕 ExtraBold" panose="020D0904000000000000" pitchFamily="50" charset="-127"/>
              <a:ea typeface="나눔고딕 ExtraBold" panose="020D0904000000000000" pitchFamily="50" charset="-127"/>
              <a:cs typeface="Arial"/>
              <a:sym typeface="Arial"/>
            </a:endParaRPr>
          </a:p>
        </p:txBody>
      </p:sp>
      <p:sp>
        <p:nvSpPr>
          <p:cNvPr id="96" name="Google Shape;96;p1"/>
          <p:cNvSpPr txBox="1"/>
          <p:nvPr/>
        </p:nvSpPr>
        <p:spPr>
          <a:xfrm>
            <a:off x="973568" y="321577"/>
            <a:ext cx="4320480" cy="75306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ko-KR" sz="1700" b="0" i="0" u="none" strike="noStrike" cap="none" dirty="0">
                <a:solidFill>
                  <a:schemeClr val="dk1"/>
                </a:solidFill>
                <a:latin typeface="나눔고딕 ExtraBold" panose="020D0904000000000000" pitchFamily="50" charset="-127"/>
                <a:ea typeface="나눔고딕 ExtraBold" panose="020D0904000000000000" pitchFamily="50" charset="-127"/>
                <a:sym typeface="Arial"/>
              </a:rPr>
              <a:t>        </a:t>
            </a:r>
            <a:r>
              <a:rPr lang="ko-KR" sz="1700" b="0" i="0" u="none" strike="noStrike" cap="none" dirty="0" err="1">
                <a:solidFill>
                  <a:schemeClr val="dk1"/>
                </a:solidFill>
                <a:latin typeface="나눔고딕 ExtraBold" panose="020D0904000000000000" pitchFamily="50" charset="-127"/>
                <a:ea typeface="나눔고딕 ExtraBold" panose="020D0904000000000000" pitchFamily="50" charset="-127"/>
                <a:sym typeface="Arial"/>
              </a:rPr>
              <a:t>GEdge</a:t>
            </a:r>
            <a:r>
              <a:rPr lang="ko-KR" sz="1700" b="0" i="0" u="none" strike="noStrike" cap="none" dirty="0">
                <a:solidFill>
                  <a:schemeClr val="dk1"/>
                </a:solidFill>
                <a:latin typeface="나눔고딕 ExtraBold" panose="020D0904000000000000" pitchFamily="50" charset="-127"/>
                <a:ea typeface="나눔고딕 ExtraBold" panose="020D0904000000000000" pitchFamily="50" charset="-127"/>
                <a:sym typeface="Arial"/>
              </a:rPr>
              <a:t>(</a:t>
            </a:r>
            <a:r>
              <a:rPr lang="ko-KR" sz="1700" b="0" i="0" u="none" strike="noStrike" cap="none" dirty="0" err="1">
                <a:solidFill>
                  <a:schemeClr val="dk1"/>
                </a:solidFill>
                <a:latin typeface="나눔고딕 ExtraBold" panose="020D0904000000000000" pitchFamily="50" charset="-127"/>
                <a:ea typeface="나눔고딕 ExtraBold" panose="020D0904000000000000" pitchFamily="50" charset="-127"/>
                <a:sym typeface="Arial"/>
              </a:rPr>
              <a:t>Griffin-Edge</a:t>
            </a:r>
            <a:r>
              <a:rPr lang="ko-KR" sz="1700" b="0" i="0" u="none" strike="noStrike" cap="none" dirty="0">
                <a:solidFill>
                  <a:schemeClr val="dk1"/>
                </a:solidFill>
                <a:latin typeface="나눔고딕 ExtraBold" panose="020D0904000000000000" pitchFamily="50" charset="-127"/>
                <a:ea typeface="나눔고딕 ExtraBold" panose="020D0904000000000000" pitchFamily="50" charset="-127"/>
                <a:sym typeface="Arial"/>
              </a:rPr>
              <a:t>) </a:t>
            </a:r>
            <a:r>
              <a:rPr lang="ko-KR" sz="1700" b="0" i="0" u="none" strike="noStrike" cap="none" dirty="0" err="1">
                <a:solidFill>
                  <a:schemeClr val="dk1"/>
                </a:solidFill>
                <a:latin typeface="나눔고딕 ExtraBold" panose="020D0904000000000000" pitchFamily="50" charset="-127"/>
                <a:ea typeface="나눔고딕 ExtraBold" panose="020D0904000000000000" pitchFamily="50" charset="-127"/>
                <a:sym typeface="Arial"/>
              </a:rPr>
              <a:t>Platform</a:t>
            </a:r>
            <a:r>
              <a:rPr lang="ko-KR" sz="1700" b="0" i="0" u="none" strike="noStrike" cap="none" dirty="0">
                <a:solidFill>
                  <a:schemeClr val="dk1"/>
                </a:solidFill>
                <a:latin typeface="나눔고딕 ExtraBold" panose="020D0904000000000000" pitchFamily="50" charset="-127"/>
                <a:ea typeface="나눔고딕 ExtraBold" panose="020D0904000000000000" pitchFamily="50" charset="-127"/>
                <a:sym typeface="Arial"/>
              </a:rPr>
              <a:t>  </a:t>
            </a:r>
            <a:endParaRPr dirty="0">
              <a:latin typeface="나눔고딕 ExtraBold" panose="020D0904000000000000" pitchFamily="50" charset="-127"/>
              <a:ea typeface="나눔고딕 ExtraBold" panose="020D0904000000000000" pitchFamily="50" charset="-127"/>
            </a:endParaRPr>
          </a:p>
          <a:p>
            <a:pPr marL="0" marR="0" lvl="0" indent="0" algn="l" rtl="0">
              <a:spcBef>
                <a:spcPts val="0"/>
              </a:spcBef>
              <a:spcAft>
                <a:spcPts val="0"/>
              </a:spcAft>
              <a:buNone/>
            </a:pPr>
            <a:r>
              <a:rPr lang="ko-KR" sz="1700" b="0" i="0" u="none" strike="noStrike" cap="none" dirty="0">
                <a:solidFill>
                  <a:schemeClr val="dk1"/>
                </a:solidFill>
                <a:latin typeface="나눔고딕 ExtraBold" panose="020D0904000000000000" pitchFamily="50" charset="-127"/>
                <a:ea typeface="나눔고딕 ExtraBold" panose="020D0904000000000000" pitchFamily="50" charset="-127"/>
                <a:sym typeface="Arial"/>
              </a:rPr>
              <a:t>- 초저지연 지능형 클라우드 </a:t>
            </a:r>
            <a:r>
              <a:rPr lang="ko-KR" sz="1700" b="0" i="0" u="none" strike="noStrike" cap="none" dirty="0" err="1">
                <a:solidFill>
                  <a:schemeClr val="dk1"/>
                </a:solidFill>
                <a:latin typeface="나눔고딕 ExtraBold" panose="020D0904000000000000" pitchFamily="50" charset="-127"/>
                <a:ea typeface="나눔고딕 ExtraBold" panose="020D0904000000000000" pitchFamily="50" charset="-127"/>
                <a:sym typeface="Arial"/>
              </a:rPr>
              <a:t>엣지</a:t>
            </a:r>
            <a:r>
              <a:rPr lang="ko-KR" sz="1700" b="0" i="0" u="none" strike="noStrike" cap="none" dirty="0">
                <a:solidFill>
                  <a:schemeClr val="dk1"/>
                </a:solidFill>
                <a:latin typeface="나눔고딕 ExtraBold" panose="020D0904000000000000" pitchFamily="50" charset="-127"/>
                <a:ea typeface="나눔고딕 ExtraBold" panose="020D0904000000000000" pitchFamily="50" charset="-127"/>
                <a:sym typeface="Arial"/>
              </a:rPr>
              <a:t> SW 플랫폼 -</a:t>
            </a:r>
            <a:endParaRPr sz="1700" b="0" i="0" u="none" strike="noStrike" cap="none" dirty="0">
              <a:solidFill>
                <a:schemeClr val="dk1"/>
              </a:solidFill>
              <a:latin typeface="나눔고딕 ExtraBold" panose="020D0904000000000000" pitchFamily="50" charset="-127"/>
              <a:ea typeface="나눔고딕 ExtraBold" panose="020D0904000000000000" pitchFamily="50" charset="-127"/>
              <a:sym typeface="Arial"/>
            </a:endParaRPr>
          </a:p>
        </p:txBody>
      </p:sp>
      <p:sp>
        <p:nvSpPr>
          <p:cNvPr id="97" name="Google Shape;97;p1"/>
          <p:cNvSpPr txBox="1"/>
          <p:nvPr/>
        </p:nvSpPr>
        <p:spPr>
          <a:xfrm>
            <a:off x="9696400" y="3140968"/>
            <a:ext cx="2106776" cy="26261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595959"/>
              </a:buClr>
              <a:buSzPts val="2000"/>
              <a:buFont typeface="Arial"/>
              <a:buNone/>
            </a:pPr>
            <a:r>
              <a:rPr lang="ko-KR" sz="2000" b="0" i="0" u="none" strike="noStrike" cap="none" dirty="0">
                <a:solidFill>
                  <a:srgbClr val="595959"/>
                </a:solidFill>
                <a:latin typeface="나눔고딕 ExtraBold" panose="020D0904000000000000" pitchFamily="50" charset="-127"/>
                <a:ea typeface="나눔고딕 ExtraBold" panose="020D0904000000000000" pitchFamily="50" charset="-127"/>
                <a:sym typeface="Arial"/>
              </a:rPr>
              <a:t>2022.12.20</a:t>
            </a:r>
            <a:endParaRPr sz="2400" b="0" i="0" u="none" strike="noStrike" cap="none" dirty="0">
              <a:solidFill>
                <a:schemeClr val="dk1"/>
              </a:solidFill>
              <a:latin typeface="나눔고딕 ExtraBold" panose="020D0904000000000000" pitchFamily="50" charset="-127"/>
              <a:ea typeface="나눔고딕 ExtraBold" panose="020D0904000000000000" pitchFamily="50" charset="-127"/>
              <a:sym typeface="Arial"/>
            </a:endParaRPr>
          </a:p>
        </p:txBody>
      </p:sp>
      <p:sp>
        <p:nvSpPr>
          <p:cNvPr id="98" name="Google Shape;98;p1"/>
          <p:cNvSpPr/>
          <p:nvPr/>
        </p:nvSpPr>
        <p:spPr>
          <a:xfrm>
            <a:off x="2289244" y="3558859"/>
            <a:ext cx="8116911" cy="1118214"/>
          </a:xfrm>
          <a:prstGeom prst="rect">
            <a:avLst/>
          </a:prstGeom>
          <a:noFill/>
          <a:ln>
            <a:noFill/>
          </a:ln>
        </p:spPr>
        <p:txBody>
          <a:bodyPr spcFirstLastPara="1" wrap="square" lIns="91425" tIns="45700" rIns="91425" bIns="45700" anchor="t" anchorCtr="0">
            <a:spAutoFit/>
          </a:bodyPr>
          <a:lstStyle/>
          <a:p>
            <a:pPr>
              <a:lnSpc>
                <a:spcPts val="4000"/>
              </a:lnSpc>
            </a:pPr>
            <a:r>
              <a:rPr lang="ko-KR" altLang="en-US" sz="2400" dirty="0">
                <a:solidFill>
                  <a:schemeClr val="tx1">
                    <a:lumMod val="75000"/>
                    <a:lumOff val="25000"/>
                  </a:schemeClr>
                </a:solidFill>
                <a:latin typeface="나눔고딕 ExtraBold" panose="020D0904000000000000" pitchFamily="50" charset="-127"/>
                <a:ea typeface="나눔고딕 ExtraBold" panose="020D0904000000000000" pitchFamily="50" charset="-127"/>
              </a:rPr>
              <a:t> </a:t>
            </a:r>
            <a:r>
              <a:rPr lang="en-US" altLang="ko-KR" sz="2400" dirty="0">
                <a:solidFill>
                  <a:schemeClr val="tx1">
                    <a:lumMod val="75000"/>
                    <a:lumOff val="25000"/>
                  </a:schemeClr>
                </a:solidFill>
                <a:latin typeface="나눔고딕 ExtraBold" panose="020D0904000000000000" pitchFamily="50" charset="-127"/>
                <a:ea typeface="나눔고딕 ExtraBold" panose="020D0904000000000000" pitchFamily="50" charset="-127"/>
              </a:rPr>
              <a:t>GS-AI </a:t>
            </a:r>
            <a:r>
              <a:rPr lang="ko-KR" altLang="en-US" sz="2400" dirty="0">
                <a:solidFill>
                  <a:schemeClr val="tx1">
                    <a:lumMod val="75000"/>
                    <a:lumOff val="25000"/>
                  </a:schemeClr>
                </a:solidFill>
                <a:latin typeface="나눔고딕 ExtraBold" panose="020D0904000000000000" pitchFamily="50" charset="-127"/>
                <a:ea typeface="나눔고딕 ExtraBold" panose="020D0904000000000000" pitchFamily="50" charset="-127"/>
              </a:rPr>
              <a:t>프레임워크</a:t>
            </a:r>
            <a:r>
              <a:rPr lang="en-US" altLang="ko-KR" sz="2400" dirty="0">
                <a:solidFill>
                  <a:schemeClr val="tx1">
                    <a:lumMod val="75000"/>
                    <a:lumOff val="25000"/>
                  </a:schemeClr>
                </a:solidFill>
                <a:latin typeface="나눔고딕 ExtraBold" panose="020D0904000000000000" pitchFamily="50" charset="-127"/>
                <a:ea typeface="나눔고딕 ExtraBold" panose="020D0904000000000000" pitchFamily="50" charset="-127"/>
              </a:rPr>
              <a:t> </a:t>
            </a:r>
            <a:r>
              <a:rPr lang="ko-KR" altLang="en-US" sz="2400" dirty="0">
                <a:solidFill>
                  <a:schemeClr val="tx1">
                    <a:lumMod val="75000"/>
                    <a:lumOff val="25000"/>
                  </a:schemeClr>
                </a:solidFill>
                <a:latin typeface="나눔고딕 ExtraBold" panose="020D0904000000000000" pitchFamily="50" charset="-127"/>
                <a:ea typeface="나눔고딕 ExtraBold" panose="020D0904000000000000" pitchFamily="50" charset="-127"/>
              </a:rPr>
              <a:t>코어개발자 </a:t>
            </a:r>
            <a:endParaRPr lang="en-US" altLang="ko-KR" sz="2400" dirty="0">
              <a:solidFill>
                <a:schemeClr val="tx1">
                  <a:lumMod val="75000"/>
                  <a:lumOff val="25000"/>
                </a:schemeClr>
              </a:solidFill>
              <a:latin typeface="나눔고딕 ExtraBold" panose="020D0904000000000000" pitchFamily="50" charset="-127"/>
              <a:ea typeface="나눔고딕 ExtraBold" panose="020D0904000000000000" pitchFamily="50" charset="-127"/>
            </a:endParaRPr>
          </a:p>
          <a:p>
            <a:pPr>
              <a:lnSpc>
                <a:spcPts val="4000"/>
              </a:lnSpc>
            </a:pPr>
            <a:r>
              <a:rPr lang="ko-KR" altLang="en-US" sz="2400" dirty="0">
                <a:solidFill>
                  <a:schemeClr val="tx1">
                    <a:lumMod val="75000"/>
                    <a:lumOff val="25000"/>
                  </a:schemeClr>
                </a:solidFill>
                <a:latin typeface="나눔고딕 ExtraBold" panose="020D0904000000000000" pitchFamily="50" charset="-127"/>
                <a:ea typeface="나눔고딕 ExtraBold" panose="020D0904000000000000" pitchFamily="50" charset="-127"/>
              </a:rPr>
              <a:t>                                           </a:t>
            </a:r>
            <a:r>
              <a:rPr lang="ko-KR" altLang="en-US" sz="2400" dirty="0" err="1">
                <a:solidFill>
                  <a:schemeClr val="tx1">
                    <a:lumMod val="75000"/>
                    <a:lumOff val="25000"/>
                  </a:schemeClr>
                </a:solidFill>
                <a:latin typeface="나눔고딕 ExtraBold" panose="020D0904000000000000" pitchFamily="50" charset="-127"/>
                <a:ea typeface="나눔고딕 ExtraBold" panose="020D0904000000000000" pitchFamily="50" charset="-127"/>
              </a:rPr>
              <a:t>서동윤</a:t>
            </a:r>
            <a:r>
              <a:rPr lang="ko-KR" altLang="en-US" sz="2400" dirty="0">
                <a:solidFill>
                  <a:schemeClr val="tx1">
                    <a:lumMod val="75000"/>
                    <a:lumOff val="25000"/>
                  </a:schemeClr>
                </a:solidFill>
                <a:latin typeface="나눔고딕 ExtraBold" panose="020D0904000000000000" pitchFamily="50" charset="-127"/>
                <a:ea typeface="나눔고딕 ExtraBold" panose="020D0904000000000000" pitchFamily="50" charset="-127"/>
              </a:rPr>
              <a:t> </a:t>
            </a:r>
            <a:r>
              <a:rPr lang="en-US" altLang="ko-KR" sz="2400" dirty="0">
                <a:solidFill>
                  <a:schemeClr val="tx1">
                    <a:lumMod val="75000"/>
                    <a:lumOff val="25000"/>
                  </a:schemeClr>
                </a:solidFill>
                <a:latin typeface="나눔고딕 ExtraBold" panose="020D0904000000000000" pitchFamily="50" charset="-127"/>
                <a:ea typeface="나눔고딕 ExtraBold" panose="020D0904000000000000" pitchFamily="50" charset="-127"/>
              </a:rPr>
              <a:t>(dyseo@softonnet.com)</a:t>
            </a:r>
            <a:endParaRPr lang="en-US" sz="2400" b="0" i="0" u="none" strike="noStrike" cap="none" dirty="0">
              <a:solidFill>
                <a:srgbClr val="3F3F3F"/>
              </a:solidFill>
              <a:latin typeface="나눔고딕 ExtraBold" panose="020D0904000000000000" pitchFamily="50" charset="-127"/>
              <a:ea typeface="나눔고딕 ExtraBold" panose="020D0904000000000000" pitchFamily="50" charset="-127"/>
              <a:sym typeface="Arial"/>
            </a:endParaRPr>
          </a:p>
        </p:txBody>
      </p:sp>
      <p:sp>
        <p:nvSpPr>
          <p:cNvPr id="99" name="Google Shape;99;p1"/>
          <p:cNvSpPr/>
          <p:nvPr/>
        </p:nvSpPr>
        <p:spPr>
          <a:xfrm>
            <a:off x="1346368" y="6027967"/>
            <a:ext cx="10294248" cy="830997"/>
          </a:xfrm>
          <a:prstGeom prst="rect">
            <a:avLst/>
          </a:prstGeom>
          <a:noFill/>
          <a:ln>
            <a:noFill/>
          </a:ln>
        </p:spPr>
        <p:txBody>
          <a:bodyPr spcFirstLastPara="1" wrap="square" lIns="91425" tIns="45700" rIns="91425" bIns="45700" anchor="t" anchorCtr="0">
            <a:spAutoFit/>
          </a:bodyPr>
          <a:lstStyle/>
          <a:p>
            <a:r>
              <a:rPr lang="en-US" altLang="ko-KR" sz="2400" dirty="0">
                <a:solidFill>
                  <a:schemeClr val="bg1"/>
                </a:solidFill>
                <a:latin typeface="나눔고딕 ExtraBold" panose="020D0904000000000000" pitchFamily="50" charset="-127"/>
                <a:ea typeface="나눔고딕 ExtraBold" panose="020D0904000000000000" pitchFamily="50" charset="-127"/>
              </a:rPr>
              <a:t>-</a:t>
            </a:r>
            <a:r>
              <a:rPr lang="en-US" altLang="ko-KR" sz="2400" dirty="0">
                <a:solidFill>
                  <a:srgbClr val="FFCC00"/>
                </a:solidFill>
                <a:latin typeface="나눔고딕 ExtraBold" panose="020D0904000000000000" pitchFamily="50" charset="-127"/>
                <a:ea typeface="나눔고딕 ExtraBold" panose="020D0904000000000000" pitchFamily="50" charset="-127"/>
              </a:rPr>
              <a:t> </a:t>
            </a:r>
            <a:r>
              <a:rPr lang="en-US" altLang="ko-KR" sz="2400" dirty="0">
                <a:solidFill>
                  <a:schemeClr val="bg1"/>
                </a:solidFill>
                <a:latin typeface="나눔고딕 ExtraBold" panose="020D0904000000000000" pitchFamily="50" charset="-127"/>
                <a:ea typeface="나눔고딕 ExtraBold" panose="020D0904000000000000" pitchFamily="50" charset="-127"/>
              </a:rPr>
              <a:t>Developer-Driven</a:t>
            </a:r>
          </a:p>
          <a:p>
            <a:pPr algn="ctr"/>
            <a:r>
              <a:rPr lang="en-US" altLang="ko-KR" sz="2400" dirty="0" err="1">
                <a:solidFill>
                  <a:srgbClr val="FFCC00"/>
                </a:solidFill>
                <a:latin typeface="나눔고딕 ExtraBold" panose="020D0904000000000000" pitchFamily="50" charset="-127"/>
                <a:ea typeface="나눔고딕 ExtraBold" panose="020D0904000000000000" pitchFamily="50" charset="-127"/>
              </a:rPr>
              <a:t>GEdge</a:t>
            </a:r>
            <a:r>
              <a:rPr lang="en-US" altLang="ko-KR" sz="2400" dirty="0">
                <a:solidFill>
                  <a:srgbClr val="FFCC00"/>
                </a:solidFill>
                <a:latin typeface="나눔고딕 ExtraBold" panose="020D0904000000000000" pitchFamily="50" charset="-127"/>
                <a:ea typeface="나눔고딕 ExtraBold" panose="020D0904000000000000" pitchFamily="50" charset="-127"/>
              </a:rPr>
              <a:t> Platform Community 5</a:t>
            </a:r>
            <a:r>
              <a:rPr lang="en-US" altLang="ko-KR" sz="2400" baseline="30000" dirty="0">
                <a:solidFill>
                  <a:srgbClr val="FFCC00"/>
                </a:solidFill>
                <a:latin typeface="나눔고딕 ExtraBold" panose="020D0904000000000000" pitchFamily="50" charset="-127"/>
                <a:ea typeface="나눔고딕 ExtraBold" panose="020D0904000000000000" pitchFamily="50" charset="-127"/>
              </a:rPr>
              <a:t>th</a:t>
            </a:r>
            <a:r>
              <a:rPr lang="en-US" altLang="ko-KR" sz="2400" dirty="0">
                <a:solidFill>
                  <a:srgbClr val="FFCC00"/>
                </a:solidFill>
                <a:latin typeface="나눔고딕 ExtraBold" panose="020D0904000000000000" pitchFamily="50" charset="-127"/>
                <a:ea typeface="나눔고딕 ExtraBold" panose="020D0904000000000000" pitchFamily="50" charset="-127"/>
              </a:rPr>
              <a:t> Conference </a:t>
            </a:r>
            <a:r>
              <a:rPr lang="en-US" altLang="ko-KR" sz="1400" dirty="0">
                <a:solidFill>
                  <a:srgbClr val="FFCC00"/>
                </a:solidFill>
                <a:latin typeface="나눔고딕 ExtraBold" panose="020D0904000000000000" pitchFamily="50" charset="-127"/>
                <a:ea typeface="나눔고딕 ExtraBold" panose="020D0904000000000000" pitchFamily="50" charset="-127"/>
              </a:rPr>
              <a:t>(</a:t>
            </a:r>
            <a:r>
              <a:rPr lang="en-US" altLang="ko-KR" sz="1400" dirty="0" err="1">
                <a:solidFill>
                  <a:srgbClr val="FFCC00"/>
                </a:solidFill>
                <a:latin typeface="나눔고딕 ExtraBold" panose="020D0904000000000000" pitchFamily="50" charset="-127"/>
                <a:ea typeface="나눔고딕 ExtraBold" panose="020D0904000000000000" pitchFamily="50" charset="-127"/>
              </a:rPr>
              <a:t>GEdge</a:t>
            </a:r>
            <a:r>
              <a:rPr lang="en-US" altLang="ko-KR" sz="1400" dirty="0">
                <a:solidFill>
                  <a:srgbClr val="FFCC00"/>
                </a:solidFill>
                <a:latin typeface="나눔고딕 ExtraBold" panose="020D0904000000000000" pitchFamily="50" charset="-127"/>
                <a:ea typeface="나눔고딕 ExtraBold" panose="020D0904000000000000" pitchFamily="50" charset="-127"/>
              </a:rPr>
              <a:t> Platform v3.0 Release)  </a:t>
            </a:r>
            <a:r>
              <a:rPr lang="en-US" altLang="ko-KR" sz="2400" dirty="0">
                <a:solidFill>
                  <a:schemeClr val="bg1"/>
                </a:solidFill>
                <a:latin typeface="나눔고딕 ExtraBold" panose="020D0904000000000000" pitchFamily="50" charset="-127"/>
                <a:ea typeface="나눔고딕 ExtraBold" panose="020D0904000000000000" pitchFamily="50" charset="-127"/>
              </a:rPr>
              <a:t>-</a:t>
            </a:r>
          </a:p>
        </p:txBody>
      </p:sp>
      <p:sp>
        <p:nvSpPr>
          <p:cNvPr id="100" name="Google Shape;100;p1"/>
          <p:cNvSpPr/>
          <p:nvPr/>
        </p:nvSpPr>
        <p:spPr>
          <a:xfrm>
            <a:off x="623392" y="4858275"/>
            <a:ext cx="11305256" cy="1066918"/>
          </a:xfrm>
          <a:prstGeom prst="rect">
            <a:avLst/>
          </a:prstGeom>
          <a:noFill/>
          <a:ln>
            <a:noFill/>
          </a:ln>
        </p:spPr>
        <p:txBody>
          <a:bodyPr spcFirstLastPara="1" wrap="square" lIns="91425" tIns="45700" rIns="91425" bIns="45700" anchor="t" anchorCtr="0">
            <a:spAutoFit/>
          </a:bodyPr>
          <a:lstStyle/>
          <a:p>
            <a:pPr>
              <a:lnSpc>
                <a:spcPts val="3800"/>
              </a:lnSpc>
            </a:pPr>
            <a:r>
              <a:rPr lang="en-US" altLang="ko-KR" sz="2400" dirty="0">
                <a:solidFill>
                  <a:srgbClr val="FFCC00"/>
                </a:solidFill>
                <a:latin typeface="나눔고딕 ExtraBold" panose="020D0904000000000000" pitchFamily="50" charset="-127"/>
                <a:ea typeface="나눔고딕 ExtraBold" panose="020D0904000000000000" pitchFamily="50" charset="-127"/>
              </a:rPr>
              <a:t>“</a:t>
            </a:r>
            <a:r>
              <a:rPr lang="en-US" altLang="ko-KR" sz="2400" dirty="0" err="1">
                <a:solidFill>
                  <a:srgbClr val="FFCC00"/>
                </a:solidFill>
                <a:latin typeface="나눔고딕 ExtraBold" panose="020D0904000000000000" pitchFamily="50" charset="-127"/>
                <a:ea typeface="나눔고딕 ExtraBold" panose="020D0904000000000000" pitchFamily="50" charset="-127"/>
              </a:rPr>
              <a:t>GEdge</a:t>
            </a:r>
            <a:r>
              <a:rPr lang="en-US" altLang="ko-KR" sz="2400" dirty="0">
                <a:solidFill>
                  <a:srgbClr val="FFCC00"/>
                </a:solidFill>
                <a:latin typeface="나눔고딕 ExtraBold" panose="020D0904000000000000" pitchFamily="50" charset="-127"/>
                <a:ea typeface="나눔고딕 ExtraBold" panose="020D0904000000000000" pitchFamily="50" charset="-127"/>
              </a:rPr>
              <a:t> Platform” </a:t>
            </a:r>
            <a:r>
              <a:rPr lang="ko-KR" altLang="en-US" sz="2400" dirty="0">
                <a:solidFill>
                  <a:schemeClr val="bg1"/>
                </a:solidFill>
                <a:latin typeface="나눔고딕 ExtraBold" panose="020D0904000000000000" pitchFamily="50" charset="-127"/>
                <a:ea typeface="나눔고딕 ExtraBold" panose="020D0904000000000000" pitchFamily="50" charset="-127"/>
              </a:rPr>
              <a:t>은 클라우드 중심의 </a:t>
            </a:r>
            <a:r>
              <a:rPr lang="ko-KR" altLang="en-US" sz="2400" dirty="0" err="1">
                <a:solidFill>
                  <a:schemeClr val="bg1"/>
                </a:solidFill>
                <a:latin typeface="나눔고딕 ExtraBold" panose="020D0904000000000000" pitchFamily="50" charset="-127"/>
                <a:ea typeface="나눔고딕 ExtraBold" panose="020D0904000000000000" pitchFamily="50" charset="-127"/>
              </a:rPr>
              <a:t>엣지</a:t>
            </a:r>
            <a:r>
              <a:rPr lang="ko-KR" altLang="en-US" sz="2400" dirty="0">
                <a:solidFill>
                  <a:schemeClr val="bg1"/>
                </a:solidFill>
                <a:latin typeface="나눔고딕 ExtraBold" panose="020D0904000000000000" pitchFamily="50" charset="-127"/>
                <a:ea typeface="나눔고딕 ExtraBold" panose="020D0904000000000000" pitchFamily="50" charset="-127"/>
              </a:rPr>
              <a:t> 컴퓨팅 플랫폼을 제공하기 위한 </a:t>
            </a:r>
            <a:endParaRPr lang="en-US" altLang="ko-KR" sz="2400" dirty="0">
              <a:solidFill>
                <a:schemeClr val="bg1"/>
              </a:solidFill>
              <a:latin typeface="나눔고딕 ExtraBold" panose="020D0904000000000000" pitchFamily="50" charset="-127"/>
              <a:ea typeface="나눔고딕 ExtraBold" panose="020D0904000000000000" pitchFamily="50" charset="-127"/>
            </a:endParaRPr>
          </a:p>
          <a:p>
            <a:pPr>
              <a:lnSpc>
                <a:spcPts val="3800"/>
              </a:lnSpc>
            </a:pPr>
            <a:r>
              <a:rPr lang="ko-KR" altLang="en-US" sz="2400" dirty="0">
                <a:solidFill>
                  <a:schemeClr val="bg1"/>
                </a:solidFill>
                <a:latin typeface="나눔고딕 ExtraBold" panose="020D0904000000000000" pitchFamily="50" charset="-127"/>
                <a:ea typeface="나눔고딕 ExtraBold" panose="020D0904000000000000" pitchFamily="50" charset="-127"/>
              </a:rPr>
              <a:t>                                       핵심 </a:t>
            </a:r>
            <a:r>
              <a:rPr lang="en-US" altLang="ko-KR" sz="2400" dirty="0">
                <a:solidFill>
                  <a:schemeClr val="bg1"/>
                </a:solidFill>
                <a:latin typeface="나눔고딕 ExtraBold" panose="020D0904000000000000" pitchFamily="50" charset="-127"/>
                <a:ea typeface="나눔고딕 ExtraBold" panose="020D0904000000000000" pitchFamily="50" charset="-127"/>
              </a:rPr>
              <a:t>SW </a:t>
            </a:r>
            <a:r>
              <a:rPr lang="ko-KR" altLang="en-US" sz="2400" dirty="0">
                <a:solidFill>
                  <a:schemeClr val="bg1"/>
                </a:solidFill>
                <a:latin typeface="나눔고딕 ExtraBold" panose="020D0904000000000000" pitchFamily="50" charset="-127"/>
                <a:ea typeface="나눔고딕 ExtraBold" panose="020D0904000000000000" pitchFamily="50" charset="-127"/>
              </a:rPr>
              <a:t>기술 개발 커뮤니티 및 개발 결과물의 코드명입니다</a:t>
            </a:r>
            <a:r>
              <a:rPr lang="en-US" altLang="ko-KR" sz="2400" dirty="0">
                <a:solidFill>
                  <a:schemeClr val="bg1"/>
                </a:solidFill>
                <a:latin typeface="나눔고딕 ExtraBold" panose="020D0904000000000000" pitchFamily="50" charset="-127"/>
                <a:ea typeface="나눔고딕 ExtraBold" panose="020D0904000000000000" pitchFamily="50" charset="-127"/>
              </a:rPr>
              <a:t>. </a:t>
            </a:r>
            <a:endParaRPr lang="ko-KR" altLang="en-US" sz="2400" dirty="0">
              <a:solidFill>
                <a:schemeClr val="bg1"/>
              </a:solidFill>
              <a:latin typeface="나눔고딕 ExtraBold" panose="020D0904000000000000" pitchFamily="50" charset="-127"/>
              <a:ea typeface="나눔고딕 ExtraBold" panose="020D0904000000000000"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bfb7b951e2_1_43"/>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9</a:t>
            </a:fld>
            <a:endParaRPr/>
          </a:p>
        </p:txBody>
      </p:sp>
      <p:sp>
        <p:nvSpPr>
          <p:cNvPr id="216" name="Google Shape;216;g1bfb7b951e2_1_43"/>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ko-KR" dirty="0">
                <a:solidFill>
                  <a:srgbClr val="244061"/>
                </a:solidFill>
                <a:latin typeface="나눔고딕 ExtraBold" panose="020D0904000000000000" pitchFamily="50" charset="-127"/>
                <a:ea typeface="나눔고딕 ExtraBold" panose="020D0904000000000000" pitchFamily="50" charset="-127"/>
              </a:rPr>
              <a:t>문제 접근 및 연구</a:t>
            </a:r>
            <a:endParaRPr dirty="0">
              <a:latin typeface="나눔고딕 ExtraBold" panose="020D0904000000000000" pitchFamily="50" charset="-127"/>
              <a:ea typeface="나눔고딕 ExtraBold" panose="020D0904000000000000" pitchFamily="50" charset="-127"/>
            </a:endParaRPr>
          </a:p>
        </p:txBody>
      </p:sp>
      <p:sp>
        <p:nvSpPr>
          <p:cNvPr id="217" name="Google Shape;217;g1bfb7b951e2_1_43"/>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dirty="0">
                <a:solidFill>
                  <a:schemeClr val="lt1"/>
                </a:solidFill>
                <a:latin typeface="Malgun Gothic"/>
                <a:ea typeface="Malgun Gothic"/>
                <a:cs typeface="Malgun Gothic"/>
                <a:sym typeface="Malgun Gothic"/>
              </a:rPr>
              <a:t>2</a:t>
            </a:r>
            <a:endParaRPr sz="3733" b="1" dirty="0">
              <a:solidFill>
                <a:schemeClr val="lt1"/>
              </a:solidFill>
              <a:latin typeface="Malgun Gothic"/>
              <a:ea typeface="Malgun Gothic"/>
              <a:cs typeface="Malgun Gothic"/>
              <a:sym typeface="Malgun Gothic"/>
            </a:endParaRPr>
          </a:p>
        </p:txBody>
      </p:sp>
      <p:sp>
        <p:nvSpPr>
          <p:cNvPr id="218" name="Google Shape;218;g1bfb7b951e2_1_43"/>
          <p:cNvSpPr/>
          <p:nvPr/>
        </p:nvSpPr>
        <p:spPr>
          <a:xfrm>
            <a:off x="335350" y="1143425"/>
            <a:ext cx="11596800" cy="17610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219" name="Google Shape;219;g1bfb7b951e2_1_43"/>
          <p:cNvSpPr txBox="1"/>
          <p:nvPr/>
        </p:nvSpPr>
        <p:spPr>
          <a:xfrm>
            <a:off x="587200" y="1161650"/>
            <a:ext cx="11492700" cy="1849500"/>
          </a:xfrm>
          <a:prstGeom prst="rect">
            <a:avLst/>
          </a:prstGeom>
          <a:noFill/>
          <a:ln>
            <a:noFill/>
          </a:ln>
        </p:spPr>
        <p:txBody>
          <a:bodyPr spcFirstLastPara="1" wrap="square" lIns="91425" tIns="45700" rIns="91425" bIns="45700" anchor="t" anchorCtr="0">
            <a:normAutofit lnSpcReduction="10000"/>
          </a:bodyPr>
          <a:lstStyle/>
          <a:p>
            <a:pPr marL="342900" marR="0" lvl="0" indent="-336550" algn="l" rtl="0">
              <a:lnSpc>
                <a:spcPct val="110000"/>
              </a:lnSpc>
              <a:spcBef>
                <a:spcPts val="0"/>
              </a:spcBef>
              <a:spcAft>
                <a:spcPts val="0"/>
              </a:spcAft>
              <a:buClr>
                <a:srgbClr val="993300"/>
              </a:buClr>
              <a:buSzPts val="1300"/>
              <a:buFont typeface="Noto Sans Symbols"/>
              <a:buChar char="●"/>
            </a:pPr>
            <a:r>
              <a:rPr lang="ko-KR" sz="2100" dirty="0" err="1">
                <a:solidFill>
                  <a:schemeClr val="dk1"/>
                </a:solidFill>
                <a:latin typeface="나눔고딕" panose="020D0604000000000000" pitchFamily="50" charset="-127"/>
                <a:ea typeface="나눔고딕" panose="020D0604000000000000" pitchFamily="50" charset="-127"/>
              </a:rPr>
              <a:t>쿠버네티스</a:t>
            </a:r>
            <a:r>
              <a:rPr lang="ko-KR" sz="2100" dirty="0">
                <a:solidFill>
                  <a:schemeClr val="dk1"/>
                </a:solidFill>
                <a:latin typeface="나눔고딕" panose="020D0604000000000000" pitchFamily="50" charset="-127"/>
                <a:ea typeface="나눔고딕" panose="020D0604000000000000" pitchFamily="50" charset="-127"/>
              </a:rPr>
              <a:t> 클러스터에서 접근 가능한 오브젝트 연구</a:t>
            </a:r>
            <a:endParaRPr sz="21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스토리지에 영속성 볼륨(</a:t>
            </a:r>
            <a:r>
              <a:rPr lang="ko-KR" sz="1600" dirty="0" err="1">
                <a:solidFill>
                  <a:schemeClr val="dk1"/>
                </a:solidFill>
                <a:latin typeface="나눔고딕" panose="020D0604000000000000" pitchFamily="50" charset="-127"/>
                <a:ea typeface="나눔고딕" panose="020D0604000000000000" pitchFamily="50" charset="-127"/>
              </a:rPr>
              <a:t>Persistent</a:t>
            </a:r>
            <a:r>
              <a:rPr lang="ko-KR" sz="1600" dirty="0">
                <a:solidFill>
                  <a:schemeClr val="dk1"/>
                </a:solidFill>
                <a:latin typeface="나눔고딕" panose="020D0604000000000000" pitchFamily="50" charset="-127"/>
                <a:ea typeface="나눔고딕" panose="020D0604000000000000" pitchFamily="50" charset="-127"/>
              </a:rPr>
              <a:t> </a:t>
            </a:r>
            <a:r>
              <a:rPr lang="ko-KR" sz="1600" dirty="0" err="1">
                <a:solidFill>
                  <a:schemeClr val="dk1"/>
                </a:solidFill>
                <a:latin typeface="나눔고딕" panose="020D0604000000000000" pitchFamily="50" charset="-127"/>
                <a:ea typeface="나눔고딕" panose="020D0604000000000000" pitchFamily="50" charset="-127"/>
              </a:rPr>
              <a:t>Volume</a:t>
            </a:r>
            <a:r>
              <a:rPr lang="ko-KR" sz="1600" dirty="0">
                <a:solidFill>
                  <a:schemeClr val="dk1"/>
                </a:solidFill>
                <a:latin typeface="나눔고딕" panose="020D0604000000000000" pitchFamily="50" charset="-127"/>
                <a:ea typeface="나눔고딕" panose="020D0604000000000000" pitchFamily="50" charset="-127"/>
              </a:rPr>
              <a:t>)</a:t>
            </a:r>
            <a:r>
              <a:rPr lang="ko-KR" sz="1600" dirty="0" err="1">
                <a:solidFill>
                  <a:schemeClr val="dk1"/>
                </a:solidFill>
                <a:latin typeface="나눔고딕" panose="020D0604000000000000" pitchFamily="50" charset="-127"/>
                <a:ea typeface="나눔고딕" panose="020D0604000000000000" pitchFamily="50" charset="-127"/>
              </a:rPr>
              <a:t>으로</a:t>
            </a:r>
            <a:r>
              <a:rPr lang="ko-KR" sz="1600" dirty="0">
                <a:solidFill>
                  <a:schemeClr val="dk1"/>
                </a:solidFill>
                <a:latin typeface="나눔고딕" panose="020D0604000000000000" pitchFamily="50" charset="-127"/>
                <a:ea typeface="나눔고딕" panose="020D0604000000000000" pitchFamily="50" charset="-127"/>
              </a:rPr>
              <a:t> 환경 구성요소들에 대해 사전 구성</a:t>
            </a:r>
            <a:endParaRPr sz="16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컨테이너 런타임 배포 시 영속성 볼륨 클레임(</a:t>
            </a:r>
            <a:r>
              <a:rPr lang="ko-KR" sz="1600" dirty="0" err="1">
                <a:solidFill>
                  <a:schemeClr val="dk1"/>
                </a:solidFill>
                <a:latin typeface="나눔고딕" panose="020D0604000000000000" pitchFamily="50" charset="-127"/>
                <a:ea typeface="나눔고딕" panose="020D0604000000000000" pitchFamily="50" charset="-127"/>
              </a:rPr>
              <a:t>Persistent</a:t>
            </a:r>
            <a:r>
              <a:rPr lang="ko-KR" sz="1600" dirty="0">
                <a:solidFill>
                  <a:schemeClr val="dk1"/>
                </a:solidFill>
                <a:latin typeface="나눔고딕" panose="020D0604000000000000" pitchFamily="50" charset="-127"/>
                <a:ea typeface="나눔고딕" panose="020D0604000000000000" pitchFamily="50" charset="-127"/>
              </a:rPr>
              <a:t> </a:t>
            </a:r>
            <a:r>
              <a:rPr lang="ko-KR" sz="1600" dirty="0" err="1">
                <a:solidFill>
                  <a:schemeClr val="dk1"/>
                </a:solidFill>
                <a:latin typeface="나눔고딕" panose="020D0604000000000000" pitchFamily="50" charset="-127"/>
                <a:ea typeface="나눔고딕" panose="020D0604000000000000" pitchFamily="50" charset="-127"/>
              </a:rPr>
              <a:t>Volume</a:t>
            </a:r>
            <a:r>
              <a:rPr lang="ko-KR" sz="1600" dirty="0">
                <a:solidFill>
                  <a:schemeClr val="dk1"/>
                </a:solidFill>
                <a:latin typeface="나눔고딕" panose="020D0604000000000000" pitchFamily="50" charset="-127"/>
                <a:ea typeface="나눔고딕" panose="020D0604000000000000" pitchFamily="50" charset="-127"/>
              </a:rPr>
              <a:t> </a:t>
            </a:r>
            <a:r>
              <a:rPr lang="ko-KR" sz="1600" dirty="0" err="1">
                <a:solidFill>
                  <a:schemeClr val="dk1"/>
                </a:solidFill>
                <a:latin typeface="나눔고딕" panose="020D0604000000000000" pitchFamily="50" charset="-127"/>
                <a:ea typeface="나눔고딕" panose="020D0604000000000000" pitchFamily="50" charset="-127"/>
              </a:rPr>
              <a:t>Claim</a:t>
            </a:r>
            <a:r>
              <a:rPr lang="ko-KR" sz="1600" dirty="0">
                <a:solidFill>
                  <a:schemeClr val="dk1"/>
                </a:solidFill>
                <a:latin typeface="나눔고딕" panose="020D0604000000000000" pitchFamily="50" charset="-127"/>
                <a:ea typeface="나눔고딕" panose="020D0604000000000000" pitchFamily="50" charset="-127"/>
              </a:rPr>
              <a:t>)을 이용해 필요한 볼륨을 이식</a:t>
            </a:r>
            <a:endParaRPr sz="2200" dirty="0">
              <a:solidFill>
                <a:schemeClr val="dk1"/>
              </a:solidFill>
              <a:latin typeface="나눔고딕" panose="020D0604000000000000" pitchFamily="50" charset="-127"/>
              <a:ea typeface="나눔고딕" panose="020D0604000000000000" pitchFamily="50" charset="-127"/>
            </a:endParaRPr>
          </a:p>
          <a:p>
            <a:pPr marL="342900" lvl="0" indent="-342900" algn="l" rtl="0">
              <a:lnSpc>
                <a:spcPct val="110000"/>
              </a:lnSpc>
              <a:spcBef>
                <a:spcPts val="600"/>
              </a:spcBef>
              <a:spcAft>
                <a:spcPts val="0"/>
              </a:spcAft>
              <a:buClr>
                <a:srgbClr val="993300"/>
              </a:buClr>
              <a:buSzPts val="1400"/>
              <a:buFont typeface="Noto Sans Symbols"/>
              <a:buChar char="●"/>
            </a:pPr>
            <a:r>
              <a:rPr lang="ko-KR" sz="2000" dirty="0">
                <a:solidFill>
                  <a:schemeClr val="dk1"/>
                </a:solidFill>
                <a:latin typeface="나눔고딕" panose="020D0604000000000000" pitchFamily="50" charset="-127"/>
                <a:ea typeface="나눔고딕" panose="020D0604000000000000" pitchFamily="50" charset="-127"/>
              </a:rPr>
              <a:t>볼륨 연결 후 해당 환경을 사용하기 위한 추가 조치 필요</a:t>
            </a:r>
            <a:endParaRPr sz="20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리눅스 기반 시스템에서 라이브러리를 사용하기 위한 환경변수 등의 연결</a:t>
            </a:r>
            <a:endParaRPr sz="2000" dirty="0">
              <a:solidFill>
                <a:schemeClr val="dk1"/>
              </a:solidFill>
              <a:latin typeface="나눔고딕" panose="020D0604000000000000" pitchFamily="50" charset="-127"/>
              <a:ea typeface="나눔고딕" panose="020D0604000000000000" pitchFamily="50" charset="-127"/>
            </a:endParaRPr>
          </a:p>
        </p:txBody>
      </p:sp>
      <p:sp>
        <p:nvSpPr>
          <p:cNvPr id="220" name="Google Shape;220;g1bfb7b951e2_1_43"/>
          <p:cNvSpPr/>
          <p:nvPr/>
        </p:nvSpPr>
        <p:spPr>
          <a:xfrm>
            <a:off x="1742138" y="4391040"/>
            <a:ext cx="2844600" cy="14394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고딕" panose="020D0604000000000000" pitchFamily="50" charset="-127"/>
              <a:ea typeface="나눔고딕" panose="020D0604000000000000" pitchFamily="50" charset="-127"/>
            </a:endParaRPr>
          </a:p>
        </p:txBody>
      </p:sp>
      <p:sp>
        <p:nvSpPr>
          <p:cNvPr id="221" name="Google Shape;221;g1bfb7b951e2_1_43"/>
          <p:cNvSpPr txBox="1"/>
          <p:nvPr/>
        </p:nvSpPr>
        <p:spPr>
          <a:xfrm>
            <a:off x="1742150" y="4391050"/>
            <a:ext cx="2473200" cy="531600"/>
          </a:xfrm>
          <a:prstGeom prst="rect">
            <a:avLst/>
          </a:prstGeom>
          <a:noFill/>
          <a:ln>
            <a:noFill/>
          </a:ln>
        </p:spPr>
        <p:txBody>
          <a:bodyPr spcFirstLastPara="1" wrap="square" lIns="54000" tIns="54000" rIns="91425" bIns="91425" anchor="t" anchorCtr="0">
            <a:spAutoFit/>
          </a:bodyPr>
          <a:lstStyle/>
          <a:p>
            <a:pPr marL="0" lvl="0" indent="0" algn="l" rtl="0">
              <a:spcBef>
                <a:spcPts val="0"/>
              </a:spcBef>
              <a:spcAft>
                <a:spcPts val="0"/>
              </a:spcAft>
              <a:buNone/>
            </a:pPr>
            <a:r>
              <a:rPr lang="ko-KR" dirty="0" err="1">
                <a:latin typeface="나눔고딕" panose="020D0604000000000000" pitchFamily="50" charset="-127"/>
                <a:ea typeface="나눔고딕" panose="020D0604000000000000" pitchFamily="50" charset="-127"/>
              </a:rPr>
              <a:t>External</a:t>
            </a:r>
            <a:r>
              <a:rPr lang="ko-KR" dirty="0">
                <a:latin typeface="나눔고딕" panose="020D0604000000000000" pitchFamily="50" charset="-127"/>
                <a:ea typeface="나눔고딕" panose="020D0604000000000000" pitchFamily="50" charset="-127"/>
              </a:rPr>
              <a:t> </a:t>
            </a:r>
            <a:r>
              <a:rPr lang="ko-KR" dirty="0" err="1">
                <a:latin typeface="나눔고딕" panose="020D0604000000000000" pitchFamily="50" charset="-127"/>
                <a:ea typeface="나눔고딕" panose="020D0604000000000000" pitchFamily="50" charset="-127"/>
              </a:rPr>
              <a:t>Remote</a:t>
            </a:r>
            <a:r>
              <a:rPr lang="ko-KR" dirty="0">
                <a:latin typeface="나눔고딕" panose="020D0604000000000000" pitchFamily="50" charset="-127"/>
                <a:ea typeface="나눔고딕" panose="020D0604000000000000" pitchFamily="50" charset="-127"/>
              </a:rPr>
              <a:t> </a:t>
            </a:r>
            <a:r>
              <a:rPr lang="ko-KR" dirty="0" err="1">
                <a:latin typeface="나눔고딕" panose="020D0604000000000000" pitchFamily="50" charset="-127"/>
                <a:ea typeface="나눔고딕" panose="020D0604000000000000" pitchFamily="50" charset="-127"/>
              </a:rPr>
              <a:t>Storage</a:t>
            </a:r>
            <a:r>
              <a:rPr lang="ko-KR" dirty="0">
                <a:latin typeface="나눔고딕" panose="020D0604000000000000" pitchFamily="50" charset="-127"/>
                <a:ea typeface="나눔고딕" panose="020D0604000000000000" pitchFamily="50" charset="-127"/>
              </a:rPr>
              <a:t> </a:t>
            </a:r>
            <a:r>
              <a:rPr lang="ko-KR" sz="1100" dirty="0">
                <a:latin typeface="나눔고딕" panose="020D0604000000000000" pitchFamily="50" charset="-127"/>
                <a:ea typeface="나눔고딕" panose="020D0604000000000000" pitchFamily="50" charset="-127"/>
              </a:rPr>
              <a:t>(</a:t>
            </a:r>
            <a:r>
              <a:rPr lang="ko-KR" sz="1100" dirty="0">
                <a:solidFill>
                  <a:schemeClr val="dk1"/>
                </a:solidFill>
                <a:latin typeface="나눔고딕" panose="020D0604000000000000" pitchFamily="50" charset="-127"/>
                <a:ea typeface="나눔고딕" panose="020D0604000000000000" pitchFamily="50" charset="-127"/>
              </a:rPr>
              <a:t>NFS, </a:t>
            </a:r>
            <a:r>
              <a:rPr lang="ko-KR" sz="1100" dirty="0" err="1">
                <a:solidFill>
                  <a:schemeClr val="dk1"/>
                </a:solidFill>
                <a:latin typeface="나눔고딕" panose="020D0604000000000000" pitchFamily="50" charset="-127"/>
                <a:ea typeface="나눔고딕" panose="020D0604000000000000" pitchFamily="50" charset="-127"/>
              </a:rPr>
              <a:t>Cephfs</a:t>
            </a:r>
            <a:r>
              <a:rPr lang="ko-KR" sz="1100" dirty="0">
                <a:solidFill>
                  <a:schemeClr val="dk1"/>
                </a:solidFill>
                <a:latin typeface="나눔고딕" panose="020D0604000000000000" pitchFamily="50" charset="-127"/>
                <a:ea typeface="나눔고딕" panose="020D0604000000000000" pitchFamily="50" charset="-127"/>
              </a:rPr>
              <a:t>, </a:t>
            </a:r>
            <a:r>
              <a:rPr lang="ko-KR" sz="1100" dirty="0" err="1">
                <a:solidFill>
                  <a:schemeClr val="dk1"/>
                </a:solidFill>
                <a:latin typeface="나눔고딕" panose="020D0604000000000000" pitchFamily="50" charset="-127"/>
                <a:ea typeface="나눔고딕" panose="020D0604000000000000" pitchFamily="50" charset="-127"/>
              </a:rPr>
              <a:t>etc</a:t>
            </a:r>
            <a:r>
              <a:rPr lang="ko-KR" sz="1100" dirty="0">
                <a:solidFill>
                  <a:schemeClr val="dk1"/>
                </a:solidFill>
                <a:latin typeface="나눔고딕" panose="020D0604000000000000" pitchFamily="50" charset="-127"/>
                <a:ea typeface="나눔고딕" panose="020D0604000000000000" pitchFamily="50" charset="-127"/>
              </a:rPr>
              <a:t>)</a:t>
            </a:r>
            <a:endParaRPr sz="1100" dirty="0">
              <a:latin typeface="나눔고딕" panose="020D0604000000000000" pitchFamily="50" charset="-127"/>
              <a:ea typeface="나눔고딕" panose="020D0604000000000000" pitchFamily="50" charset="-127"/>
            </a:endParaRPr>
          </a:p>
        </p:txBody>
      </p:sp>
      <p:sp>
        <p:nvSpPr>
          <p:cNvPr id="222" name="Google Shape;222;g1bfb7b951e2_1_43"/>
          <p:cNvSpPr/>
          <p:nvPr/>
        </p:nvSpPr>
        <p:spPr>
          <a:xfrm>
            <a:off x="2012534" y="4926258"/>
            <a:ext cx="651000" cy="6753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000" b="1">
                <a:latin typeface="나눔고딕" panose="020D0604000000000000" pitchFamily="50" charset="-127"/>
                <a:ea typeface="나눔고딕" panose="020D0604000000000000" pitchFamily="50" charset="-127"/>
              </a:rPr>
              <a:t>Env1</a:t>
            </a:r>
            <a:endParaRPr sz="1000" b="1">
              <a:latin typeface="나눔고딕" panose="020D0604000000000000" pitchFamily="50" charset="-127"/>
              <a:ea typeface="나눔고딕" panose="020D0604000000000000" pitchFamily="50" charset="-127"/>
            </a:endParaRPr>
          </a:p>
        </p:txBody>
      </p:sp>
      <p:sp>
        <p:nvSpPr>
          <p:cNvPr id="223" name="Google Shape;223;g1bfb7b951e2_1_43"/>
          <p:cNvSpPr/>
          <p:nvPr/>
        </p:nvSpPr>
        <p:spPr>
          <a:xfrm>
            <a:off x="2838868" y="4926258"/>
            <a:ext cx="651000" cy="6753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000" b="1">
                <a:latin typeface="나눔고딕" panose="020D0604000000000000" pitchFamily="50" charset="-127"/>
                <a:ea typeface="나눔고딕" panose="020D0604000000000000" pitchFamily="50" charset="-127"/>
              </a:rPr>
              <a:t>Env2</a:t>
            </a:r>
            <a:endParaRPr sz="1000" b="1">
              <a:latin typeface="나눔고딕" panose="020D0604000000000000" pitchFamily="50" charset="-127"/>
              <a:ea typeface="나눔고딕" panose="020D0604000000000000" pitchFamily="50" charset="-127"/>
            </a:endParaRPr>
          </a:p>
        </p:txBody>
      </p:sp>
      <p:sp>
        <p:nvSpPr>
          <p:cNvPr id="224" name="Google Shape;224;g1bfb7b951e2_1_43"/>
          <p:cNvSpPr/>
          <p:nvPr/>
        </p:nvSpPr>
        <p:spPr>
          <a:xfrm>
            <a:off x="3665202" y="4926258"/>
            <a:ext cx="651000" cy="6753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000" b="1">
                <a:latin typeface="나눔고딕" panose="020D0604000000000000" pitchFamily="50" charset="-127"/>
                <a:ea typeface="나눔고딕" panose="020D0604000000000000" pitchFamily="50" charset="-127"/>
              </a:rPr>
              <a:t>Env3</a:t>
            </a:r>
            <a:endParaRPr sz="1000" b="1">
              <a:latin typeface="나눔고딕" panose="020D0604000000000000" pitchFamily="50" charset="-127"/>
              <a:ea typeface="나눔고딕" panose="020D0604000000000000" pitchFamily="50" charset="-127"/>
            </a:endParaRPr>
          </a:p>
        </p:txBody>
      </p:sp>
      <p:sp>
        <p:nvSpPr>
          <p:cNvPr id="225" name="Google Shape;225;g1bfb7b951e2_1_43"/>
          <p:cNvSpPr/>
          <p:nvPr/>
        </p:nvSpPr>
        <p:spPr>
          <a:xfrm>
            <a:off x="6608772" y="4073142"/>
            <a:ext cx="3492900" cy="1944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고딕" panose="020D0604000000000000" pitchFamily="50" charset="-127"/>
              <a:ea typeface="나눔고딕" panose="020D0604000000000000" pitchFamily="50" charset="-127"/>
            </a:endParaRPr>
          </a:p>
        </p:txBody>
      </p:sp>
      <p:sp>
        <p:nvSpPr>
          <p:cNvPr id="226" name="Google Shape;226;g1bfb7b951e2_1_43"/>
          <p:cNvSpPr txBox="1"/>
          <p:nvPr/>
        </p:nvSpPr>
        <p:spPr>
          <a:xfrm>
            <a:off x="6608775" y="4073150"/>
            <a:ext cx="2844900" cy="577732"/>
          </a:xfrm>
          <a:prstGeom prst="rect">
            <a:avLst/>
          </a:prstGeom>
          <a:noFill/>
          <a:ln>
            <a:noFill/>
          </a:ln>
        </p:spPr>
        <p:txBody>
          <a:bodyPr spcFirstLastPara="1" wrap="square" lIns="54000" tIns="54000" rIns="91425" bIns="91425" anchor="t" anchorCtr="0">
            <a:spAutoFit/>
          </a:bodyPr>
          <a:lstStyle/>
          <a:p>
            <a:pPr marL="0" lvl="0" indent="0" algn="l" rtl="0">
              <a:spcBef>
                <a:spcPts val="0"/>
              </a:spcBef>
              <a:spcAft>
                <a:spcPts val="0"/>
              </a:spcAft>
              <a:buNone/>
            </a:pPr>
            <a:r>
              <a:rPr lang="ko-KR">
                <a:latin typeface="나눔고딕" panose="020D0604000000000000" pitchFamily="50" charset="-127"/>
                <a:ea typeface="나눔고딕" panose="020D0604000000000000" pitchFamily="50" charset="-127"/>
              </a:rPr>
              <a:t>Kubernetes Cluster Worker Node</a:t>
            </a:r>
            <a:endParaRPr>
              <a:latin typeface="나눔고딕" panose="020D0604000000000000" pitchFamily="50" charset="-127"/>
              <a:ea typeface="나눔고딕" panose="020D0604000000000000" pitchFamily="50" charset="-127"/>
            </a:endParaRPr>
          </a:p>
        </p:txBody>
      </p:sp>
      <p:grpSp>
        <p:nvGrpSpPr>
          <p:cNvPr id="227" name="Google Shape;227;g1bfb7b951e2_1_43"/>
          <p:cNvGrpSpPr/>
          <p:nvPr/>
        </p:nvGrpSpPr>
        <p:grpSpPr>
          <a:xfrm>
            <a:off x="7636552" y="4455817"/>
            <a:ext cx="2205418" cy="1309870"/>
            <a:chOff x="1523627" y="1736394"/>
            <a:chExt cx="2790609" cy="1555295"/>
          </a:xfrm>
        </p:grpSpPr>
        <p:sp>
          <p:nvSpPr>
            <p:cNvPr id="228" name="Google Shape;228;g1bfb7b951e2_1_43"/>
            <p:cNvSpPr/>
            <p:nvPr/>
          </p:nvSpPr>
          <p:spPr>
            <a:xfrm>
              <a:off x="1523636" y="1763189"/>
              <a:ext cx="2790600" cy="1528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고딕" panose="020D0604000000000000" pitchFamily="50" charset="-127"/>
                <a:ea typeface="나눔고딕" panose="020D0604000000000000" pitchFamily="50" charset="-127"/>
              </a:endParaRPr>
            </a:p>
          </p:txBody>
        </p:sp>
        <p:sp>
          <p:nvSpPr>
            <p:cNvPr id="229" name="Google Shape;229;g1bfb7b951e2_1_43"/>
            <p:cNvSpPr txBox="1"/>
            <p:nvPr/>
          </p:nvSpPr>
          <p:spPr>
            <a:xfrm>
              <a:off x="1523627" y="1736394"/>
              <a:ext cx="2790600" cy="265800"/>
            </a:xfrm>
            <a:prstGeom prst="rect">
              <a:avLst/>
            </a:prstGeom>
            <a:noFill/>
            <a:ln>
              <a:noFill/>
            </a:ln>
          </p:spPr>
          <p:txBody>
            <a:bodyPr spcFirstLastPara="1" wrap="square" lIns="54000" tIns="36000" rIns="18000" bIns="18000" anchor="t" anchorCtr="0">
              <a:spAutoFit/>
            </a:bodyPr>
            <a:lstStyle/>
            <a:p>
              <a:pPr marL="0" lvl="0" indent="0" algn="l" rtl="0">
                <a:spcBef>
                  <a:spcPts val="0"/>
                </a:spcBef>
                <a:spcAft>
                  <a:spcPts val="0"/>
                </a:spcAft>
                <a:buNone/>
              </a:pPr>
              <a:r>
                <a:rPr lang="ko-KR" sz="1100">
                  <a:latin typeface="나눔고딕" panose="020D0604000000000000" pitchFamily="50" charset="-127"/>
                  <a:ea typeface="나눔고딕" panose="020D0604000000000000" pitchFamily="50" charset="-127"/>
                </a:rPr>
                <a:t>Deployment(POD)</a:t>
              </a:r>
              <a:endParaRPr sz="1100">
                <a:latin typeface="나눔고딕" panose="020D0604000000000000" pitchFamily="50" charset="-127"/>
                <a:ea typeface="나눔고딕" panose="020D0604000000000000" pitchFamily="50" charset="-127"/>
              </a:endParaRPr>
            </a:p>
          </p:txBody>
        </p:sp>
      </p:grpSp>
      <p:sp>
        <p:nvSpPr>
          <p:cNvPr id="230" name="Google Shape;230;g1bfb7b951e2_1_43"/>
          <p:cNvSpPr/>
          <p:nvPr/>
        </p:nvSpPr>
        <p:spPr>
          <a:xfrm>
            <a:off x="7870960" y="5021053"/>
            <a:ext cx="1633500" cy="504300"/>
          </a:xfrm>
          <a:prstGeom prst="snip1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200">
                <a:latin typeface="나눔고딕" panose="020D0604000000000000" pitchFamily="50" charset="-127"/>
                <a:ea typeface="나눔고딕" panose="020D0604000000000000" pitchFamily="50" charset="-127"/>
              </a:rPr>
              <a:t>Intelligent Services</a:t>
            </a:r>
            <a:endParaRPr sz="1200">
              <a:latin typeface="나눔고딕" panose="020D0604000000000000" pitchFamily="50" charset="-127"/>
              <a:ea typeface="나눔고딕" panose="020D0604000000000000" pitchFamily="50" charset="-127"/>
            </a:endParaRPr>
          </a:p>
        </p:txBody>
      </p:sp>
      <p:sp>
        <p:nvSpPr>
          <p:cNvPr id="231" name="Google Shape;231;g1bfb7b951e2_1_43"/>
          <p:cNvSpPr/>
          <p:nvPr/>
        </p:nvSpPr>
        <p:spPr>
          <a:xfrm>
            <a:off x="7180781" y="5021052"/>
            <a:ext cx="690000" cy="5043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000" b="1">
                <a:latin typeface="나눔고딕" panose="020D0604000000000000" pitchFamily="50" charset="-127"/>
                <a:ea typeface="나눔고딕" panose="020D0604000000000000" pitchFamily="50" charset="-127"/>
              </a:rPr>
              <a:t>Env</a:t>
            </a:r>
            <a:endParaRPr sz="1000" b="1">
              <a:latin typeface="나눔고딕" panose="020D0604000000000000" pitchFamily="50" charset="-127"/>
              <a:ea typeface="나눔고딕" panose="020D0604000000000000" pitchFamily="50" charset="-127"/>
            </a:endParaRPr>
          </a:p>
        </p:txBody>
      </p:sp>
      <p:sp>
        <p:nvSpPr>
          <p:cNvPr id="232" name="Google Shape;232;g1bfb7b951e2_1_43"/>
          <p:cNvSpPr txBox="1"/>
          <p:nvPr/>
        </p:nvSpPr>
        <p:spPr>
          <a:xfrm>
            <a:off x="3136554" y="3249651"/>
            <a:ext cx="4084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1300" dirty="0" err="1">
                <a:latin typeface="나눔고딕" panose="020D0604000000000000" pitchFamily="50" charset="-127"/>
                <a:ea typeface="나눔고딕" panose="020D0604000000000000" pitchFamily="50" charset="-127"/>
              </a:rPr>
              <a:t>File</a:t>
            </a:r>
            <a:r>
              <a:rPr lang="ko-KR" sz="1300" dirty="0">
                <a:latin typeface="나눔고딕" panose="020D0604000000000000" pitchFamily="50" charset="-127"/>
                <a:ea typeface="나눔고딕" panose="020D0604000000000000" pitchFamily="50" charset="-127"/>
              </a:rPr>
              <a:t>/</a:t>
            </a:r>
            <a:r>
              <a:rPr lang="ko-KR" sz="1300" dirty="0" err="1">
                <a:latin typeface="나눔고딕" panose="020D0604000000000000" pitchFamily="50" charset="-127"/>
                <a:ea typeface="나눔고딕" panose="020D0604000000000000" pitchFamily="50" charset="-127"/>
              </a:rPr>
              <a:t>Object</a:t>
            </a:r>
            <a:r>
              <a:rPr lang="ko-KR" sz="1300" dirty="0">
                <a:latin typeface="나눔고딕" panose="020D0604000000000000" pitchFamily="50" charset="-127"/>
                <a:ea typeface="나눔고딕" panose="020D0604000000000000" pitchFamily="50" charset="-127"/>
              </a:rPr>
              <a:t> </a:t>
            </a:r>
            <a:r>
              <a:rPr lang="ko-KR" sz="1300" dirty="0" err="1">
                <a:latin typeface="나눔고딕" panose="020D0604000000000000" pitchFamily="50" charset="-127"/>
                <a:ea typeface="나눔고딕" panose="020D0604000000000000" pitchFamily="50" charset="-127"/>
              </a:rPr>
              <a:t>Storage</a:t>
            </a:r>
            <a:r>
              <a:rPr lang="ko-KR" sz="1300" dirty="0">
                <a:latin typeface="나눔고딕" panose="020D0604000000000000" pitchFamily="50" charset="-127"/>
                <a:ea typeface="나눔고딕" panose="020D0604000000000000" pitchFamily="50" charset="-127"/>
              </a:rPr>
              <a:t>(NFS, </a:t>
            </a:r>
            <a:r>
              <a:rPr lang="ko-KR" sz="1300" dirty="0" err="1">
                <a:latin typeface="나눔고딕" panose="020D0604000000000000" pitchFamily="50" charset="-127"/>
                <a:ea typeface="나눔고딕" panose="020D0604000000000000" pitchFamily="50" charset="-127"/>
              </a:rPr>
              <a:t>Cephfs</a:t>
            </a:r>
            <a:r>
              <a:rPr lang="ko-KR" sz="1300" dirty="0">
                <a:latin typeface="나눔고딕" panose="020D0604000000000000" pitchFamily="50" charset="-127"/>
                <a:ea typeface="나눔고딕" panose="020D0604000000000000" pitchFamily="50" charset="-127"/>
              </a:rPr>
              <a:t>, </a:t>
            </a:r>
            <a:r>
              <a:rPr lang="ko-KR" sz="1300" dirty="0" err="1">
                <a:latin typeface="나눔고딕" panose="020D0604000000000000" pitchFamily="50" charset="-127"/>
                <a:ea typeface="나눔고딕" panose="020D0604000000000000" pitchFamily="50" charset="-127"/>
              </a:rPr>
              <a:t>etc</a:t>
            </a:r>
            <a:r>
              <a:rPr lang="ko-KR" sz="1300" dirty="0">
                <a:latin typeface="나눔고딕" panose="020D0604000000000000" pitchFamily="50" charset="-127"/>
                <a:ea typeface="나눔고딕" panose="020D0604000000000000" pitchFamily="50" charset="-127"/>
              </a:rPr>
              <a:t>)</a:t>
            </a:r>
            <a:endParaRPr sz="1300" dirty="0">
              <a:latin typeface="나눔고딕" panose="020D0604000000000000" pitchFamily="50" charset="-127"/>
              <a:ea typeface="나눔고딕" panose="020D0604000000000000" pitchFamily="50" charset="-127"/>
            </a:endParaRPr>
          </a:p>
          <a:p>
            <a:pPr marL="0" lvl="0" indent="0" algn="l" rtl="0">
              <a:spcBef>
                <a:spcPts val="0"/>
              </a:spcBef>
              <a:spcAft>
                <a:spcPts val="0"/>
              </a:spcAft>
              <a:buNone/>
            </a:pPr>
            <a:r>
              <a:rPr lang="ko-KR" sz="1300" dirty="0">
                <a:latin typeface="나눔고딕" panose="020D0604000000000000" pitchFamily="50" charset="-127"/>
                <a:ea typeface="나눔고딕" panose="020D0604000000000000" pitchFamily="50" charset="-127"/>
              </a:rPr>
              <a:t>  + </a:t>
            </a:r>
            <a:r>
              <a:rPr lang="ko-KR" sz="1300" dirty="0" err="1">
                <a:latin typeface="나눔고딕" panose="020D0604000000000000" pitchFamily="50" charset="-127"/>
                <a:ea typeface="나눔고딕" panose="020D0604000000000000" pitchFamily="50" charset="-127"/>
              </a:rPr>
              <a:t>Binary</a:t>
            </a:r>
            <a:r>
              <a:rPr lang="ko-KR" sz="1300" dirty="0">
                <a:latin typeface="나눔고딕" panose="020D0604000000000000" pitchFamily="50" charset="-127"/>
                <a:ea typeface="나눔고딕" panose="020D0604000000000000" pitchFamily="50" charset="-127"/>
              </a:rPr>
              <a:t> PATH, LD_LIBRARY_PATH, </a:t>
            </a:r>
            <a:r>
              <a:rPr lang="ko-KR" sz="1300" dirty="0" err="1">
                <a:latin typeface="나눔고딕" panose="020D0604000000000000" pitchFamily="50" charset="-127"/>
                <a:ea typeface="나눔고딕" panose="020D0604000000000000" pitchFamily="50" charset="-127"/>
              </a:rPr>
              <a:t>etc</a:t>
            </a:r>
            <a:endParaRPr sz="1300" dirty="0">
              <a:latin typeface="나눔고딕" panose="020D0604000000000000" pitchFamily="50" charset="-127"/>
              <a:ea typeface="나눔고딕" panose="020D0604000000000000" pitchFamily="50" charset="-127"/>
            </a:endParaRPr>
          </a:p>
        </p:txBody>
      </p:sp>
      <p:sp>
        <p:nvSpPr>
          <p:cNvPr id="233" name="Google Shape;233;g1bfb7b951e2_1_43"/>
          <p:cNvSpPr/>
          <p:nvPr/>
        </p:nvSpPr>
        <p:spPr>
          <a:xfrm>
            <a:off x="4361087" y="5077715"/>
            <a:ext cx="2767200" cy="3723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고딕" panose="020D0604000000000000" pitchFamily="50" charset="-127"/>
              <a:ea typeface="나눔고딕" panose="020D0604000000000000" pitchFamily="50" charset="-127"/>
            </a:endParaRPr>
          </a:p>
        </p:txBody>
      </p:sp>
      <p:pic>
        <p:nvPicPr>
          <p:cNvPr id="234" name="Google Shape;234;g1bfb7b951e2_1_43"/>
          <p:cNvPicPr preferRelativeResize="0"/>
          <p:nvPr/>
        </p:nvPicPr>
        <p:blipFill>
          <a:blip r:embed="rId3">
            <a:alphaModFix/>
          </a:blip>
          <a:stretch>
            <a:fillRect/>
          </a:stretch>
        </p:blipFill>
        <p:spPr>
          <a:xfrm>
            <a:off x="997575" y="3393900"/>
            <a:ext cx="689999" cy="690001"/>
          </a:xfrm>
          <a:prstGeom prst="rect">
            <a:avLst/>
          </a:prstGeom>
          <a:noFill/>
          <a:ln>
            <a:noFill/>
          </a:ln>
        </p:spPr>
      </p:pic>
      <p:pic>
        <p:nvPicPr>
          <p:cNvPr id="235" name="Google Shape;235;g1bfb7b951e2_1_43"/>
          <p:cNvPicPr preferRelativeResize="0"/>
          <p:nvPr/>
        </p:nvPicPr>
        <p:blipFill>
          <a:blip r:embed="rId4">
            <a:alphaModFix/>
          </a:blip>
          <a:stretch>
            <a:fillRect/>
          </a:stretch>
        </p:blipFill>
        <p:spPr>
          <a:xfrm>
            <a:off x="1742150" y="3352000"/>
            <a:ext cx="788100" cy="788100"/>
          </a:xfrm>
          <a:prstGeom prst="rect">
            <a:avLst/>
          </a:prstGeom>
          <a:noFill/>
          <a:ln>
            <a:noFill/>
          </a:ln>
        </p:spPr>
      </p:pic>
      <p:sp>
        <p:nvSpPr>
          <p:cNvPr id="236" name="Google Shape;236;g1bfb7b951e2_1_43"/>
          <p:cNvSpPr txBox="1"/>
          <p:nvPr/>
        </p:nvSpPr>
        <p:spPr>
          <a:xfrm>
            <a:off x="7636602" y="4702442"/>
            <a:ext cx="2205300" cy="208500"/>
          </a:xfrm>
          <a:prstGeom prst="rect">
            <a:avLst/>
          </a:prstGeom>
          <a:noFill/>
          <a:ln>
            <a:noFill/>
          </a:ln>
        </p:spPr>
        <p:txBody>
          <a:bodyPr spcFirstLastPara="1" wrap="square" lIns="54000" tIns="36000" rIns="18000" bIns="18000" anchor="t" anchorCtr="0">
            <a:spAutoFit/>
          </a:bodyPr>
          <a:lstStyle/>
          <a:p>
            <a:pPr marL="457200" lvl="0" indent="-292100" algn="l" rtl="0">
              <a:spcBef>
                <a:spcPts val="0"/>
              </a:spcBef>
              <a:spcAft>
                <a:spcPts val="0"/>
              </a:spcAft>
              <a:buSzPts val="1000"/>
              <a:buChar char="-"/>
            </a:pPr>
            <a:r>
              <a:rPr lang="ko-KR" sz="1000">
                <a:latin typeface="나눔고딕" panose="020D0604000000000000" pitchFamily="50" charset="-127"/>
                <a:ea typeface="나눔고딕" panose="020D0604000000000000" pitchFamily="50" charset="-127"/>
              </a:rPr>
              <a:t>PATH, LD_LIBRARY_PATH</a:t>
            </a:r>
            <a:endParaRPr sz="1000">
              <a:latin typeface="나눔고딕" panose="020D0604000000000000" pitchFamily="50" charset="-127"/>
              <a:ea typeface="나눔고딕" panose="020D0604000000000000" pitchFamily="50" charset="-12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bfb7b951e2_1_67"/>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10</a:t>
            </a:fld>
            <a:endParaRPr/>
          </a:p>
        </p:txBody>
      </p:sp>
      <p:sp>
        <p:nvSpPr>
          <p:cNvPr id="242" name="Google Shape;242;g1bfb7b951e2_1_67"/>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ko-KR" dirty="0">
                <a:solidFill>
                  <a:srgbClr val="244061"/>
                </a:solidFill>
                <a:latin typeface="나눔고딕 ExtraBold" panose="020D0904000000000000" pitchFamily="50" charset="-127"/>
                <a:ea typeface="나눔고딕 ExtraBold" panose="020D0904000000000000" pitchFamily="50" charset="-127"/>
              </a:rPr>
              <a:t>기술 활용</a:t>
            </a:r>
            <a:endParaRPr dirty="0">
              <a:latin typeface="나눔고딕 ExtraBold" panose="020D0904000000000000" pitchFamily="50" charset="-127"/>
              <a:ea typeface="나눔고딕 ExtraBold" panose="020D0904000000000000" pitchFamily="50" charset="-127"/>
            </a:endParaRPr>
          </a:p>
        </p:txBody>
      </p:sp>
      <p:sp>
        <p:nvSpPr>
          <p:cNvPr id="243" name="Google Shape;243;g1bfb7b951e2_1_67"/>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a:solidFill>
                  <a:schemeClr val="lt1"/>
                </a:solidFill>
                <a:latin typeface="Malgun Gothic"/>
                <a:ea typeface="Malgun Gothic"/>
                <a:cs typeface="Malgun Gothic"/>
                <a:sym typeface="Malgun Gothic"/>
              </a:rPr>
              <a:t>3</a:t>
            </a:r>
            <a:endParaRPr sz="3733" b="1">
              <a:solidFill>
                <a:schemeClr val="lt1"/>
              </a:solidFill>
              <a:latin typeface="Malgun Gothic"/>
              <a:ea typeface="Malgun Gothic"/>
              <a:cs typeface="Malgun Gothic"/>
              <a:sym typeface="Malgun Gothic"/>
            </a:endParaRPr>
          </a:p>
        </p:txBody>
      </p:sp>
      <p:sp>
        <p:nvSpPr>
          <p:cNvPr id="244" name="Google Shape;244;g1bfb7b951e2_1_67"/>
          <p:cNvSpPr/>
          <p:nvPr/>
        </p:nvSpPr>
        <p:spPr>
          <a:xfrm>
            <a:off x="335350" y="1143425"/>
            <a:ext cx="11596800" cy="17610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245" name="Google Shape;245;g1bfb7b951e2_1_67"/>
          <p:cNvSpPr txBox="1"/>
          <p:nvPr/>
        </p:nvSpPr>
        <p:spPr>
          <a:xfrm>
            <a:off x="587200" y="1161650"/>
            <a:ext cx="11492700" cy="1849500"/>
          </a:xfrm>
          <a:prstGeom prst="rect">
            <a:avLst/>
          </a:prstGeom>
          <a:noFill/>
          <a:ln>
            <a:noFill/>
          </a:ln>
        </p:spPr>
        <p:txBody>
          <a:bodyPr spcFirstLastPara="1" wrap="square" lIns="91425" tIns="45700" rIns="91425" bIns="45700" anchor="t" anchorCtr="0">
            <a:normAutofit lnSpcReduction="10000"/>
          </a:bodyPr>
          <a:lstStyle/>
          <a:p>
            <a:pPr marL="342900" marR="0" lvl="0" indent="-336550" algn="l" rtl="0">
              <a:lnSpc>
                <a:spcPct val="110000"/>
              </a:lnSpc>
              <a:spcBef>
                <a:spcPts val="0"/>
              </a:spcBef>
              <a:spcAft>
                <a:spcPts val="0"/>
              </a:spcAft>
              <a:buClr>
                <a:srgbClr val="993300"/>
              </a:buClr>
              <a:buSzPts val="1300"/>
              <a:buFont typeface="Noto Sans Symbols"/>
              <a:buChar char="●"/>
            </a:pPr>
            <a:r>
              <a:rPr lang="ko-KR" sz="2100" dirty="0">
                <a:solidFill>
                  <a:schemeClr val="dk1"/>
                </a:solidFill>
                <a:latin typeface="나눔고딕" panose="020D0604000000000000" pitchFamily="50" charset="-127"/>
                <a:ea typeface="나눔고딕" panose="020D0604000000000000" pitchFamily="50" charset="-127"/>
              </a:rPr>
              <a:t>가상환경의 사전 구성</a:t>
            </a:r>
            <a:endParaRPr sz="21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NVIDIA 라이브러리의 설치 방식 중 PATH 지정 방식 설치 활용</a:t>
            </a:r>
            <a:endParaRPr sz="16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파이썬 기반 딥러닝 프레임워크의 패키지 제공방식에 따라 버전 별로 제공</a:t>
            </a:r>
            <a:endParaRPr sz="2200" dirty="0">
              <a:solidFill>
                <a:schemeClr val="dk1"/>
              </a:solidFill>
              <a:latin typeface="나눔고딕" panose="020D0604000000000000" pitchFamily="50" charset="-127"/>
              <a:ea typeface="나눔고딕" panose="020D0604000000000000" pitchFamily="50" charset="-127"/>
            </a:endParaRPr>
          </a:p>
          <a:p>
            <a:pPr marL="342900" lvl="0" indent="-342900" algn="l" rtl="0">
              <a:lnSpc>
                <a:spcPct val="110000"/>
              </a:lnSpc>
              <a:spcBef>
                <a:spcPts val="600"/>
              </a:spcBef>
              <a:spcAft>
                <a:spcPts val="0"/>
              </a:spcAft>
              <a:buClr>
                <a:srgbClr val="993300"/>
              </a:buClr>
              <a:buSzPts val="1400"/>
              <a:buFont typeface="Noto Sans Symbols"/>
              <a:buChar char="●"/>
            </a:pPr>
            <a:r>
              <a:rPr lang="ko-KR" sz="2000" dirty="0">
                <a:solidFill>
                  <a:schemeClr val="dk1"/>
                </a:solidFill>
                <a:latin typeface="나눔고딕" panose="020D0604000000000000" pitchFamily="50" charset="-127"/>
                <a:ea typeface="나눔고딕" panose="020D0604000000000000" pitchFamily="50" charset="-127"/>
              </a:rPr>
              <a:t>권한 분리로 인한 제공의 용이성 증대</a:t>
            </a:r>
            <a:endParaRPr sz="20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리눅스 기반 시스템에서 라이브러리를 사용하기 위한 환경변수 등의 연결</a:t>
            </a:r>
            <a:endParaRPr sz="2000" dirty="0">
              <a:solidFill>
                <a:schemeClr val="dk1"/>
              </a:solidFill>
              <a:latin typeface="나눔고딕" panose="020D0604000000000000" pitchFamily="50" charset="-127"/>
              <a:ea typeface="나눔고딕" panose="020D0604000000000000" pitchFamily="50" charset="-127"/>
            </a:endParaRPr>
          </a:p>
        </p:txBody>
      </p:sp>
      <p:sp>
        <p:nvSpPr>
          <p:cNvPr id="246" name="Google Shape;246;g1bfb7b951e2_1_67"/>
          <p:cNvSpPr/>
          <p:nvPr/>
        </p:nvSpPr>
        <p:spPr>
          <a:xfrm>
            <a:off x="2436350" y="3098625"/>
            <a:ext cx="6971100" cy="2418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1bfb7b951e2_1_67"/>
          <p:cNvSpPr/>
          <p:nvPr/>
        </p:nvSpPr>
        <p:spPr>
          <a:xfrm>
            <a:off x="2640375" y="5165350"/>
            <a:ext cx="3175800" cy="1452000"/>
          </a:xfrm>
          <a:prstGeom prst="rect">
            <a:avLst/>
          </a:prstGeom>
          <a:solidFill>
            <a:srgbClr val="D0E0E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0E0E3"/>
              </a:solidFill>
              <a:highlight>
                <a:srgbClr val="D0E0E3"/>
              </a:highlight>
            </a:endParaRPr>
          </a:p>
        </p:txBody>
      </p:sp>
      <p:sp>
        <p:nvSpPr>
          <p:cNvPr id="248" name="Google Shape;248;g1bfb7b951e2_1_67"/>
          <p:cNvSpPr/>
          <p:nvPr/>
        </p:nvSpPr>
        <p:spPr>
          <a:xfrm>
            <a:off x="2880650" y="3392200"/>
            <a:ext cx="1406100" cy="3132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ko-KR" sz="800"/>
              <a:t>Node</a:t>
            </a:r>
            <a:endParaRPr sz="800"/>
          </a:p>
        </p:txBody>
      </p:sp>
      <p:cxnSp>
        <p:nvCxnSpPr>
          <p:cNvPr id="249" name="Google Shape;249;g1bfb7b951e2_1_67"/>
          <p:cNvCxnSpPr/>
          <p:nvPr/>
        </p:nvCxnSpPr>
        <p:spPr>
          <a:xfrm rot="10800000" flipH="1">
            <a:off x="5939300" y="3543100"/>
            <a:ext cx="262500" cy="5700"/>
          </a:xfrm>
          <a:prstGeom prst="straightConnector1">
            <a:avLst/>
          </a:prstGeom>
          <a:noFill/>
          <a:ln w="9525" cap="flat" cmpd="sng">
            <a:solidFill>
              <a:srgbClr val="595959"/>
            </a:solidFill>
            <a:prstDash val="dot"/>
            <a:round/>
            <a:headEnd type="none" w="med" len="med"/>
            <a:tailEnd type="none" w="med" len="med"/>
          </a:ln>
        </p:spPr>
      </p:cxnSp>
      <p:cxnSp>
        <p:nvCxnSpPr>
          <p:cNvPr id="250" name="Google Shape;250;g1bfb7b951e2_1_67"/>
          <p:cNvCxnSpPr>
            <a:stCxn id="251" idx="1"/>
            <a:endCxn id="251" idx="3"/>
          </p:cNvCxnSpPr>
          <p:nvPr/>
        </p:nvCxnSpPr>
        <p:spPr>
          <a:xfrm>
            <a:off x="2782650" y="5866900"/>
            <a:ext cx="2273100" cy="0"/>
          </a:xfrm>
          <a:prstGeom prst="straightConnector1">
            <a:avLst/>
          </a:prstGeom>
          <a:noFill/>
          <a:ln w="9525" cap="flat" cmpd="sng">
            <a:solidFill>
              <a:srgbClr val="595959"/>
            </a:solidFill>
            <a:prstDash val="solid"/>
            <a:round/>
            <a:headEnd type="none" w="med" len="med"/>
            <a:tailEnd type="none" w="med" len="med"/>
          </a:ln>
        </p:spPr>
      </p:cxnSp>
      <p:sp>
        <p:nvSpPr>
          <p:cNvPr id="252" name="Google Shape;252;g1bfb7b951e2_1_67"/>
          <p:cNvSpPr/>
          <p:nvPr/>
        </p:nvSpPr>
        <p:spPr>
          <a:xfrm>
            <a:off x="2880650" y="3760950"/>
            <a:ext cx="1406100" cy="313200"/>
          </a:xfrm>
          <a:prstGeom prst="rect">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800"/>
              <a:t>Deploy(POD)</a:t>
            </a:r>
            <a:endParaRPr sz="800"/>
          </a:p>
          <a:p>
            <a:pPr marL="0" lvl="0" indent="0" algn="l" rtl="0">
              <a:spcBef>
                <a:spcPts val="0"/>
              </a:spcBef>
              <a:spcAft>
                <a:spcPts val="0"/>
              </a:spcAft>
              <a:buNone/>
            </a:pPr>
            <a:r>
              <a:rPr lang="ko-KR" sz="800"/>
              <a:t>  - Runtime  Management</a:t>
            </a:r>
            <a:endParaRPr sz="800"/>
          </a:p>
        </p:txBody>
      </p:sp>
      <p:cxnSp>
        <p:nvCxnSpPr>
          <p:cNvPr id="253" name="Google Shape;253;g1bfb7b951e2_1_67"/>
          <p:cNvCxnSpPr/>
          <p:nvPr/>
        </p:nvCxnSpPr>
        <p:spPr>
          <a:xfrm flipH="1">
            <a:off x="3105550" y="4129700"/>
            <a:ext cx="219300" cy="695400"/>
          </a:xfrm>
          <a:prstGeom prst="straightConnector1">
            <a:avLst/>
          </a:prstGeom>
          <a:noFill/>
          <a:ln w="9525" cap="flat" cmpd="sng">
            <a:solidFill>
              <a:srgbClr val="595959"/>
            </a:solidFill>
            <a:prstDash val="solid"/>
            <a:round/>
            <a:headEnd type="triangle" w="med" len="med"/>
            <a:tailEnd type="triangle" w="med" len="med"/>
          </a:ln>
        </p:spPr>
      </p:cxnSp>
      <p:sp>
        <p:nvSpPr>
          <p:cNvPr id="254" name="Google Shape;254;g1bfb7b951e2_1_67"/>
          <p:cNvSpPr txBox="1"/>
          <p:nvPr/>
        </p:nvSpPr>
        <p:spPr>
          <a:xfrm>
            <a:off x="3156875" y="4359325"/>
            <a:ext cx="1253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800"/>
              <a:t>ReadWriteOnce(RWO)</a:t>
            </a:r>
            <a:endParaRPr sz="800"/>
          </a:p>
        </p:txBody>
      </p:sp>
      <p:sp>
        <p:nvSpPr>
          <p:cNvPr id="255" name="Google Shape;255;g1bfb7b951e2_1_67"/>
          <p:cNvSpPr/>
          <p:nvPr/>
        </p:nvSpPr>
        <p:spPr>
          <a:xfrm>
            <a:off x="4409975" y="3760950"/>
            <a:ext cx="1406100" cy="3132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800"/>
              <a:t>Deploy(POD)</a:t>
            </a:r>
            <a:endParaRPr sz="800"/>
          </a:p>
          <a:p>
            <a:pPr marL="0" lvl="0" indent="0" algn="l" rtl="0">
              <a:spcBef>
                <a:spcPts val="0"/>
              </a:spcBef>
              <a:spcAft>
                <a:spcPts val="0"/>
              </a:spcAft>
              <a:buNone/>
            </a:pPr>
            <a:r>
              <a:rPr lang="ko-KR" sz="800"/>
              <a:t>  - ex) D/L Training</a:t>
            </a:r>
            <a:endParaRPr sz="800"/>
          </a:p>
        </p:txBody>
      </p:sp>
      <p:sp>
        <p:nvSpPr>
          <p:cNvPr id="256" name="Google Shape;256;g1bfb7b951e2_1_67"/>
          <p:cNvSpPr/>
          <p:nvPr/>
        </p:nvSpPr>
        <p:spPr>
          <a:xfrm>
            <a:off x="7802125" y="3760950"/>
            <a:ext cx="1406100" cy="3132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800"/>
              <a:t>Deploy(POD)</a:t>
            </a:r>
            <a:endParaRPr sz="800"/>
          </a:p>
          <a:p>
            <a:pPr marL="0" lvl="0" indent="0" algn="l" rtl="0">
              <a:spcBef>
                <a:spcPts val="0"/>
              </a:spcBef>
              <a:spcAft>
                <a:spcPts val="0"/>
              </a:spcAft>
              <a:buNone/>
            </a:pPr>
            <a:r>
              <a:rPr lang="ko-KR" sz="800"/>
              <a:t>  - ex) D/L Inference Test</a:t>
            </a:r>
            <a:endParaRPr sz="800"/>
          </a:p>
        </p:txBody>
      </p:sp>
      <p:sp>
        <p:nvSpPr>
          <p:cNvPr id="257" name="Google Shape;257;g1bfb7b951e2_1_67"/>
          <p:cNvSpPr/>
          <p:nvPr/>
        </p:nvSpPr>
        <p:spPr>
          <a:xfrm>
            <a:off x="4409975" y="3392200"/>
            <a:ext cx="1406100" cy="3132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ko-KR" sz="800"/>
              <a:t>Node</a:t>
            </a:r>
            <a:endParaRPr sz="800"/>
          </a:p>
        </p:txBody>
      </p:sp>
      <p:sp>
        <p:nvSpPr>
          <p:cNvPr id="258" name="Google Shape;258;g1bfb7b951e2_1_67"/>
          <p:cNvSpPr/>
          <p:nvPr/>
        </p:nvSpPr>
        <p:spPr>
          <a:xfrm>
            <a:off x="6272800" y="3392200"/>
            <a:ext cx="1406100" cy="3132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ko-KR" sz="800"/>
              <a:t>Node</a:t>
            </a:r>
            <a:endParaRPr sz="800"/>
          </a:p>
        </p:txBody>
      </p:sp>
      <p:sp>
        <p:nvSpPr>
          <p:cNvPr id="259" name="Google Shape;259;g1bfb7b951e2_1_67"/>
          <p:cNvSpPr/>
          <p:nvPr/>
        </p:nvSpPr>
        <p:spPr>
          <a:xfrm>
            <a:off x="6272800" y="3760950"/>
            <a:ext cx="1406100" cy="3132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800"/>
              <a:t>Deploy(POD)</a:t>
            </a:r>
            <a:endParaRPr sz="800"/>
          </a:p>
          <a:p>
            <a:pPr marL="0" lvl="0" indent="0" algn="l" rtl="0">
              <a:spcBef>
                <a:spcPts val="0"/>
              </a:spcBef>
              <a:spcAft>
                <a:spcPts val="0"/>
              </a:spcAft>
              <a:buNone/>
            </a:pPr>
            <a:r>
              <a:rPr lang="ko-KR" sz="800"/>
              <a:t>  - ex) D/L Training</a:t>
            </a:r>
            <a:endParaRPr sz="800"/>
          </a:p>
        </p:txBody>
      </p:sp>
      <p:sp>
        <p:nvSpPr>
          <p:cNvPr id="260" name="Google Shape;260;g1bfb7b951e2_1_67"/>
          <p:cNvSpPr/>
          <p:nvPr/>
        </p:nvSpPr>
        <p:spPr>
          <a:xfrm>
            <a:off x="7802125" y="3392200"/>
            <a:ext cx="1406100" cy="3132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ko-KR" sz="800"/>
              <a:t>Node</a:t>
            </a:r>
            <a:endParaRPr sz="800"/>
          </a:p>
        </p:txBody>
      </p:sp>
      <p:sp>
        <p:nvSpPr>
          <p:cNvPr id="261" name="Google Shape;261;g1bfb7b951e2_1_67"/>
          <p:cNvSpPr/>
          <p:nvPr/>
        </p:nvSpPr>
        <p:spPr>
          <a:xfrm>
            <a:off x="2684025" y="3011150"/>
            <a:ext cx="1165800" cy="2259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1000"/>
              <a:t>K8S Cluster </a:t>
            </a:r>
            <a:endParaRPr sz="1000"/>
          </a:p>
        </p:txBody>
      </p:sp>
      <p:cxnSp>
        <p:nvCxnSpPr>
          <p:cNvPr id="262" name="Google Shape;262;g1bfb7b951e2_1_67"/>
          <p:cNvCxnSpPr/>
          <p:nvPr/>
        </p:nvCxnSpPr>
        <p:spPr>
          <a:xfrm flipH="1">
            <a:off x="4613700" y="4185338"/>
            <a:ext cx="193500" cy="647100"/>
          </a:xfrm>
          <a:prstGeom prst="straightConnector1">
            <a:avLst/>
          </a:prstGeom>
          <a:noFill/>
          <a:ln w="9525" cap="flat" cmpd="sng">
            <a:solidFill>
              <a:srgbClr val="3D85C6"/>
            </a:solidFill>
            <a:prstDash val="solid"/>
            <a:round/>
            <a:headEnd type="triangle" w="med" len="med"/>
            <a:tailEnd type="none" w="med" len="med"/>
          </a:ln>
        </p:spPr>
      </p:cxnSp>
      <p:cxnSp>
        <p:nvCxnSpPr>
          <p:cNvPr id="263" name="Google Shape;263;g1bfb7b951e2_1_67"/>
          <p:cNvCxnSpPr/>
          <p:nvPr/>
        </p:nvCxnSpPr>
        <p:spPr>
          <a:xfrm flipH="1">
            <a:off x="5342250" y="4158950"/>
            <a:ext cx="1849200" cy="673500"/>
          </a:xfrm>
          <a:prstGeom prst="straightConnector1">
            <a:avLst/>
          </a:prstGeom>
          <a:noFill/>
          <a:ln w="9525" cap="flat" cmpd="sng">
            <a:solidFill>
              <a:srgbClr val="3D85C6"/>
            </a:solidFill>
            <a:prstDash val="solid"/>
            <a:round/>
            <a:headEnd type="triangle" w="med" len="med"/>
            <a:tailEnd type="none" w="med" len="med"/>
          </a:ln>
        </p:spPr>
      </p:cxnSp>
      <p:cxnSp>
        <p:nvCxnSpPr>
          <p:cNvPr id="264" name="Google Shape;264;g1bfb7b951e2_1_67"/>
          <p:cNvCxnSpPr/>
          <p:nvPr/>
        </p:nvCxnSpPr>
        <p:spPr>
          <a:xfrm flipH="1">
            <a:off x="5691750" y="4198550"/>
            <a:ext cx="2469900" cy="786900"/>
          </a:xfrm>
          <a:prstGeom prst="straightConnector1">
            <a:avLst/>
          </a:prstGeom>
          <a:noFill/>
          <a:ln w="9525" cap="flat" cmpd="sng">
            <a:solidFill>
              <a:srgbClr val="3D85C6"/>
            </a:solidFill>
            <a:prstDash val="solid"/>
            <a:round/>
            <a:headEnd type="triangle" w="med" len="med"/>
            <a:tailEnd type="none" w="med" len="med"/>
          </a:ln>
        </p:spPr>
      </p:cxnSp>
      <p:sp>
        <p:nvSpPr>
          <p:cNvPr id="265" name="Google Shape;265;g1bfb7b951e2_1_67"/>
          <p:cNvSpPr txBox="1"/>
          <p:nvPr/>
        </p:nvSpPr>
        <p:spPr>
          <a:xfrm>
            <a:off x="4948700" y="4281463"/>
            <a:ext cx="1253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800"/>
              <a:t>ReadOnlyMany(ROX)</a:t>
            </a:r>
            <a:endParaRPr sz="800"/>
          </a:p>
        </p:txBody>
      </p:sp>
      <p:grpSp>
        <p:nvGrpSpPr>
          <p:cNvPr id="266" name="Google Shape;266;g1bfb7b951e2_1_67"/>
          <p:cNvGrpSpPr/>
          <p:nvPr/>
        </p:nvGrpSpPr>
        <p:grpSpPr>
          <a:xfrm>
            <a:off x="2782650" y="4952325"/>
            <a:ext cx="567600" cy="315725"/>
            <a:chOff x="2176150" y="3378200"/>
            <a:chExt cx="567600" cy="315725"/>
          </a:xfrm>
        </p:grpSpPr>
        <p:sp>
          <p:nvSpPr>
            <p:cNvPr id="267" name="Google Shape;267;g1bfb7b951e2_1_67"/>
            <p:cNvSpPr/>
            <p:nvPr/>
          </p:nvSpPr>
          <p:spPr>
            <a:xfrm>
              <a:off x="2178725" y="3555325"/>
              <a:ext cx="564900" cy="138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900"/>
                <a:t>PV</a:t>
              </a:r>
              <a:endParaRPr sz="900"/>
            </a:p>
          </p:txBody>
        </p:sp>
        <p:sp>
          <p:nvSpPr>
            <p:cNvPr id="268" name="Google Shape;268;g1bfb7b951e2_1_67"/>
            <p:cNvSpPr/>
            <p:nvPr/>
          </p:nvSpPr>
          <p:spPr>
            <a:xfrm>
              <a:off x="2176150" y="3378200"/>
              <a:ext cx="567600" cy="138600"/>
            </a:xfrm>
            <a:prstGeom prst="snip2SameRect">
              <a:avLst>
                <a:gd name="adj1" fmla="val 16667"/>
                <a:gd name="adj2" fmla="val 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900"/>
                <a:t>PVC</a:t>
              </a:r>
              <a:endParaRPr sz="900"/>
            </a:p>
          </p:txBody>
        </p:sp>
      </p:grpSp>
      <p:grpSp>
        <p:nvGrpSpPr>
          <p:cNvPr id="269" name="Google Shape;269;g1bfb7b951e2_1_67"/>
          <p:cNvGrpSpPr/>
          <p:nvPr/>
        </p:nvGrpSpPr>
        <p:grpSpPr>
          <a:xfrm>
            <a:off x="2782650" y="5359000"/>
            <a:ext cx="2273100" cy="1064700"/>
            <a:chOff x="1214450" y="3574100"/>
            <a:chExt cx="2273100" cy="1064700"/>
          </a:xfrm>
        </p:grpSpPr>
        <p:sp>
          <p:nvSpPr>
            <p:cNvPr id="251" name="Google Shape;251;g1bfb7b951e2_1_67"/>
            <p:cNvSpPr/>
            <p:nvPr/>
          </p:nvSpPr>
          <p:spPr>
            <a:xfrm>
              <a:off x="1214450" y="3596900"/>
              <a:ext cx="2273100" cy="9702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g1bfb7b951e2_1_67"/>
            <p:cNvSpPr txBox="1"/>
            <p:nvPr/>
          </p:nvSpPr>
          <p:spPr>
            <a:xfrm>
              <a:off x="1258100" y="3574100"/>
              <a:ext cx="1040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800"/>
                <a:t>- NVIDIA Library</a:t>
              </a:r>
              <a:endParaRPr sz="800"/>
            </a:p>
            <a:p>
              <a:pPr marL="0" lvl="0" indent="0" algn="l" rtl="0">
                <a:spcBef>
                  <a:spcPts val="0"/>
                </a:spcBef>
                <a:spcAft>
                  <a:spcPts val="0"/>
                </a:spcAft>
                <a:buNone/>
              </a:pPr>
              <a:r>
                <a:rPr lang="ko-KR" sz="900"/>
                <a:t>  </a:t>
              </a:r>
              <a:r>
                <a:rPr lang="ko-KR" sz="800"/>
                <a:t>- </a:t>
              </a:r>
              <a:r>
                <a:rPr lang="ko-KR" sz="800">
                  <a:highlight>
                    <a:srgbClr val="D9EAD3"/>
                  </a:highlight>
                </a:rPr>
                <a:t>cuda 10.x</a:t>
              </a:r>
              <a:endParaRPr sz="800">
                <a:highlight>
                  <a:srgbClr val="D9EAD3"/>
                </a:highlight>
              </a:endParaRPr>
            </a:p>
            <a:p>
              <a:pPr marL="0" lvl="0" indent="0" algn="l" rtl="0">
                <a:spcBef>
                  <a:spcPts val="0"/>
                </a:spcBef>
                <a:spcAft>
                  <a:spcPts val="0"/>
                </a:spcAft>
                <a:buNone/>
              </a:pPr>
              <a:r>
                <a:rPr lang="ko-KR" sz="800"/>
                <a:t>  - </a:t>
              </a:r>
              <a:r>
                <a:rPr lang="ko-KR" sz="800">
                  <a:highlight>
                    <a:srgbClr val="D9EAD3"/>
                  </a:highlight>
                </a:rPr>
                <a:t>cuda 11.x</a:t>
              </a:r>
              <a:endParaRPr sz="800">
                <a:highlight>
                  <a:srgbClr val="D9EAD3"/>
                </a:highlight>
              </a:endParaRPr>
            </a:p>
          </p:txBody>
        </p:sp>
        <p:sp>
          <p:nvSpPr>
            <p:cNvPr id="271" name="Google Shape;271;g1bfb7b951e2_1_67"/>
            <p:cNvSpPr txBox="1"/>
            <p:nvPr/>
          </p:nvSpPr>
          <p:spPr>
            <a:xfrm>
              <a:off x="1900850" y="3693925"/>
              <a:ext cx="900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900"/>
                <a:t> </a:t>
              </a:r>
              <a:r>
                <a:rPr lang="ko-KR" sz="800"/>
                <a:t> - </a:t>
              </a:r>
              <a:r>
                <a:rPr lang="ko-KR" sz="800">
                  <a:highlight>
                    <a:srgbClr val="D9EAD3"/>
                  </a:highlight>
                </a:rPr>
                <a:t>cudnn 7.x</a:t>
              </a:r>
              <a:endParaRPr sz="800">
                <a:highlight>
                  <a:srgbClr val="D9EAD3"/>
                </a:highlight>
              </a:endParaRPr>
            </a:p>
            <a:p>
              <a:pPr marL="0" lvl="0" indent="0" algn="l" rtl="0">
                <a:spcBef>
                  <a:spcPts val="0"/>
                </a:spcBef>
                <a:spcAft>
                  <a:spcPts val="0"/>
                </a:spcAft>
                <a:buNone/>
              </a:pPr>
              <a:r>
                <a:rPr lang="ko-KR" sz="800"/>
                <a:t>  - </a:t>
              </a:r>
              <a:r>
                <a:rPr lang="ko-KR" sz="800">
                  <a:highlight>
                    <a:srgbClr val="D9EAD3"/>
                  </a:highlight>
                </a:rPr>
                <a:t>cudnn.8.x</a:t>
              </a:r>
              <a:endParaRPr sz="800">
                <a:highlight>
                  <a:srgbClr val="D9EAD3"/>
                </a:highlight>
              </a:endParaRPr>
            </a:p>
          </p:txBody>
        </p:sp>
        <p:sp>
          <p:nvSpPr>
            <p:cNvPr id="272" name="Google Shape;272;g1bfb7b951e2_1_67"/>
            <p:cNvSpPr txBox="1"/>
            <p:nvPr/>
          </p:nvSpPr>
          <p:spPr>
            <a:xfrm>
              <a:off x="2544400" y="3693925"/>
              <a:ext cx="900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900"/>
                <a:t>  </a:t>
              </a:r>
              <a:r>
                <a:rPr lang="ko-KR" sz="800"/>
                <a:t>- </a:t>
              </a:r>
              <a:r>
                <a:rPr lang="ko-KR" sz="800">
                  <a:highlight>
                    <a:srgbClr val="D9EAD3"/>
                  </a:highlight>
                </a:rPr>
                <a:t>tensorrt 7</a:t>
              </a:r>
              <a:endParaRPr sz="800">
                <a:highlight>
                  <a:srgbClr val="D9EAD3"/>
                </a:highlight>
              </a:endParaRPr>
            </a:p>
            <a:p>
              <a:pPr marL="0" lvl="0" indent="0" algn="l" rtl="0">
                <a:spcBef>
                  <a:spcPts val="0"/>
                </a:spcBef>
                <a:spcAft>
                  <a:spcPts val="0"/>
                </a:spcAft>
                <a:buNone/>
              </a:pPr>
              <a:r>
                <a:rPr lang="ko-KR" sz="800"/>
                <a:t>  - </a:t>
              </a:r>
              <a:r>
                <a:rPr lang="ko-KR" sz="800">
                  <a:highlight>
                    <a:srgbClr val="D9EAD3"/>
                  </a:highlight>
                </a:rPr>
                <a:t>tensorrt 8</a:t>
              </a:r>
              <a:endParaRPr sz="800">
                <a:highlight>
                  <a:srgbClr val="D9EAD3"/>
                </a:highlight>
              </a:endParaRPr>
            </a:p>
          </p:txBody>
        </p:sp>
        <p:sp>
          <p:nvSpPr>
            <p:cNvPr id="273" name="Google Shape;273;g1bfb7b951e2_1_67"/>
            <p:cNvSpPr txBox="1"/>
            <p:nvPr/>
          </p:nvSpPr>
          <p:spPr>
            <a:xfrm>
              <a:off x="1214450" y="3992300"/>
              <a:ext cx="2273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900"/>
                <a:t>- </a:t>
              </a:r>
              <a:r>
                <a:rPr lang="ko-KR" sz="800"/>
                <a:t>Python &amp; D/L Framework</a:t>
              </a:r>
              <a:endParaRPr sz="800"/>
            </a:p>
            <a:p>
              <a:pPr marL="0" lvl="0" indent="0" algn="l" rtl="0">
                <a:spcBef>
                  <a:spcPts val="0"/>
                </a:spcBef>
                <a:spcAft>
                  <a:spcPts val="0"/>
                </a:spcAft>
                <a:buNone/>
              </a:pPr>
              <a:r>
                <a:rPr lang="ko-KR" sz="700"/>
                <a:t>  - </a:t>
              </a:r>
              <a:r>
                <a:rPr lang="ko-KR" sz="700">
                  <a:highlight>
                    <a:srgbClr val="FCE5CD"/>
                  </a:highlight>
                </a:rPr>
                <a:t>python 3.6</a:t>
              </a:r>
              <a:r>
                <a:rPr lang="ko-KR" sz="700"/>
                <a:t>   - </a:t>
              </a:r>
              <a:r>
                <a:rPr lang="ko-KR" sz="700">
                  <a:highlight>
                    <a:srgbClr val="FCE5CD"/>
                  </a:highlight>
                </a:rPr>
                <a:t>python 3.7</a:t>
              </a:r>
              <a:r>
                <a:rPr lang="ko-KR" sz="700"/>
                <a:t>  - </a:t>
              </a:r>
              <a:r>
                <a:rPr lang="ko-KR" sz="700">
                  <a:highlight>
                    <a:srgbClr val="FCE5CD"/>
                  </a:highlight>
                </a:rPr>
                <a:t>python 3.8</a:t>
              </a:r>
              <a:r>
                <a:rPr lang="ko-KR" sz="700"/>
                <a:t>   …</a:t>
              </a:r>
              <a:endParaRPr sz="700"/>
            </a:p>
            <a:p>
              <a:pPr marL="0" lvl="0" indent="0" algn="l" rtl="0">
                <a:spcBef>
                  <a:spcPts val="0"/>
                </a:spcBef>
                <a:spcAft>
                  <a:spcPts val="0"/>
                </a:spcAft>
                <a:buNone/>
              </a:pPr>
              <a:r>
                <a:rPr lang="ko-KR" sz="700"/>
                <a:t>  - </a:t>
              </a:r>
              <a:r>
                <a:rPr lang="ko-KR" sz="700">
                  <a:highlight>
                    <a:srgbClr val="FCE5CD"/>
                  </a:highlight>
                </a:rPr>
                <a:t>Tensorflow 1.x</a:t>
              </a:r>
              <a:r>
                <a:rPr lang="ko-KR" sz="700"/>
                <a:t> - </a:t>
              </a:r>
              <a:r>
                <a:rPr lang="ko-KR" sz="700">
                  <a:highlight>
                    <a:srgbClr val="FCE5CD"/>
                  </a:highlight>
                </a:rPr>
                <a:t>Tensorflow 2.x</a:t>
              </a:r>
              <a:r>
                <a:rPr lang="ko-KR" sz="700"/>
                <a:t> … </a:t>
              </a:r>
              <a:endParaRPr sz="700"/>
            </a:p>
            <a:p>
              <a:pPr marL="0" lvl="0" indent="0" algn="l" rtl="0">
                <a:spcBef>
                  <a:spcPts val="0"/>
                </a:spcBef>
                <a:spcAft>
                  <a:spcPts val="0"/>
                </a:spcAft>
                <a:buNone/>
              </a:pPr>
              <a:r>
                <a:rPr lang="ko-KR" sz="700"/>
                <a:t>  - </a:t>
              </a:r>
              <a:r>
                <a:rPr lang="ko-KR" sz="700">
                  <a:highlight>
                    <a:srgbClr val="FCE5CD"/>
                  </a:highlight>
                </a:rPr>
                <a:t>torch 1.12</a:t>
              </a:r>
              <a:r>
                <a:rPr lang="ko-KR" sz="700"/>
                <a:t>  - </a:t>
              </a:r>
              <a:r>
                <a:rPr lang="ko-KR" sz="700">
                  <a:highlight>
                    <a:srgbClr val="FCE5CD"/>
                  </a:highlight>
                </a:rPr>
                <a:t>torch 1.13</a:t>
              </a:r>
              <a:r>
                <a:rPr lang="ko-KR" sz="700"/>
                <a:t> - </a:t>
              </a:r>
              <a:r>
                <a:rPr lang="ko-KR" sz="700">
                  <a:highlight>
                    <a:srgbClr val="FCE5CD"/>
                  </a:highlight>
                </a:rPr>
                <a:t>torch 2.0</a:t>
              </a:r>
              <a:r>
                <a:rPr lang="ko-KR" sz="700"/>
                <a:t> …</a:t>
              </a:r>
              <a:endParaRPr sz="700"/>
            </a:p>
          </p:txBody>
        </p:sp>
        <p:cxnSp>
          <p:nvCxnSpPr>
            <p:cNvPr id="274" name="Google Shape;274;g1bfb7b951e2_1_67"/>
            <p:cNvCxnSpPr>
              <a:stCxn id="251" idx="1"/>
              <a:endCxn id="251" idx="3"/>
            </p:cNvCxnSpPr>
            <p:nvPr/>
          </p:nvCxnSpPr>
          <p:spPr>
            <a:xfrm>
              <a:off x="1214450" y="4082000"/>
              <a:ext cx="2273100" cy="0"/>
            </a:xfrm>
            <a:prstGeom prst="straightConnector1">
              <a:avLst/>
            </a:prstGeom>
            <a:noFill/>
            <a:ln w="9525" cap="flat" cmpd="sng">
              <a:solidFill>
                <a:srgbClr val="595959"/>
              </a:solidFill>
              <a:prstDash val="solid"/>
              <a:round/>
              <a:headEnd type="none" w="med" len="med"/>
              <a:tailEnd type="none" w="med" len="med"/>
            </a:ln>
          </p:spPr>
        </p:cxnSp>
      </p:grpSp>
      <p:grpSp>
        <p:nvGrpSpPr>
          <p:cNvPr id="275" name="Google Shape;275;g1bfb7b951e2_1_67"/>
          <p:cNvGrpSpPr/>
          <p:nvPr/>
        </p:nvGrpSpPr>
        <p:grpSpPr>
          <a:xfrm>
            <a:off x="4312800" y="4952325"/>
            <a:ext cx="567600" cy="315725"/>
            <a:chOff x="2176150" y="3378200"/>
            <a:chExt cx="567600" cy="315725"/>
          </a:xfrm>
        </p:grpSpPr>
        <p:sp>
          <p:nvSpPr>
            <p:cNvPr id="276" name="Google Shape;276;g1bfb7b951e2_1_67"/>
            <p:cNvSpPr/>
            <p:nvPr/>
          </p:nvSpPr>
          <p:spPr>
            <a:xfrm>
              <a:off x="2178725" y="3555325"/>
              <a:ext cx="564900" cy="138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900"/>
                <a:t>PV</a:t>
              </a:r>
              <a:endParaRPr sz="900"/>
            </a:p>
          </p:txBody>
        </p:sp>
        <p:sp>
          <p:nvSpPr>
            <p:cNvPr id="277" name="Google Shape;277;g1bfb7b951e2_1_67"/>
            <p:cNvSpPr/>
            <p:nvPr/>
          </p:nvSpPr>
          <p:spPr>
            <a:xfrm>
              <a:off x="2176150" y="3378200"/>
              <a:ext cx="567600" cy="138600"/>
            </a:xfrm>
            <a:prstGeom prst="snip2SameRect">
              <a:avLst>
                <a:gd name="adj1" fmla="val 16667"/>
                <a:gd name="adj2" fmla="val 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900"/>
                <a:t>PVC</a:t>
              </a:r>
              <a:endParaRPr sz="900"/>
            </a:p>
          </p:txBody>
        </p:sp>
      </p:grpSp>
      <p:grpSp>
        <p:nvGrpSpPr>
          <p:cNvPr id="278" name="Google Shape;278;g1bfb7b951e2_1_67"/>
          <p:cNvGrpSpPr/>
          <p:nvPr/>
        </p:nvGrpSpPr>
        <p:grpSpPr>
          <a:xfrm>
            <a:off x="4997113" y="4952325"/>
            <a:ext cx="567600" cy="315725"/>
            <a:chOff x="2176150" y="3378200"/>
            <a:chExt cx="567600" cy="315725"/>
          </a:xfrm>
        </p:grpSpPr>
        <p:sp>
          <p:nvSpPr>
            <p:cNvPr id="279" name="Google Shape;279;g1bfb7b951e2_1_67"/>
            <p:cNvSpPr/>
            <p:nvPr/>
          </p:nvSpPr>
          <p:spPr>
            <a:xfrm>
              <a:off x="2178725" y="3555325"/>
              <a:ext cx="564900" cy="138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900"/>
                <a:t>PV</a:t>
              </a:r>
              <a:endParaRPr sz="900"/>
            </a:p>
          </p:txBody>
        </p:sp>
        <p:sp>
          <p:nvSpPr>
            <p:cNvPr id="280" name="Google Shape;280;g1bfb7b951e2_1_67"/>
            <p:cNvSpPr/>
            <p:nvPr/>
          </p:nvSpPr>
          <p:spPr>
            <a:xfrm>
              <a:off x="2176150" y="3378200"/>
              <a:ext cx="567600" cy="138600"/>
            </a:xfrm>
            <a:prstGeom prst="snip2SameRect">
              <a:avLst>
                <a:gd name="adj1" fmla="val 16667"/>
                <a:gd name="adj2" fmla="val 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900"/>
                <a:t>PVC</a:t>
              </a:r>
              <a:endParaRPr sz="900"/>
            </a:p>
          </p:txBody>
        </p:sp>
      </p:grpSp>
      <p:sp>
        <p:nvSpPr>
          <p:cNvPr id="281" name="Google Shape;281;g1bfb7b951e2_1_67"/>
          <p:cNvSpPr/>
          <p:nvPr/>
        </p:nvSpPr>
        <p:spPr>
          <a:xfrm>
            <a:off x="4654375" y="6423700"/>
            <a:ext cx="1253100" cy="3132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sz="1000"/>
              <a:t>External Storage</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1bfb7b951e2_1_128"/>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11</a:t>
            </a:fld>
            <a:endParaRPr/>
          </a:p>
        </p:txBody>
      </p:sp>
      <p:sp>
        <p:nvSpPr>
          <p:cNvPr id="287" name="Google Shape;287;g1bfb7b951e2_1_128"/>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ko-KR" dirty="0">
                <a:solidFill>
                  <a:srgbClr val="244061"/>
                </a:solidFill>
                <a:latin typeface="나눔고딕 ExtraBold" panose="020D0904000000000000" pitchFamily="50" charset="-127"/>
                <a:ea typeface="나눔고딕 ExtraBold" panose="020D0904000000000000" pitchFamily="50" charset="-127"/>
              </a:rPr>
              <a:t>기술 활용</a:t>
            </a:r>
            <a:endParaRPr dirty="0">
              <a:latin typeface="나눔고딕 ExtraBold" panose="020D0904000000000000" pitchFamily="50" charset="-127"/>
              <a:ea typeface="나눔고딕 ExtraBold" panose="020D0904000000000000" pitchFamily="50" charset="-127"/>
            </a:endParaRPr>
          </a:p>
        </p:txBody>
      </p:sp>
      <p:sp>
        <p:nvSpPr>
          <p:cNvPr id="288" name="Google Shape;288;g1bfb7b951e2_1_128"/>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a:solidFill>
                  <a:schemeClr val="lt1"/>
                </a:solidFill>
                <a:latin typeface="Malgun Gothic"/>
                <a:ea typeface="Malgun Gothic"/>
                <a:cs typeface="Malgun Gothic"/>
                <a:sym typeface="Malgun Gothic"/>
              </a:rPr>
              <a:t>3</a:t>
            </a:r>
            <a:endParaRPr sz="3733" b="1">
              <a:solidFill>
                <a:schemeClr val="lt1"/>
              </a:solidFill>
              <a:latin typeface="Malgun Gothic"/>
              <a:ea typeface="Malgun Gothic"/>
              <a:cs typeface="Malgun Gothic"/>
              <a:sym typeface="Malgun Gothic"/>
            </a:endParaRPr>
          </a:p>
        </p:txBody>
      </p:sp>
      <p:sp>
        <p:nvSpPr>
          <p:cNvPr id="289" name="Google Shape;289;g1bfb7b951e2_1_128"/>
          <p:cNvSpPr/>
          <p:nvPr/>
        </p:nvSpPr>
        <p:spPr>
          <a:xfrm>
            <a:off x="335350" y="1143425"/>
            <a:ext cx="11596800" cy="17610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290" name="Google Shape;290;g1bfb7b951e2_1_128"/>
          <p:cNvSpPr txBox="1"/>
          <p:nvPr/>
        </p:nvSpPr>
        <p:spPr>
          <a:xfrm>
            <a:off x="587200" y="1161650"/>
            <a:ext cx="11492700" cy="1849500"/>
          </a:xfrm>
          <a:prstGeom prst="rect">
            <a:avLst/>
          </a:prstGeom>
          <a:noFill/>
          <a:ln>
            <a:noFill/>
          </a:ln>
        </p:spPr>
        <p:txBody>
          <a:bodyPr spcFirstLastPara="1" wrap="square" lIns="91425" tIns="45700" rIns="91425" bIns="45700" anchor="t" anchorCtr="0">
            <a:normAutofit lnSpcReduction="10000"/>
          </a:bodyPr>
          <a:lstStyle/>
          <a:p>
            <a:pPr marL="342900" marR="0" lvl="0" indent="-336550" algn="l" rtl="0">
              <a:lnSpc>
                <a:spcPct val="110000"/>
              </a:lnSpc>
              <a:spcBef>
                <a:spcPts val="0"/>
              </a:spcBef>
              <a:spcAft>
                <a:spcPts val="0"/>
              </a:spcAft>
              <a:buClr>
                <a:srgbClr val="993300"/>
              </a:buClr>
              <a:buSzPts val="1300"/>
              <a:buFont typeface="Noto Sans Symbols"/>
              <a:buChar char="●"/>
            </a:pPr>
            <a:r>
              <a:rPr lang="ko-KR" sz="2100" dirty="0">
                <a:solidFill>
                  <a:schemeClr val="dk1"/>
                </a:solidFill>
                <a:latin typeface="나눔고딕" panose="020D0604000000000000" pitchFamily="50" charset="-127"/>
                <a:ea typeface="나눔고딕" panose="020D0604000000000000" pitchFamily="50" charset="-127"/>
              </a:rPr>
              <a:t>가상환경의 사전 구성</a:t>
            </a:r>
            <a:endParaRPr sz="21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NVIDIA 라이브러리의 설치 방식 중 PATH 지정 방식 설치 활용</a:t>
            </a:r>
            <a:endParaRPr sz="16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파이썬 기반 딥러닝 프레임워크의 패키지 제공방식에 따라 버전 별로 제공</a:t>
            </a:r>
            <a:endParaRPr sz="2200" dirty="0">
              <a:solidFill>
                <a:schemeClr val="dk1"/>
              </a:solidFill>
              <a:latin typeface="나눔고딕" panose="020D0604000000000000" pitchFamily="50" charset="-127"/>
              <a:ea typeface="나눔고딕" panose="020D0604000000000000" pitchFamily="50" charset="-127"/>
            </a:endParaRPr>
          </a:p>
          <a:p>
            <a:pPr marL="342900" lvl="0" indent="-342900" algn="l" rtl="0">
              <a:lnSpc>
                <a:spcPct val="110000"/>
              </a:lnSpc>
              <a:spcBef>
                <a:spcPts val="600"/>
              </a:spcBef>
              <a:spcAft>
                <a:spcPts val="0"/>
              </a:spcAft>
              <a:buClr>
                <a:srgbClr val="993300"/>
              </a:buClr>
              <a:buSzPts val="1400"/>
              <a:buFont typeface="Noto Sans Symbols"/>
              <a:buChar char="●"/>
            </a:pPr>
            <a:r>
              <a:rPr lang="ko-KR" sz="2000" dirty="0">
                <a:solidFill>
                  <a:schemeClr val="dk1"/>
                </a:solidFill>
                <a:latin typeface="나눔고딕" panose="020D0604000000000000" pitchFamily="50" charset="-127"/>
                <a:ea typeface="나눔고딕" panose="020D0604000000000000" pitchFamily="50" charset="-127"/>
              </a:rPr>
              <a:t>권한 분리로 인한 제공의 용이성 증대</a:t>
            </a:r>
            <a:endParaRPr sz="20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리눅스 기반 시스템에서 라이브러리를 사용하기 위한 환경변수 등의 연결</a:t>
            </a:r>
            <a:endParaRPr sz="2000" dirty="0">
              <a:solidFill>
                <a:schemeClr val="dk1"/>
              </a:solidFill>
              <a:latin typeface="나눔고딕" panose="020D0604000000000000" pitchFamily="50" charset="-127"/>
              <a:ea typeface="나눔고딕" panose="020D0604000000000000" pitchFamily="50" charset="-127"/>
            </a:endParaRPr>
          </a:p>
        </p:txBody>
      </p:sp>
      <p:pic>
        <p:nvPicPr>
          <p:cNvPr id="291" name="Google Shape;291;g1bfb7b951e2_1_128"/>
          <p:cNvPicPr preferRelativeResize="0"/>
          <p:nvPr/>
        </p:nvPicPr>
        <p:blipFill>
          <a:blip r:embed="rId3">
            <a:alphaModFix/>
          </a:blip>
          <a:stretch>
            <a:fillRect/>
          </a:stretch>
        </p:blipFill>
        <p:spPr>
          <a:xfrm>
            <a:off x="587201" y="3267126"/>
            <a:ext cx="6922700" cy="1139600"/>
          </a:xfrm>
          <a:prstGeom prst="rect">
            <a:avLst/>
          </a:prstGeom>
          <a:noFill/>
          <a:ln>
            <a:noFill/>
          </a:ln>
        </p:spPr>
      </p:pic>
      <p:pic>
        <p:nvPicPr>
          <p:cNvPr id="292" name="Google Shape;292;g1bfb7b951e2_1_128"/>
          <p:cNvPicPr preferRelativeResize="0"/>
          <p:nvPr/>
        </p:nvPicPr>
        <p:blipFill>
          <a:blip r:embed="rId4">
            <a:alphaModFix/>
          </a:blip>
          <a:stretch>
            <a:fillRect/>
          </a:stretch>
        </p:blipFill>
        <p:spPr>
          <a:xfrm>
            <a:off x="7866525" y="3267125"/>
            <a:ext cx="3271025" cy="2321375"/>
          </a:xfrm>
          <a:prstGeom prst="rect">
            <a:avLst/>
          </a:prstGeom>
          <a:noFill/>
          <a:ln>
            <a:noFill/>
          </a:ln>
        </p:spPr>
      </p:pic>
      <p:pic>
        <p:nvPicPr>
          <p:cNvPr id="293" name="Google Shape;293;g1bfb7b951e2_1_128"/>
          <p:cNvPicPr preferRelativeResize="0"/>
          <p:nvPr/>
        </p:nvPicPr>
        <p:blipFill>
          <a:blip r:embed="rId5">
            <a:alphaModFix/>
          </a:blip>
          <a:stretch>
            <a:fillRect/>
          </a:stretch>
        </p:blipFill>
        <p:spPr>
          <a:xfrm>
            <a:off x="587200" y="4769425"/>
            <a:ext cx="6922700" cy="78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bfb7b951e2_1_193"/>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12</a:t>
            </a:fld>
            <a:endParaRPr/>
          </a:p>
        </p:txBody>
      </p:sp>
      <p:sp>
        <p:nvSpPr>
          <p:cNvPr id="299" name="Google Shape;299;g1bfb7b951e2_1_193"/>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ko-KR" dirty="0">
                <a:solidFill>
                  <a:srgbClr val="244061"/>
                </a:solidFill>
                <a:latin typeface="나눔고딕 ExtraBold" panose="020D0904000000000000" pitchFamily="50" charset="-127"/>
                <a:ea typeface="나눔고딕 ExtraBold" panose="020D0904000000000000" pitchFamily="50" charset="-127"/>
              </a:rPr>
              <a:t>기술 활용</a:t>
            </a:r>
            <a:endParaRPr dirty="0">
              <a:latin typeface="나눔고딕 ExtraBold" panose="020D0904000000000000" pitchFamily="50" charset="-127"/>
              <a:ea typeface="나눔고딕 ExtraBold" panose="020D0904000000000000" pitchFamily="50" charset="-127"/>
            </a:endParaRPr>
          </a:p>
        </p:txBody>
      </p:sp>
      <p:sp>
        <p:nvSpPr>
          <p:cNvPr id="300" name="Google Shape;300;g1bfb7b951e2_1_193"/>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dirty="0">
                <a:solidFill>
                  <a:schemeClr val="lt1"/>
                </a:solidFill>
                <a:latin typeface="Malgun Gothic"/>
                <a:ea typeface="Malgun Gothic"/>
                <a:cs typeface="Malgun Gothic"/>
                <a:sym typeface="Malgun Gothic"/>
              </a:rPr>
              <a:t>3</a:t>
            </a:r>
            <a:endParaRPr sz="3733" b="1" dirty="0">
              <a:solidFill>
                <a:schemeClr val="lt1"/>
              </a:solidFill>
              <a:latin typeface="Malgun Gothic"/>
              <a:ea typeface="Malgun Gothic"/>
              <a:cs typeface="Malgun Gothic"/>
              <a:sym typeface="Malgun Gothic"/>
            </a:endParaRPr>
          </a:p>
        </p:txBody>
      </p:sp>
      <p:sp>
        <p:nvSpPr>
          <p:cNvPr id="301" name="Google Shape;301;g1bfb7b951e2_1_193"/>
          <p:cNvSpPr/>
          <p:nvPr/>
        </p:nvSpPr>
        <p:spPr>
          <a:xfrm>
            <a:off x="335350" y="1143425"/>
            <a:ext cx="11596800" cy="19119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302" name="Google Shape;302;g1bfb7b951e2_1_193"/>
          <p:cNvSpPr txBox="1"/>
          <p:nvPr/>
        </p:nvSpPr>
        <p:spPr>
          <a:xfrm>
            <a:off x="587200" y="1161650"/>
            <a:ext cx="11492700" cy="1849500"/>
          </a:xfrm>
          <a:prstGeom prst="rect">
            <a:avLst/>
          </a:prstGeom>
          <a:noFill/>
          <a:ln>
            <a:noFill/>
          </a:ln>
        </p:spPr>
        <p:txBody>
          <a:bodyPr spcFirstLastPara="1" wrap="square" lIns="91425" tIns="45700" rIns="91425" bIns="45700" anchor="t" anchorCtr="0">
            <a:normAutofit lnSpcReduction="10000"/>
          </a:bodyPr>
          <a:lstStyle/>
          <a:p>
            <a:pPr marL="342900" marR="0" lvl="0" indent="-336550" algn="l" rtl="0">
              <a:lnSpc>
                <a:spcPct val="110000"/>
              </a:lnSpc>
              <a:spcBef>
                <a:spcPts val="0"/>
              </a:spcBef>
              <a:spcAft>
                <a:spcPts val="0"/>
              </a:spcAft>
              <a:buClr>
                <a:srgbClr val="993300"/>
              </a:buClr>
              <a:buSzPts val="1300"/>
              <a:buFont typeface="Noto Sans Symbols"/>
              <a:buChar char="●"/>
            </a:pPr>
            <a:r>
              <a:rPr lang="ko-KR" sz="2100" dirty="0">
                <a:solidFill>
                  <a:schemeClr val="dk1"/>
                </a:solidFill>
                <a:latin typeface="나눔고딕" panose="020D0604000000000000" pitchFamily="50" charset="-127"/>
                <a:ea typeface="나눔고딕" panose="020D0604000000000000" pitchFamily="50" charset="-127"/>
              </a:rPr>
              <a:t>개발 및 서비스 배포환경 간 스위칭</a:t>
            </a:r>
            <a:endParaRPr sz="21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딥러닝 학습 환경, 어플리케이션 개발환경, 서비스 릴리즈 환경 등에 적용 가능 </a:t>
            </a:r>
            <a:endParaRPr sz="2200" dirty="0">
              <a:solidFill>
                <a:schemeClr val="dk1"/>
              </a:solidFill>
              <a:latin typeface="나눔고딕" panose="020D0604000000000000" pitchFamily="50" charset="-127"/>
              <a:ea typeface="나눔고딕" panose="020D0604000000000000" pitchFamily="50" charset="-127"/>
            </a:endParaRPr>
          </a:p>
          <a:p>
            <a:pPr marL="342900" lvl="0" indent="-342900" algn="l" rtl="0">
              <a:lnSpc>
                <a:spcPct val="110000"/>
              </a:lnSpc>
              <a:spcBef>
                <a:spcPts val="600"/>
              </a:spcBef>
              <a:spcAft>
                <a:spcPts val="0"/>
              </a:spcAft>
              <a:buClr>
                <a:srgbClr val="993300"/>
              </a:buClr>
              <a:buSzPts val="1400"/>
              <a:buFont typeface="Noto Sans Symbols"/>
              <a:buChar char="●"/>
            </a:pPr>
            <a:r>
              <a:rPr lang="ko-KR" sz="2000" dirty="0">
                <a:solidFill>
                  <a:schemeClr val="dk1"/>
                </a:solidFill>
                <a:latin typeface="나눔고딕" panose="020D0604000000000000" pitchFamily="50" charset="-127"/>
                <a:ea typeface="나눔고딕" panose="020D0604000000000000" pitchFamily="50" charset="-127"/>
              </a:rPr>
              <a:t>지능형 서비스 어플리케이션 릴리즈 비용의 경량화</a:t>
            </a:r>
            <a:endParaRPr sz="20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err="1">
                <a:solidFill>
                  <a:schemeClr val="dk1"/>
                </a:solidFill>
                <a:latin typeface="나눔고딕" panose="020D0604000000000000" pitchFamily="50" charset="-127"/>
                <a:ea typeface="나눔고딕" panose="020D0604000000000000" pitchFamily="50" charset="-127"/>
              </a:rPr>
              <a:t>Pyinstaller</a:t>
            </a:r>
            <a:r>
              <a:rPr lang="ko-KR" sz="1600" dirty="0">
                <a:solidFill>
                  <a:schemeClr val="dk1"/>
                </a:solidFill>
                <a:latin typeface="나눔고딕" panose="020D0604000000000000" pitchFamily="50" charset="-127"/>
                <a:ea typeface="나눔고딕" panose="020D0604000000000000" pitchFamily="50" charset="-127"/>
              </a:rPr>
              <a:t> 기반 파이썬 어플리케이션 배포 </a:t>
            </a:r>
            <a:endParaRPr sz="16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같은 </a:t>
            </a:r>
            <a:r>
              <a:rPr lang="ko-KR" sz="1600" dirty="0" err="1">
                <a:solidFill>
                  <a:schemeClr val="dk1"/>
                </a:solidFill>
                <a:latin typeface="나눔고딕" panose="020D0604000000000000" pitchFamily="50" charset="-127"/>
                <a:ea typeface="나눔고딕" panose="020D0604000000000000" pitchFamily="50" charset="-127"/>
              </a:rPr>
              <a:t>어플리케이션이어도</a:t>
            </a:r>
            <a:r>
              <a:rPr lang="ko-KR" sz="1600" dirty="0">
                <a:solidFill>
                  <a:schemeClr val="dk1"/>
                </a:solidFill>
                <a:latin typeface="나눔고딕" panose="020D0604000000000000" pitchFamily="50" charset="-127"/>
                <a:ea typeface="나눔고딕" panose="020D0604000000000000" pitchFamily="50" charset="-127"/>
              </a:rPr>
              <a:t> </a:t>
            </a:r>
            <a:r>
              <a:rPr lang="ko-KR" sz="1600" dirty="0" err="1">
                <a:solidFill>
                  <a:schemeClr val="dk1"/>
                </a:solidFill>
                <a:latin typeface="나눔고딕" panose="020D0604000000000000" pitchFamily="50" charset="-127"/>
                <a:ea typeface="나눔고딕" panose="020D0604000000000000" pitchFamily="50" charset="-127"/>
              </a:rPr>
              <a:t>빌드되는</a:t>
            </a:r>
            <a:r>
              <a:rPr lang="ko-KR" sz="1600" dirty="0">
                <a:solidFill>
                  <a:schemeClr val="dk1"/>
                </a:solidFill>
                <a:latin typeface="나눔고딕" panose="020D0604000000000000" pitchFamily="50" charset="-127"/>
                <a:ea typeface="나눔고딕" panose="020D0604000000000000" pitchFamily="50" charset="-127"/>
              </a:rPr>
              <a:t> 환경에 따라 용량 차이 발생</a:t>
            </a:r>
            <a:endParaRPr sz="1600" dirty="0">
              <a:solidFill>
                <a:schemeClr val="dk1"/>
              </a:solidFill>
              <a:latin typeface="나눔고딕" panose="020D0604000000000000" pitchFamily="50" charset="-127"/>
              <a:ea typeface="나눔고딕" panose="020D0604000000000000" pitchFamily="50" charset="-127"/>
            </a:endParaRPr>
          </a:p>
        </p:txBody>
      </p:sp>
      <p:grpSp>
        <p:nvGrpSpPr>
          <p:cNvPr id="303" name="Google Shape;303;g1bfb7b951e2_1_193"/>
          <p:cNvGrpSpPr/>
          <p:nvPr/>
        </p:nvGrpSpPr>
        <p:grpSpPr>
          <a:xfrm>
            <a:off x="2608975" y="3866250"/>
            <a:ext cx="3124200" cy="2500924"/>
            <a:chOff x="1711850" y="3423650"/>
            <a:chExt cx="3124200" cy="2500924"/>
          </a:xfrm>
        </p:grpSpPr>
        <p:pic>
          <p:nvPicPr>
            <p:cNvPr id="304" name="Google Shape;304;g1bfb7b951e2_1_193"/>
            <p:cNvPicPr preferRelativeResize="0"/>
            <p:nvPr/>
          </p:nvPicPr>
          <p:blipFill>
            <a:blip r:embed="rId3">
              <a:alphaModFix/>
            </a:blip>
            <a:stretch>
              <a:fillRect/>
            </a:stretch>
          </p:blipFill>
          <p:spPr>
            <a:xfrm>
              <a:off x="2347238" y="4012675"/>
              <a:ext cx="1853426" cy="1911899"/>
            </a:xfrm>
            <a:prstGeom prst="rect">
              <a:avLst/>
            </a:prstGeom>
            <a:noFill/>
            <a:ln>
              <a:noFill/>
            </a:ln>
          </p:spPr>
        </p:pic>
        <p:sp>
          <p:nvSpPr>
            <p:cNvPr id="305" name="Google Shape;305;g1bfb7b951e2_1_193"/>
            <p:cNvSpPr/>
            <p:nvPr/>
          </p:nvSpPr>
          <p:spPr>
            <a:xfrm>
              <a:off x="1711850" y="3423650"/>
              <a:ext cx="3124200" cy="45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dirty="0">
                  <a:latin typeface="나눔고딕" panose="020D0604000000000000" pitchFamily="50" charset="-127"/>
                  <a:ea typeface="나눔고딕" panose="020D0604000000000000" pitchFamily="50" charset="-127"/>
                </a:rPr>
                <a:t>NGC </a:t>
              </a:r>
              <a:r>
                <a:rPr lang="ko-KR" dirty="0" err="1">
                  <a:latin typeface="나눔고딕" panose="020D0604000000000000" pitchFamily="50" charset="-127"/>
                  <a:ea typeface="나눔고딕" panose="020D0604000000000000" pitchFamily="50" charset="-127"/>
                </a:rPr>
                <a:t>Based</a:t>
              </a:r>
              <a:r>
                <a:rPr lang="ko-KR" dirty="0">
                  <a:latin typeface="나눔고딕" panose="020D0604000000000000" pitchFamily="50" charset="-127"/>
                  <a:ea typeface="나눔고딕" panose="020D0604000000000000" pitchFamily="50" charset="-127"/>
                </a:rPr>
                <a:t> Container </a:t>
              </a:r>
              <a:endParaRPr dirty="0">
                <a:latin typeface="나눔고딕" panose="020D0604000000000000" pitchFamily="50" charset="-127"/>
                <a:ea typeface="나눔고딕" panose="020D0604000000000000" pitchFamily="50" charset="-127"/>
              </a:endParaRPr>
            </a:p>
          </p:txBody>
        </p:sp>
      </p:grpSp>
      <p:grpSp>
        <p:nvGrpSpPr>
          <p:cNvPr id="306" name="Google Shape;306;g1bfb7b951e2_1_193"/>
          <p:cNvGrpSpPr/>
          <p:nvPr/>
        </p:nvGrpSpPr>
        <p:grpSpPr>
          <a:xfrm>
            <a:off x="6933925" y="4171175"/>
            <a:ext cx="3124200" cy="1655701"/>
            <a:chOff x="5812125" y="3423650"/>
            <a:chExt cx="3124200" cy="1655701"/>
          </a:xfrm>
        </p:grpSpPr>
        <p:sp>
          <p:nvSpPr>
            <p:cNvPr id="307" name="Google Shape;307;g1bfb7b951e2_1_193"/>
            <p:cNvSpPr/>
            <p:nvPr/>
          </p:nvSpPr>
          <p:spPr>
            <a:xfrm>
              <a:off x="5812125" y="3423650"/>
              <a:ext cx="3124200" cy="45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dirty="0" err="1">
                  <a:latin typeface="나눔고딕" panose="020D0604000000000000" pitchFamily="50" charset="-127"/>
                  <a:ea typeface="나눔고딕" panose="020D0604000000000000" pitchFamily="50" charset="-127"/>
                </a:rPr>
                <a:t>Light</a:t>
              </a:r>
              <a:r>
                <a:rPr lang="ko-KR" dirty="0">
                  <a:latin typeface="나눔고딕" panose="020D0604000000000000" pitchFamily="50" charset="-127"/>
                  <a:ea typeface="나눔고딕" panose="020D0604000000000000" pitchFamily="50" charset="-127"/>
                </a:rPr>
                <a:t> OS Container + </a:t>
              </a:r>
              <a:r>
                <a:rPr lang="ko-KR" dirty="0" err="1">
                  <a:latin typeface="나눔고딕" panose="020D0604000000000000" pitchFamily="50" charset="-127"/>
                  <a:ea typeface="나눔고딕" panose="020D0604000000000000" pitchFamily="50" charset="-127"/>
                </a:rPr>
                <a:t>Virtual</a:t>
              </a:r>
              <a:r>
                <a:rPr lang="ko-KR" dirty="0">
                  <a:latin typeface="나눔고딕" panose="020D0604000000000000" pitchFamily="50" charset="-127"/>
                  <a:ea typeface="나눔고딕" panose="020D0604000000000000" pitchFamily="50" charset="-127"/>
                </a:rPr>
                <a:t> </a:t>
              </a:r>
              <a:r>
                <a:rPr lang="ko-KR" dirty="0" err="1">
                  <a:latin typeface="나눔고딕" panose="020D0604000000000000" pitchFamily="50" charset="-127"/>
                  <a:ea typeface="나눔고딕" panose="020D0604000000000000" pitchFamily="50" charset="-127"/>
                </a:rPr>
                <a:t>Env</a:t>
              </a:r>
              <a:endParaRPr dirty="0">
                <a:latin typeface="나눔고딕" panose="020D0604000000000000" pitchFamily="50" charset="-127"/>
                <a:ea typeface="나눔고딕" panose="020D0604000000000000" pitchFamily="50" charset="-127"/>
              </a:endParaRPr>
            </a:p>
          </p:txBody>
        </p:sp>
        <p:pic>
          <p:nvPicPr>
            <p:cNvPr id="308" name="Google Shape;308;g1bfb7b951e2_1_193"/>
            <p:cNvPicPr preferRelativeResize="0"/>
            <p:nvPr/>
          </p:nvPicPr>
          <p:blipFill>
            <a:blip r:embed="rId3">
              <a:alphaModFix/>
            </a:blip>
            <a:stretch>
              <a:fillRect/>
            </a:stretch>
          </p:blipFill>
          <p:spPr>
            <a:xfrm>
              <a:off x="6952400" y="4209075"/>
              <a:ext cx="843657" cy="870276"/>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1bfb7b951e2_1_211"/>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13</a:t>
            </a:fld>
            <a:endParaRPr/>
          </a:p>
        </p:txBody>
      </p:sp>
      <p:sp>
        <p:nvSpPr>
          <p:cNvPr id="314" name="Google Shape;314;g1bfb7b951e2_1_211"/>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ko-KR" dirty="0">
                <a:solidFill>
                  <a:srgbClr val="244061"/>
                </a:solidFill>
                <a:latin typeface="나눔고딕 ExtraBold" panose="020D0904000000000000" pitchFamily="50" charset="-127"/>
                <a:ea typeface="나눔고딕 ExtraBold" panose="020D0904000000000000" pitchFamily="50" charset="-127"/>
              </a:rPr>
              <a:t>지능형 서비스 워크플로 운영 관리</a:t>
            </a:r>
            <a:endParaRPr dirty="0">
              <a:latin typeface="나눔고딕 ExtraBold" panose="020D0904000000000000" pitchFamily="50" charset="-127"/>
              <a:ea typeface="나눔고딕 ExtraBold" panose="020D0904000000000000" pitchFamily="50" charset="-127"/>
            </a:endParaRPr>
          </a:p>
        </p:txBody>
      </p:sp>
      <p:sp>
        <p:nvSpPr>
          <p:cNvPr id="315" name="Google Shape;315;g1bfb7b951e2_1_211"/>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a:solidFill>
                  <a:schemeClr val="lt1"/>
                </a:solidFill>
                <a:latin typeface="Malgun Gothic"/>
                <a:ea typeface="Malgun Gothic"/>
                <a:cs typeface="Malgun Gothic"/>
                <a:sym typeface="Malgun Gothic"/>
              </a:rPr>
              <a:t>4</a:t>
            </a:r>
            <a:endParaRPr sz="3733" b="1">
              <a:solidFill>
                <a:schemeClr val="lt1"/>
              </a:solidFill>
              <a:latin typeface="Malgun Gothic"/>
              <a:ea typeface="Malgun Gothic"/>
              <a:cs typeface="Malgun Gothic"/>
              <a:sym typeface="Malgun Gothic"/>
            </a:endParaRPr>
          </a:p>
        </p:txBody>
      </p:sp>
      <p:sp>
        <p:nvSpPr>
          <p:cNvPr id="316" name="Google Shape;316;g1bfb7b951e2_1_211"/>
          <p:cNvSpPr/>
          <p:nvPr/>
        </p:nvSpPr>
        <p:spPr>
          <a:xfrm>
            <a:off x="335350" y="1143426"/>
            <a:ext cx="11596800" cy="13386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317" name="Google Shape;317;g1bfb7b951e2_1_211"/>
          <p:cNvSpPr txBox="1"/>
          <p:nvPr/>
        </p:nvSpPr>
        <p:spPr>
          <a:xfrm>
            <a:off x="587200" y="1161650"/>
            <a:ext cx="11492700" cy="1217100"/>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42900" algn="l" rtl="0">
              <a:lnSpc>
                <a:spcPct val="110000"/>
              </a:lnSpc>
              <a:spcBef>
                <a:spcPts val="0"/>
              </a:spcBef>
              <a:spcAft>
                <a:spcPts val="0"/>
              </a:spcAft>
              <a:buClr>
                <a:srgbClr val="993300"/>
              </a:buClr>
              <a:buSzPts val="1400"/>
              <a:buFont typeface="Noto Sans Symbols"/>
              <a:buChar char="●"/>
            </a:pPr>
            <a:r>
              <a:rPr lang="ko-KR" sz="2200" dirty="0">
                <a:solidFill>
                  <a:schemeClr val="dk1"/>
                </a:solidFill>
                <a:latin typeface="나눔고딕" panose="020D0604000000000000" pitchFamily="50" charset="-127"/>
                <a:ea typeface="나눔고딕" panose="020D0604000000000000" pitchFamily="50" charset="-127"/>
              </a:rPr>
              <a:t>클러스터 등록 및 클러스터 내 가동 오브젝트 모니터링</a:t>
            </a:r>
            <a:endParaRPr sz="2200" dirty="0">
              <a:solidFill>
                <a:schemeClr val="dk1"/>
              </a:solidFill>
              <a:latin typeface="나눔고딕" panose="020D0604000000000000" pitchFamily="50" charset="-127"/>
              <a:ea typeface="나눔고딕" panose="020D0604000000000000" pitchFamily="50" charset="-127"/>
            </a:endParaRPr>
          </a:p>
          <a:p>
            <a:pPr marL="342900" marR="0" lvl="0" indent="-342900" algn="l" rtl="0">
              <a:lnSpc>
                <a:spcPct val="110000"/>
              </a:lnSpc>
              <a:spcBef>
                <a:spcPts val="0"/>
              </a:spcBef>
              <a:spcAft>
                <a:spcPts val="0"/>
              </a:spcAft>
              <a:buClr>
                <a:srgbClr val="993300"/>
              </a:buClr>
              <a:buSzPts val="1400"/>
              <a:buFont typeface="Noto Sans Symbols"/>
              <a:buChar char="●"/>
            </a:pPr>
            <a:r>
              <a:rPr lang="ko-KR" sz="2200" dirty="0">
                <a:solidFill>
                  <a:schemeClr val="dk1"/>
                </a:solidFill>
                <a:latin typeface="나눔고딕" panose="020D0604000000000000" pitchFamily="50" charset="-127"/>
                <a:ea typeface="나눔고딕" panose="020D0604000000000000" pitchFamily="50" charset="-127"/>
              </a:rPr>
              <a:t>지능형 서비스의 워크플로 정의 및 서비스 배포 모니터링</a:t>
            </a:r>
            <a:endParaRPr sz="2000" dirty="0">
              <a:solidFill>
                <a:schemeClr val="dk1"/>
              </a:solidFill>
              <a:latin typeface="나눔고딕" panose="020D0604000000000000" pitchFamily="50" charset="-127"/>
              <a:ea typeface="나눔고딕" panose="020D0604000000000000" pitchFamily="50" charset="-127"/>
            </a:endParaRPr>
          </a:p>
          <a:p>
            <a:pPr marL="914400" marR="0" lvl="1" indent="-304800" algn="l" rtl="0">
              <a:lnSpc>
                <a:spcPct val="110000"/>
              </a:lnSpc>
              <a:spcBef>
                <a:spcPts val="0"/>
              </a:spcBef>
              <a:spcAft>
                <a:spcPts val="0"/>
              </a:spcAft>
              <a:buClr>
                <a:srgbClr val="993300"/>
              </a:buClr>
              <a:buSzPts val="1200"/>
              <a:buFont typeface="Noto Sans Symbols"/>
              <a:buChar char="–"/>
            </a:pPr>
            <a:r>
              <a:rPr lang="ko-KR" sz="1800" dirty="0">
                <a:solidFill>
                  <a:schemeClr val="dk1"/>
                </a:solidFill>
                <a:latin typeface="나눔고딕" panose="020D0604000000000000" pitchFamily="50" charset="-127"/>
                <a:ea typeface="나눔고딕" panose="020D0604000000000000" pitchFamily="50" charset="-127"/>
              </a:rPr>
              <a:t>사전 정의 된 지능형 서비스로 테스트 중</a:t>
            </a:r>
            <a:endParaRPr sz="1800" dirty="0">
              <a:solidFill>
                <a:schemeClr val="dk1"/>
              </a:solidFill>
              <a:latin typeface="나눔고딕" panose="020D0604000000000000" pitchFamily="50" charset="-127"/>
              <a:ea typeface="나눔고딕" panose="020D0604000000000000" pitchFamily="50" charset="-127"/>
            </a:endParaRPr>
          </a:p>
          <a:p>
            <a:pPr marL="914400" marR="0" lvl="1" indent="-304800" algn="l" rtl="0">
              <a:lnSpc>
                <a:spcPct val="110000"/>
              </a:lnSpc>
              <a:spcBef>
                <a:spcPts val="0"/>
              </a:spcBef>
              <a:spcAft>
                <a:spcPts val="0"/>
              </a:spcAft>
              <a:buClr>
                <a:srgbClr val="993300"/>
              </a:buClr>
              <a:buSzPts val="1200"/>
              <a:buFont typeface="Noto Sans Symbols"/>
              <a:buChar char="–"/>
            </a:pPr>
            <a:r>
              <a:rPr lang="ko-KR" sz="1800" dirty="0">
                <a:solidFill>
                  <a:schemeClr val="dk1"/>
                </a:solidFill>
                <a:latin typeface="나눔고딕" panose="020D0604000000000000" pitchFamily="50" charset="-127"/>
                <a:ea typeface="나눔고딕" panose="020D0604000000000000" pitchFamily="50" charset="-127"/>
              </a:rPr>
              <a:t>실행되고 있는 오브젝트의 로그 모니터링 기능</a:t>
            </a:r>
            <a:endParaRPr sz="1800" b="0" i="0" u="none" strike="noStrike" cap="none" dirty="0">
              <a:solidFill>
                <a:schemeClr val="dk1"/>
              </a:solidFill>
              <a:latin typeface="나눔고딕" panose="020D0604000000000000" pitchFamily="50" charset="-127"/>
              <a:ea typeface="나눔고딕" panose="020D0604000000000000" pitchFamily="50" charset="-127"/>
              <a:sym typeface="Arial"/>
            </a:endParaRPr>
          </a:p>
        </p:txBody>
      </p:sp>
      <p:pic>
        <p:nvPicPr>
          <p:cNvPr id="318" name="Google Shape;318;g1bfb7b951e2_1_211"/>
          <p:cNvPicPr preferRelativeResize="0"/>
          <p:nvPr/>
        </p:nvPicPr>
        <p:blipFill>
          <a:blip r:embed="rId3">
            <a:alphaModFix/>
          </a:blip>
          <a:stretch>
            <a:fillRect/>
          </a:stretch>
        </p:blipFill>
        <p:spPr>
          <a:xfrm>
            <a:off x="1932775" y="2634726"/>
            <a:ext cx="7978238" cy="4071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bfb7b951e2_1_221"/>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14</a:t>
            </a:fld>
            <a:endParaRPr/>
          </a:p>
        </p:txBody>
      </p:sp>
      <p:sp>
        <p:nvSpPr>
          <p:cNvPr id="324" name="Google Shape;324;g1bfb7b951e2_1_221"/>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ko-KR" dirty="0">
                <a:solidFill>
                  <a:srgbClr val="244061"/>
                </a:solidFill>
                <a:latin typeface="나눔고딕 ExtraBold" panose="020D0904000000000000" pitchFamily="50" charset="-127"/>
                <a:ea typeface="나눔고딕 ExtraBold" panose="020D0904000000000000" pitchFamily="50" charset="-127"/>
              </a:rPr>
              <a:t>지능형 서비스 워크플로 운영 관리</a:t>
            </a:r>
            <a:endParaRPr dirty="0">
              <a:latin typeface="나눔고딕 ExtraBold" panose="020D0904000000000000" pitchFamily="50" charset="-127"/>
              <a:ea typeface="나눔고딕 ExtraBold" panose="020D0904000000000000" pitchFamily="50" charset="-127"/>
            </a:endParaRPr>
          </a:p>
        </p:txBody>
      </p:sp>
      <p:sp>
        <p:nvSpPr>
          <p:cNvPr id="325" name="Google Shape;325;g1bfb7b951e2_1_221"/>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dirty="0">
                <a:solidFill>
                  <a:schemeClr val="lt1"/>
                </a:solidFill>
                <a:latin typeface="Malgun Gothic"/>
                <a:ea typeface="Malgun Gothic"/>
                <a:cs typeface="Malgun Gothic"/>
                <a:sym typeface="Malgun Gothic"/>
              </a:rPr>
              <a:t>4</a:t>
            </a:r>
            <a:endParaRPr sz="3733" b="1" dirty="0">
              <a:solidFill>
                <a:schemeClr val="lt1"/>
              </a:solidFill>
              <a:latin typeface="Malgun Gothic"/>
              <a:ea typeface="Malgun Gothic"/>
              <a:cs typeface="Malgun Gothic"/>
              <a:sym typeface="Malgun Gothic"/>
            </a:endParaRPr>
          </a:p>
        </p:txBody>
      </p:sp>
      <p:sp>
        <p:nvSpPr>
          <p:cNvPr id="326" name="Google Shape;326;g1bfb7b951e2_1_221"/>
          <p:cNvSpPr/>
          <p:nvPr/>
        </p:nvSpPr>
        <p:spPr>
          <a:xfrm>
            <a:off x="335350" y="1143425"/>
            <a:ext cx="11596800" cy="8640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327" name="Google Shape;327;g1bfb7b951e2_1_221"/>
          <p:cNvSpPr txBox="1"/>
          <p:nvPr/>
        </p:nvSpPr>
        <p:spPr>
          <a:xfrm>
            <a:off x="587200" y="1161650"/>
            <a:ext cx="11492700" cy="7881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0000"/>
              </a:lnSpc>
              <a:spcBef>
                <a:spcPts val="0"/>
              </a:spcBef>
              <a:spcAft>
                <a:spcPts val="0"/>
              </a:spcAft>
              <a:buClr>
                <a:srgbClr val="993300"/>
              </a:buClr>
              <a:buSzPts val="1400"/>
              <a:buFont typeface="Noto Sans Symbols"/>
              <a:buChar char="●"/>
            </a:pPr>
            <a:r>
              <a:rPr lang="ko-KR" sz="2200" dirty="0">
                <a:solidFill>
                  <a:schemeClr val="dk1"/>
                </a:solidFill>
                <a:latin typeface="나눔고딕" panose="020D0604000000000000" pitchFamily="50" charset="-127"/>
                <a:ea typeface="나눔고딕" panose="020D0604000000000000" pitchFamily="50" charset="-127"/>
              </a:rPr>
              <a:t>클러스터 오브젝트 모니터링</a:t>
            </a:r>
            <a:endParaRPr sz="2000" dirty="0">
              <a:solidFill>
                <a:schemeClr val="dk1"/>
              </a:solidFill>
              <a:latin typeface="나눔고딕" panose="020D0604000000000000" pitchFamily="50" charset="-127"/>
              <a:ea typeface="나눔고딕" panose="020D0604000000000000" pitchFamily="50" charset="-127"/>
            </a:endParaRPr>
          </a:p>
          <a:p>
            <a:pPr marL="914400" marR="0" lvl="1" indent="-304800" algn="l" rtl="0">
              <a:lnSpc>
                <a:spcPct val="110000"/>
              </a:lnSpc>
              <a:spcBef>
                <a:spcPts val="0"/>
              </a:spcBef>
              <a:spcAft>
                <a:spcPts val="0"/>
              </a:spcAft>
              <a:buClr>
                <a:srgbClr val="993300"/>
              </a:buClr>
              <a:buSzPts val="1200"/>
              <a:buFont typeface="Noto Sans Symbols"/>
              <a:buChar char="–"/>
            </a:pPr>
            <a:r>
              <a:rPr lang="ko-KR" sz="1800" dirty="0">
                <a:solidFill>
                  <a:schemeClr val="dk1"/>
                </a:solidFill>
                <a:latin typeface="나눔고딕" panose="020D0604000000000000" pitchFamily="50" charset="-127"/>
                <a:ea typeface="나눔고딕" panose="020D0604000000000000" pitchFamily="50" charset="-127"/>
              </a:rPr>
              <a:t>K8S </a:t>
            </a:r>
            <a:r>
              <a:rPr lang="ko-KR" sz="1800" dirty="0" err="1">
                <a:solidFill>
                  <a:schemeClr val="dk1"/>
                </a:solidFill>
                <a:latin typeface="나눔고딕" panose="020D0604000000000000" pitchFamily="50" charset="-127"/>
                <a:ea typeface="나눔고딕" panose="020D0604000000000000" pitchFamily="50" charset="-127"/>
              </a:rPr>
              <a:t>API서버와</a:t>
            </a:r>
            <a:r>
              <a:rPr lang="ko-KR" sz="1800" dirty="0">
                <a:solidFill>
                  <a:schemeClr val="dk1"/>
                </a:solidFill>
                <a:latin typeface="나눔고딕" panose="020D0604000000000000" pitchFamily="50" charset="-127"/>
                <a:ea typeface="나눔고딕" panose="020D0604000000000000" pitchFamily="50" charset="-127"/>
              </a:rPr>
              <a:t> 통신하여 클러스터 내 가동되는 오브젝트들의 </a:t>
            </a:r>
            <a:r>
              <a:rPr lang="ko-KR" sz="1800" dirty="0" err="1">
                <a:solidFill>
                  <a:schemeClr val="dk1"/>
                </a:solidFill>
                <a:latin typeface="나눔고딕" panose="020D0604000000000000" pitchFamily="50" charset="-127"/>
                <a:ea typeface="나눔고딕" panose="020D0604000000000000" pitchFamily="50" charset="-127"/>
              </a:rPr>
              <a:t>스테이터스</a:t>
            </a:r>
            <a:r>
              <a:rPr lang="ko-KR" sz="1800" dirty="0">
                <a:solidFill>
                  <a:schemeClr val="dk1"/>
                </a:solidFill>
                <a:latin typeface="나눔고딕" panose="020D0604000000000000" pitchFamily="50" charset="-127"/>
                <a:ea typeface="나눔고딕" panose="020D0604000000000000" pitchFamily="50" charset="-127"/>
              </a:rPr>
              <a:t> 모니터링</a:t>
            </a:r>
            <a:endParaRPr sz="1800" b="0" i="0" u="none" strike="noStrike" cap="none" dirty="0">
              <a:solidFill>
                <a:schemeClr val="dk1"/>
              </a:solidFill>
              <a:latin typeface="나눔고딕" panose="020D0604000000000000" pitchFamily="50" charset="-127"/>
              <a:ea typeface="나눔고딕" panose="020D0604000000000000" pitchFamily="50" charset="-127"/>
              <a:sym typeface="Arial"/>
            </a:endParaRPr>
          </a:p>
        </p:txBody>
      </p:sp>
      <p:pic>
        <p:nvPicPr>
          <p:cNvPr id="328" name="Google Shape;328;g1bfb7b951e2_1_221"/>
          <p:cNvPicPr preferRelativeResize="0"/>
          <p:nvPr/>
        </p:nvPicPr>
        <p:blipFill>
          <a:blip r:embed="rId3">
            <a:alphaModFix/>
          </a:blip>
          <a:stretch>
            <a:fillRect/>
          </a:stretch>
        </p:blipFill>
        <p:spPr>
          <a:xfrm>
            <a:off x="2096863" y="2205725"/>
            <a:ext cx="7650066" cy="4446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1bfb7b951e2_1_230"/>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15</a:t>
            </a:fld>
            <a:endParaRPr/>
          </a:p>
        </p:txBody>
      </p:sp>
      <p:sp>
        <p:nvSpPr>
          <p:cNvPr id="334" name="Google Shape;334;g1bfb7b951e2_1_230"/>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ko-KR" dirty="0">
                <a:solidFill>
                  <a:srgbClr val="244061"/>
                </a:solidFill>
                <a:latin typeface="나눔고딕 ExtraBold" panose="020D0904000000000000" pitchFamily="50" charset="-127"/>
                <a:ea typeface="나눔고딕 ExtraBold" panose="020D0904000000000000" pitchFamily="50" charset="-127"/>
              </a:rPr>
              <a:t>지능형 서비스 워크플로 운영 관리</a:t>
            </a:r>
            <a:endParaRPr dirty="0">
              <a:latin typeface="나눔고딕 ExtraBold" panose="020D0904000000000000" pitchFamily="50" charset="-127"/>
              <a:ea typeface="나눔고딕 ExtraBold" panose="020D0904000000000000" pitchFamily="50" charset="-127"/>
            </a:endParaRPr>
          </a:p>
        </p:txBody>
      </p:sp>
      <p:sp>
        <p:nvSpPr>
          <p:cNvPr id="335" name="Google Shape;335;g1bfb7b951e2_1_230"/>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a:solidFill>
                  <a:schemeClr val="lt1"/>
                </a:solidFill>
                <a:latin typeface="Malgun Gothic"/>
                <a:ea typeface="Malgun Gothic"/>
                <a:cs typeface="Malgun Gothic"/>
                <a:sym typeface="Malgun Gothic"/>
              </a:rPr>
              <a:t>4</a:t>
            </a:r>
            <a:endParaRPr sz="3733" b="1">
              <a:solidFill>
                <a:schemeClr val="lt1"/>
              </a:solidFill>
              <a:latin typeface="Malgun Gothic"/>
              <a:ea typeface="Malgun Gothic"/>
              <a:cs typeface="Malgun Gothic"/>
              <a:sym typeface="Malgun Gothic"/>
            </a:endParaRPr>
          </a:p>
        </p:txBody>
      </p:sp>
      <p:sp>
        <p:nvSpPr>
          <p:cNvPr id="336" name="Google Shape;336;g1bfb7b951e2_1_230"/>
          <p:cNvSpPr/>
          <p:nvPr/>
        </p:nvSpPr>
        <p:spPr>
          <a:xfrm>
            <a:off x="335350" y="1143425"/>
            <a:ext cx="11596800" cy="7881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337" name="Google Shape;337;g1bfb7b951e2_1_230"/>
          <p:cNvSpPr txBox="1"/>
          <p:nvPr/>
        </p:nvSpPr>
        <p:spPr>
          <a:xfrm>
            <a:off x="587200" y="1161650"/>
            <a:ext cx="11492700" cy="7881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0000"/>
              </a:lnSpc>
              <a:spcBef>
                <a:spcPts val="0"/>
              </a:spcBef>
              <a:spcAft>
                <a:spcPts val="0"/>
              </a:spcAft>
              <a:buClr>
                <a:srgbClr val="993300"/>
              </a:buClr>
              <a:buSzPts val="1400"/>
              <a:buFont typeface="Noto Sans Symbols"/>
              <a:buChar char="●"/>
            </a:pPr>
            <a:r>
              <a:rPr lang="ko-KR" sz="2200" dirty="0">
                <a:solidFill>
                  <a:schemeClr val="dk1"/>
                </a:solidFill>
                <a:latin typeface="나눔고딕" panose="020D0604000000000000" pitchFamily="50" charset="-127"/>
                <a:ea typeface="나눔고딕" panose="020D0604000000000000" pitchFamily="50" charset="-127"/>
              </a:rPr>
              <a:t>사전 정의 한 지능형 서비스의 배포</a:t>
            </a:r>
            <a:endParaRPr sz="2000" dirty="0">
              <a:solidFill>
                <a:schemeClr val="dk1"/>
              </a:solidFill>
              <a:latin typeface="나눔고딕" panose="020D0604000000000000" pitchFamily="50" charset="-127"/>
              <a:ea typeface="나눔고딕" panose="020D0604000000000000" pitchFamily="50" charset="-127"/>
            </a:endParaRPr>
          </a:p>
          <a:p>
            <a:pPr marL="914400" marR="0" lvl="1" indent="-304800" algn="l" rtl="0">
              <a:lnSpc>
                <a:spcPct val="110000"/>
              </a:lnSpc>
              <a:spcBef>
                <a:spcPts val="0"/>
              </a:spcBef>
              <a:spcAft>
                <a:spcPts val="0"/>
              </a:spcAft>
              <a:buClr>
                <a:srgbClr val="993300"/>
              </a:buClr>
              <a:buSzPts val="1200"/>
              <a:buFont typeface="Noto Sans Symbols"/>
              <a:buChar char="–"/>
            </a:pPr>
            <a:r>
              <a:rPr lang="ko-KR" sz="1800" dirty="0">
                <a:solidFill>
                  <a:schemeClr val="dk1"/>
                </a:solidFill>
                <a:latin typeface="나눔고딕" panose="020D0604000000000000" pitchFamily="50" charset="-127"/>
                <a:ea typeface="나눔고딕" panose="020D0604000000000000" pitchFamily="50" charset="-127"/>
              </a:rPr>
              <a:t>지능형 서비스의 워크플로 구성도 확인 가능하도록 정의</a:t>
            </a:r>
            <a:endParaRPr sz="1800" b="0" i="0" u="none" strike="noStrike" cap="none" dirty="0">
              <a:solidFill>
                <a:schemeClr val="dk1"/>
              </a:solidFill>
              <a:latin typeface="나눔고딕" panose="020D0604000000000000" pitchFamily="50" charset="-127"/>
              <a:ea typeface="나눔고딕" panose="020D0604000000000000" pitchFamily="50" charset="-127"/>
              <a:sym typeface="Arial"/>
            </a:endParaRPr>
          </a:p>
        </p:txBody>
      </p:sp>
      <p:pic>
        <p:nvPicPr>
          <p:cNvPr id="338" name="Google Shape;338;g1bfb7b951e2_1_230"/>
          <p:cNvPicPr preferRelativeResize="0"/>
          <p:nvPr/>
        </p:nvPicPr>
        <p:blipFill>
          <a:blip r:embed="rId3">
            <a:alphaModFix/>
          </a:blip>
          <a:stretch>
            <a:fillRect/>
          </a:stretch>
        </p:blipFill>
        <p:spPr>
          <a:xfrm>
            <a:off x="1652875" y="2116026"/>
            <a:ext cx="8538048" cy="43201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1bfb7b951e2_1_241"/>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16</a:t>
            </a:fld>
            <a:endParaRPr/>
          </a:p>
        </p:txBody>
      </p:sp>
      <p:sp>
        <p:nvSpPr>
          <p:cNvPr id="344" name="Google Shape;344;g1bfb7b951e2_1_241"/>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ko-KR" dirty="0">
                <a:solidFill>
                  <a:srgbClr val="244061"/>
                </a:solidFill>
                <a:latin typeface="나눔고딕 ExtraBold" panose="020D0904000000000000" pitchFamily="50" charset="-127"/>
                <a:ea typeface="나눔고딕 ExtraBold" panose="020D0904000000000000" pitchFamily="50" charset="-127"/>
              </a:rPr>
              <a:t>지능형 서비스 워크플로 운영 관리</a:t>
            </a:r>
            <a:endParaRPr dirty="0">
              <a:latin typeface="나눔고딕 ExtraBold" panose="020D0904000000000000" pitchFamily="50" charset="-127"/>
              <a:ea typeface="나눔고딕 ExtraBold" panose="020D0904000000000000" pitchFamily="50" charset="-127"/>
            </a:endParaRPr>
          </a:p>
        </p:txBody>
      </p:sp>
      <p:sp>
        <p:nvSpPr>
          <p:cNvPr id="345" name="Google Shape;345;g1bfb7b951e2_1_241"/>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a:solidFill>
                  <a:schemeClr val="lt1"/>
                </a:solidFill>
                <a:latin typeface="Malgun Gothic"/>
                <a:ea typeface="Malgun Gothic"/>
                <a:cs typeface="Malgun Gothic"/>
                <a:sym typeface="Malgun Gothic"/>
              </a:rPr>
              <a:t>4</a:t>
            </a:r>
            <a:endParaRPr sz="3733" b="1">
              <a:solidFill>
                <a:schemeClr val="lt1"/>
              </a:solidFill>
              <a:latin typeface="Malgun Gothic"/>
              <a:ea typeface="Malgun Gothic"/>
              <a:cs typeface="Malgun Gothic"/>
              <a:sym typeface="Malgun Gothic"/>
            </a:endParaRPr>
          </a:p>
        </p:txBody>
      </p:sp>
      <p:sp>
        <p:nvSpPr>
          <p:cNvPr id="346" name="Google Shape;346;g1bfb7b951e2_1_241"/>
          <p:cNvSpPr/>
          <p:nvPr/>
        </p:nvSpPr>
        <p:spPr>
          <a:xfrm>
            <a:off x="335350" y="1143425"/>
            <a:ext cx="11596800" cy="7881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347" name="Google Shape;347;g1bfb7b951e2_1_241"/>
          <p:cNvSpPr txBox="1"/>
          <p:nvPr/>
        </p:nvSpPr>
        <p:spPr>
          <a:xfrm>
            <a:off x="587200" y="1161650"/>
            <a:ext cx="11492700" cy="7881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0000"/>
              </a:lnSpc>
              <a:spcBef>
                <a:spcPts val="0"/>
              </a:spcBef>
              <a:spcAft>
                <a:spcPts val="0"/>
              </a:spcAft>
              <a:buClr>
                <a:srgbClr val="993300"/>
              </a:buClr>
              <a:buSzPts val="1400"/>
              <a:buFont typeface="Noto Sans Symbols"/>
              <a:buChar char="●"/>
            </a:pPr>
            <a:r>
              <a:rPr lang="ko-KR" sz="2200" dirty="0">
                <a:solidFill>
                  <a:schemeClr val="dk1"/>
                </a:solidFill>
                <a:latin typeface="나눔고딕" panose="020D0604000000000000" pitchFamily="50" charset="-127"/>
                <a:ea typeface="나눔고딕" panose="020D0604000000000000" pitchFamily="50" charset="-127"/>
              </a:rPr>
              <a:t>사전 정의 한 지능형 서비스의 모니터링</a:t>
            </a:r>
            <a:endParaRPr sz="2000" dirty="0">
              <a:solidFill>
                <a:schemeClr val="dk1"/>
              </a:solidFill>
              <a:latin typeface="나눔고딕" panose="020D0604000000000000" pitchFamily="50" charset="-127"/>
              <a:ea typeface="나눔고딕" panose="020D0604000000000000" pitchFamily="50" charset="-127"/>
            </a:endParaRPr>
          </a:p>
          <a:p>
            <a:pPr marL="914400" marR="0" lvl="1" indent="-304800" algn="l" rtl="0">
              <a:lnSpc>
                <a:spcPct val="110000"/>
              </a:lnSpc>
              <a:spcBef>
                <a:spcPts val="0"/>
              </a:spcBef>
              <a:spcAft>
                <a:spcPts val="0"/>
              </a:spcAft>
              <a:buClr>
                <a:srgbClr val="993300"/>
              </a:buClr>
              <a:buSzPts val="1200"/>
              <a:buFont typeface="Noto Sans Symbols"/>
              <a:buChar char="–"/>
            </a:pPr>
            <a:r>
              <a:rPr lang="ko-KR" sz="1800" dirty="0">
                <a:solidFill>
                  <a:schemeClr val="dk1"/>
                </a:solidFill>
                <a:latin typeface="나눔고딕" panose="020D0604000000000000" pitchFamily="50" charset="-127"/>
                <a:ea typeface="나눔고딕" panose="020D0604000000000000" pitchFamily="50" charset="-127"/>
              </a:rPr>
              <a:t>지능형 서비스를 구성하는 </a:t>
            </a:r>
            <a:r>
              <a:rPr lang="ko-KR" sz="1800" dirty="0" err="1">
                <a:solidFill>
                  <a:schemeClr val="dk1"/>
                </a:solidFill>
                <a:latin typeface="나눔고딕" panose="020D0604000000000000" pitchFamily="50" charset="-127"/>
                <a:ea typeface="나눔고딕" panose="020D0604000000000000" pitchFamily="50" charset="-127"/>
              </a:rPr>
              <a:t>파드의</a:t>
            </a:r>
            <a:r>
              <a:rPr lang="ko-KR" sz="1800" dirty="0">
                <a:solidFill>
                  <a:schemeClr val="dk1"/>
                </a:solidFill>
                <a:latin typeface="나눔고딕" panose="020D0604000000000000" pitchFamily="50" charset="-127"/>
                <a:ea typeface="나눔고딕" panose="020D0604000000000000" pitchFamily="50" charset="-127"/>
              </a:rPr>
              <a:t> 상태 실시간 모니터링 및 로그 표출</a:t>
            </a:r>
            <a:endParaRPr sz="1800" b="0" i="0" u="none" strike="noStrike" cap="none" dirty="0">
              <a:solidFill>
                <a:schemeClr val="dk1"/>
              </a:solidFill>
              <a:latin typeface="나눔고딕" panose="020D0604000000000000" pitchFamily="50" charset="-127"/>
              <a:ea typeface="나눔고딕" panose="020D0604000000000000" pitchFamily="50" charset="-127"/>
              <a:sym typeface="Arial"/>
            </a:endParaRPr>
          </a:p>
        </p:txBody>
      </p:sp>
      <p:pic>
        <p:nvPicPr>
          <p:cNvPr id="348" name="Google Shape;348;g1bfb7b951e2_1_241"/>
          <p:cNvPicPr preferRelativeResize="0"/>
          <p:nvPr/>
        </p:nvPicPr>
        <p:blipFill>
          <a:blip r:embed="rId3">
            <a:alphaModFix/>
          </a:blip>
          <a:stretch>
            <a:fillRect/>
          </a:stretch>
        </p:blipFill>
        <p:spPr>
          <a:xfrm>
            <a:off x="991600" y="2289678"/>
            <a:ext cx="8177962" cy="4146500"/>
          </a:xfrm>
          <a:prstGeom prst="rect">
            <a:avLst/>
          </a:prstGeom>
          <a:noFill/>
          <a:ln>
            <a:noFill/>
          </a:ln>
        </p:spPr>
      </p:pic>
      <p:pic>
        <p:nvPicPr>
          <p:cNvPr id="349" name="Google Shape;349;g1bfb7b951e2_1_241"/>
          <p:cNvPicPr preferRelativeResize="0"/>
          <p:nvPr/>
        </p:nvPicPr>
        <p:blipFill>
          <a:blip r:embed="rId4">
            <a:alphaModFix/>
          </a:blip>
          <a:stretch>
            <a:fillRect/>
          </a:stretch>
        </p:blipFill>
        <p:spPr>
          <a:xfrm>
            <a:off x="5710125" y="2104740"/>
            <a:ext cx="6058975" cy="19557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8"/>
          <p:cNvPicPr preferRelativeResize="0"/>
          <p:nvPr/>
        </p:nvPicPr>
        <p:blipFill rotWithShape="1">
          <a:blip r:embed="rId3">
            <a:alphaModFix/>
          </a:blip>
          <a:srcRect l="2070"/>
          <a:stretch/>
        </p:blipFill>
        <p:spPr>
          <a:xfrm>
            <a:off x="-1" y="-11700"/>
            <a:ext cx="12192000" cy="1653540"/>
          </a:xfrm>
          <a:prstGeom prst="rect">
            <a:avLst/>
          </a:prstGeom>
          <a:noFill/>
          <a:ln>
            <a:noFill/>
          </a:ln>
        </p:spPr>
      </p:pic>
      <p:pic>
        <p:nvPicPr>
          <p:cNvPr id="356" name="Google Shape;356;p8"/>
          <p:cNvPicPr preferRelativeResize="0"/>
          <p:nvPr/>
        </p:nvPicPr>
        <p:blipFill rotWithShape="1">
          <a:blip r:embed="rId4">
            <a:alphaModFix/>
          </a:blip>
          <a:srcRect r="35652"/>
          <a:stretch/>
        </p:blipFill>
        <p:spPr>
          <a:xfrm>
            <a:off x="9130182" y="2044280"/>
            <a:ext cx="1537820" cy="1591194"/>
          </a:xfrm>
          <a:prstGeom prst="rect">
            <a:avLst/>
          </a:prstGeom>
          <a:noFill/>
          <a:ln>
            <a:noFill/>
          </a:ln>
        </p:spPr>
      </p:pic>
      <p:sp>
        <p:nvSpPr>
          <p:cNvPr id="357" name="Google Shape;357;p8"/>
          <p:cNvSpPr/>
          <p:nvPr/>
        </p:nvSpPr>
        <p:spPr>
          <a:xfrm>
            <a:off x="1115343" y="1660188"/>
            <a:ext cx="11076656" cy="1408772"/>
          </a:xfrm>
          <a:prstGeom prst="rect">
            <a:avLst/>
          </a:prstGeom>
          <a:solidFill>
            <a:srgbClr val="2F3A4B"/>
          </a:solidFill>
          <a:ln>
            <a:noFill/>
          </a:ln>
        </p:spPr>
        <p:txBody>
          <a:bodyPr spcFirstLastPara="1" wrap="square" lIns="0" tIns="45700" rIns="0" bIns="45700" anchor="ctr" anchorCtr="0">
            <a:noAutofit/>
          </a:bodyPr>
          <a:lstStyle/>
          <a:p>
            <a:pPr marL="0" marR="0" lvl="0" indent="0" algn="l" rtl="0">
              <a:spcBef>
                <a:spcPts val="0"/>
              </a:spcBef>
              <a:spcAft>
                <a:spcPts val="0"/>
              </a:spcAft>
              <a:buNone/>
            </a:pPr>
            <a:r>
              <a:rPr lang="ko-KR" sz="4400" b="1" dirty="0">
                <a:solidFill>
                  <a:schemeClr val="lt1"/>
                </a:solidFill>
                <a:latin typeface="나눔고딕 ExtraBold" panose="020D0904000000000000" pitchFamily="50" charset="-127"/>
                <a:ea typeface="나눔고딕 ExtraBold" panose="020D0904000000000000" pitchFamily="50" charset="-127"/>
                <a:cs typeface="Malgun Gothic"/>
                <a:sym typeface="Malgun Gothic"/>
              </a:rPr>
              <a:t> 추후 연구 내용</a:t>
            </a:r>
            <a:endParaRPr sz="4400" b="1" dirty="0">
              <a:solidFill>
                <a:schemeClr val="lt1"/>
              </a:solidFill>
              <a:latin typeface="나눔고딕 ExtraBold" panose="020D0904000000000000" pitchFamily="50" charset="-127"/>
              <a:ea typeface="나눔고딕 ExtraBold" panose="020D0904000000000000" pitchFamily="50" charset="-127"/>
              <a:cs typeface="Malgun Gothic"/>
              <a:sym typeface="Malgun Gothic"/>
            </a:endParaRPr>
          </a:p>
        </p:txBody>
      </p:sp>
      <p:pic>
        <p:nvPicPr>
          <p:cNvPr id="358" name="Google Shape;358;p8"/>
          <p:cNvPicPr preferRelativeResize="0"/>
          <p:nvPr/>
        </p:nvPicPr>
        <p:blipFill rotWithShape="1">
          <a:blip r:embed="rId5">
            <a:alphaModFix/>
          </a:blip>
          <a:srcRect r="35652" b="58399"/>
          <a:stretch/>
        </p:blipFill>
        <p:spPr>
          <a:xfrm>
            <a:off x="9480376" y="1882527"/>
            <a:ext cx="2711623" cy="1167181"/>
          </a:xfrm>
          <a:prstGeom prst="rect">
            <a:avLst/>
          </a:prstGeom>
          <a:noFill/>
          <a:ln>
            <a:noFill/>
          </a:ln>
        </p:spPr>
      </p:pic>
      <p:sp>
        <p:nvSpPr>
          <p:cNvPr id="359" name="Google Shape;359;p8"/>
          <p:cNvSpPr/>
          <p:nvPr/>
        </p:nvSpPr>
        <p:spPr>
          <a:xfrm>
            <a:off x="107504" y="1941978"/>
            <a:ext cx="803920" cy="838950"/>
          </a:xfrm>
          <a:prstGeom prst="roundRect">
            <a:avLst>
              <a:gd name="adj" fmla="val 16667"/>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Font typeface="Arial"/>
              <a:buNone/>
            </a:pPr>
            <a:r>
              <a:rPr lang="ko-KR" sz="9600" dirty="0" err="1">
                <a:solidFill>
                  <a:srgbClr val="2F3A4B"/>
                </a:solidFill>
                <a:latin typeface="나눔고딕 ExtraBold" panose="020D0904000000000000" pitchFamily="50" charset="-127"/>
                <a:ea typeface="나눔고딕 ExtraBold" panose="020D0904000000000000" pitchFamily="50" charset="-127"/>
              </a:rPr>
              <a:t>Ⅲ</a:t>
            </a:r>
            <a:endParaRPr sz="9600" dirty="0">
              <a:solidFill>
                <a:srgbClr val="2F3A4B"/>
              </a:solidFill>
              <a:latin typeface="나눔고딕 ExtraBold" panose="020D0904000000000000" pitchFamily="50" charset="-127"/>
              <a:ea typeface="나눔고딕 ExtraBold" panose="020D0904000000000000" pitchFamily="50" charset="-127"/>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1bfb7b951e2_1_394"/>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18</a:t>
            </a:fld>
            <a:endParaRPr/>
          </a:p>
        </p:txBody>
      </p:sp>
      <p:sp>
        <p:nvSpPr>
          <p:cNvPr id="365" name="Google Shape;365;g1bfb7b951e2_1_394"/>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ko-KR" dirty="0">
                <a:solidFill>
                  <a:srgbClr val="244061"/>
                </a:solidFill>
                <a:latin typeface="나눔고딕 ExtraBold" panose="020D0904000000000000" pitchFamily="50" charset="-127"/>
                <a:ea typeface="나눔고딕 ExtraBold" panose="020D0904000000000000" pitchFamily="50" charset="-127"/>
              </a:rPr>
              <a:t>추후 연구 및 개발 내용</a:t>
            </a:r>
            <a:endParaRPr dirty="0">
              <a:latin typeface="나눔고딕 ExtraBold" panose="020D0904000000000000" pitchFamily="50" charset="-127"/>
              <a:ea typeface="나눔고딕 ExtraBold" panose="020D0904000000000000" pitchFamily="50" charset="-127"/>
            </a:endParaRPr>
          </a:p>
        </p:txBody>
      </p:sp>
      <p:sp>
        <p:nvSpPr>
          <p:cNvPr id="366" name="Google Shape;366;g1bfb7b951e2_1_394"/>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dirty="0">
                <a:solidFill>
                  <a:schemeClr val="lt1"/>
                </a:solidFill>
                <a:latin typeface="Malgun Gothic"/>
                <a:ea typeface="Malgun Gothic"/>
                <a:cs typeface="Malgun Gothic"/>
                <a:sym typeface="Malgun Gothic"/>
              </a:rPr>
              <a:t>1</a:t>
            </a:r>
            <a:endParaRPr sz="3733" b="1" dirty="0">
              <a:solidFill>
                <a:schemeClr val="lt1"/>
              </a:solidFill>
              <a:latin typeface="Malgun Gothic"/>
              <a:ea typeface="Malgun Gothic"/>
              <a:cs typeface="Malgun Gothic"/>
              <a:sym typeface="Malgun Gothic"/>
            </a:endParaRPr>
          </a:p>
        </p:txBody>
      </p:sp>
      <p:sp>
        <p:nvSpPr>
          <p:cNvPr id="367" name="Google Shape;367;g1bfb7b951e2_1_394"/>
          <p:cNvSpPr/>
          <p:nvPr/>
        </p:nvSpPr>
        <p:spPr>
          <a:xfrm>
            <a:off x="335350" y="1143450"/>
            <a:ext cx="11596800" cy="49056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368" name="Google Shape;368;g1bfb7b951e2_1_394"/>
          <p:cNvSpPr txBox="1"/>
          <p:nvPr/>
        </p:nvSpPr>
        <p:spPr>
          <a:xfrm>
            <a:off x="587200" y="1161651"/>
            <a:ext cx="11492700" cy="4269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0000"/>
              </a:lnSpc>
              <a:spcBef>
                <a:spcPts val="0"/>
              </a:spcBef>
              <a:spcAft>
                <a:spcPts val="0"/>
              </a:spcAft>
              <a:buClr>
                <a:srgbClr val="993300"/>
              </a:buClr>
              <a:buSzPts val="1400"/>
              <a:buFont typeface="Noto Sans Symbols"/>
              <a:buChar char="●"/>
            </a:pPr>
            <a:r>
              <a:rPr lang="ko-KR" sz="2000" dirty="0">
                <a:solidFill>
                  <a:schemeClr val="dk1"/>
                </a:solidFill>
                <a:latin typeface="나눔고딕" panose="020D0604000000000000" pitchFamily="50" charset="-127"/>
                <a:ea typeface="나눔고딕" panose="020D0604000000000000" pitchFamily="50" charset="-127"/>
              </a:rPr>
              <a:t>ML/DL</a:t>
            </a:r>
            <a:endParaRPr dirty="0">
              <a:latin typeface="나눔고딕" panose="020D0604000000000000" pitchFamily="50" charset="-127"/>
              <a:ea typeface="나눔고딕" panose="020D0604000000000000" pitchFamily="50" charset="-127"/>
            </a:endParaRPr>
          </a:p>
          <a:p>
            <a:pPr marL="742950" marR="0" lvl="1" indent="-285750" algn="l" rtl="0">
              <a:lnSpc>
                <a:spcPct val="110000"/>
              </a:lnSpc>
              <a:spcBef>
                <a:spcPts val="600"/>
              </a:spcBef>
              <a:spcAft>
                <a:spcPts val="0"/>
              </a:spcAft>
              <a:buClr>
                <a:schemeClr val="dk1"/>
              </a:buClr>
              <a:buSzPts val="1600"/>
              <a:buFont typeface="Arial"/>
              <a:buChar char="–"/>
            </a:pPr>
            <a:r>
              <a:rPr lang="ko-KR" sz="1600" dirty="0">
                <a:solidFill>
                  <a:schemeClr val="dk1"/>
                </a:solidFill>
                <a:latin typeface="나눔고딕" panose="020D0604000000000000" pitchFamily="50" charset="-127"/>
                <a:ea typeface="나눔고딕" panose="020D0604000000000000" pitchFamily="50" charset="-127"/>
              </a:rPr>
              <a:t>범용 및 플랫폼 동작환경에 맞춘 네트워크 모델 최적화 기술 고도화</a:t>
            </a:r>
            <a:endParaRPr sz="1600" dirty="0">
              <a:solidFill>
                <a:schemeClr val="dk1"/>
              </a:solidFill>
              <a:latin typeface="나눔고딕" panose="020D0604000000000000" pitchFamily="50" charset="-127"/>
              <a:ea typeface="나눔고딕" panose="020D0604000000000000" pitchFamily="50" charset="-127"/>
            </a:endParaRPr>
          </a:p>
          <a:p>
            <a:pPr marL="1371600" marR="0" lvl="2" indent="-330200" algn="l" rtl="0">
              <a:lnSpc>
                <a:spcPct val="110000"/>
              </a:lnSpc>
              <a:spcBef>
                <a:spcPts val="600"/>
              </a:spcBef>
              <a:spcAft>
                <a:spcPts val="0"/>
              </a:spcAft>
              <a:buClr>
                <a:schemeClr val="dk1"/>
              </a:buClr>
              <a:buSzPts val="1600"/>
              <a:buChar char="■"/>
            </a:pPr>
            <a:r>
              <a:rPr lang="ko-KR" sz="1600" dirty="0" err="1">
                <a:solidFill>
                  <a:schemeClr val="dk1"/>
                </a:solidFill>
                <a:latin typeface="나눔고딕" panose="020D0604000000000000" pitchFamily="50" charset="-127"/>
                <a:ea typeface="나눔고딕" panose="020D0604000000000000" pitchFamily="50" charset="-127"/>
              </a:rPr>
              <a:t>Deployment</a:t>
            </a:r>
            <a:r>
              <a:rPr lang="ko-KR" sz="1600" dirty="0">
                <a:solidFill>
                  <a:schemeClr val="dk1"/>
                </a:solidFill>
                <a:latin typeface="나눔고딕" panose="020D0604000000000000" pitchFamily="50" charset="-127"/>
                <a:ea typeface="나눔고딕" panose="020D0604000000000000" pitchFamily="50" charset="-127"/>
              </a:rPr>
              <a:t> 프레임워크: </a:t>
            </a:r>
            <a:r>
              <a:rPr lang="ko-KR" sz="1600" dirty="0" err="1">
                <a:solidFill>
                  <a:schemeClr val="dk1"/>
                </a:solidFill>
                <a:latin typeface="나눔고딕" panose="020D0604000000000000" pitchFamily="50" charset="-127"/>
                <a:ea typeface="나눔고딕" panose="020D0604000000000000" pitchFamily="50" charset="-127"/>
              </a:rPr>
              <a:t>TensorRT</a:t>
            </a:r>
            <a:endParaRPr sz="1600" dirty="0">
              <a:solidFill>
                <a:schemeClr val="dk1"/>
              </a:solidFill>
              <a:latin typeface="나눔고딕" panose="020D0604000000000000" pitchFamily="50" charset="-127"/>
              <a:ea typeface="나눔고딕" panose="020D0604000000000000" pitchFamily="50" charset="-127"/>
            </a:endParaRPr>
          </a:p>
          <a:p>
            <a:pPr marL="342900" marR="0" lvl="0" indent="-342900" algn="l" rtl="0">
              <a:lnSpc>
                <a:spcPct val="110000"/>
              </a:lnSpc>
              <a:spcBef>
                <a:spcPts val="600"/>
              </a:spcBef>
              <a:spcAft>
                <a:spcPts val="0"/>
              </a:spcAft>
              <a:buClr>
                <a:srgbClr val="993300"/>
              </a:buClr>
              <a:buSzPts val="1400"/>
              <a:buFont typeface="Noto Sans Symbols"/>
              <a:buChar char="●"/>
            </a:pPr>
            <a:r>
              <a:rPr lang="ko-KR" sz="2000" dirty="0">
                <a:solidFill>
                  <a:schemeClr val="dk1"/>
                </a:solidFill>
                <a:latin typeface="나눔고딕" panose="020D0604000000000000" pitchFamily="50" charset="-127"/>
                <a:ea typeface="나눔고딕" panose="020D0604000000000000" pitchFamily="50" charset="-127"/>
              </a:rPr>
              <a:t>런타임 환경 관리 기술</a:t>
            </a:r>
            <a:endParaRPr dirty="0">
              <a:latin typeface="나눔고딕" panose="020D0604000000000000" pitchFamily="50" charset="-127"/>
              <a:ea typeface="나눔고딕" panose="020D0604000000000000" pitchFamily="50" charset="-127"/>
            </a:endParaRPr>
          </a:p>
          <a:p>
            <a:pPr marL="742950" marR="0" lvl="1" indent="-285750" algn="l" rtl="0">
              <a:lnSpc>
                <a:spcPct val="110000"/>
              </a:lnSpc>
              <a:spcBef>
                <a:spcPts val="600"/>
              </a:spcBef>
              <a:spcAft>
                <a:spcPts val="0"/>
              </a:spcAft>
              <a:buClr>
                <a:schemeClr val="dk1"/>
              </a:buClr>
              <a:buSzPts val="1600"/>
              <a:buFont typeface="Arial"/>
              <a:buChar char="–"/>
            </a:pPr>
            <a:r>
              <a:rPr lang="ko-KR" sz="1600" dirty="0">
                <a:solidFill>
                  <a:schemeClr val="dk1"/>
                </a:solidFill>
                <a:latin typeface="나눔고딕" panose="020D0604000000000000" pitchFamily="50" charset="-127"/>
                <a:ea typeface="나눔고딕" panose="020D0604000000000000" pitchFamily="50" charset="-127"/>
              </a:rPr>
              <a:t>프레임워크 별 런타임 환경 구성/배포 자동화 기술 개발</a:t>
            </a:r>
            <a:endParaRPr sz="1600" dirty="0">
              <a:solidFill>
                <a:schemeClr val="dk1"/>
              </a:solidFill>
              <a:latin typeface="나눔고딕" panose="020D0604000000000000" pitchFamily="50" charset="-127"/>
              <a:ea typeface="나눔고딕" panose="020D0604000000000000" pitchFamily="50" charset="-127"/>
            </a:endParaRPr>
          </a:p>
          <a:p>
            <a:pPr marL="342900" lvl="0" indent="-342900" algn="l" rtl="0">
              <a:lnSpc>
                <a:spcPct val="110000"/>
              </a:lnSpc>
              <a:spcBef>
                <a:spcPts val="600"/>
              </a:spcBef>
              <a:spcAft>
                <a:spcPts val="0"/>
              </a:spcAft>
              <a:buClr>
                <a:srgbClr val="993300"/>
              </a:buClr>
              <a:buSzPts val="1400"/>
              <a:buFont typeface="Noto Sans Symbols"/>
              <a:buChar char="●"/>
            </a:pPr>
            <a:r>
              <a:rPr lang="ko-KR" sz="2000" dirty="0">
                <a:solidFill>
                  <a:schemeClr val="dk1"/>
                </a:solidFill>
                <a:latin typeface="나눔고딕" panose="020D0604000000000000" pitchFamily="50" charset="-127"/>
                <a:ea typeface="나눔고딕" panose="020D0604000000000000" pitchFamily="50" charset="-127"/>
              </a:rPr>
              <a:t>워크플로 모니터링 도구 </a:t>
            </a:r>
            <a:endParaRPr sz="20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런타임 환경 관리 기술과 연계한 서비스 내 환경 배포 기능 개발</a:t>
            </a:r>
            <a:endParaRPr sz="16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사전 정의(</a:t>
            </a:r>
            <a:r>
              <a:rPr lang="ko-KR" sz="1600" dirty="0" err="1">
                <a:solidFill>
                  <a:schemeClr val="dk1"/>
                </a:solidFill>
                <a:latin typeface="나눔고딕" panose="020D0604000000000000" pitchFamily="50" charset="-127"/>
                <a:ea typeface="나눔고딕" panose="020D0604000000000000" pitchFamily="50" charset="-127"/>
              </a:rPr>
              <a:t>pre-defined</a:t>
            </a:r>
            <a:r>
              <a:rPr lang="ko-KR" sz="1600" dirty="0">
                <a:solidFill>
                  <a:schemeClr val="dk1"/>
                </a:solidFill>
                <a:latin typeface="나눔고딕" panose="020D0604000000000000" pitchFamily="50" charset="-127"/>
                <a:ea typeface="나눔고딕" panose="020D0604000000000000" pitchFamily="50" charset="-127"/>
              </a:rPr>
              <a:t>)된 지능형 서비스 고도화</a:t>
            </a:r>
            <a:endParaRPr sz="1600" dirty="0">
              <a:solidFill>
                <a:schemeClr val="dk1"/>
              </a:solidFill>
              <a:latin typeface="나눔고딕" panose="020D0604000000000000" pitchFamily="50" charset="-127"/>
              <a:ea typeface="나눔고딕" panose="020D0604000000000000" pitchFamily="50" charset="-127"/>
            </a:endParaRPr>
          </a:p>
          <a:p>
            <a:pPr marL="1371600" lvl="2" indent="-33020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다양한 </a:t>
            </a:r>
            <a:r>
              <a:rPr lang="ko-KR" sz="1600" dirty="0" err="1">
                <a:solidFill>
                  <a:schemeClr val="dk1"/>
                </a:solidFill>
                <a:latin typeface="나눔고딕" panose="020D0604000000000000" pitchFamily="50" charset="-127"/>
                <a:ea typeface="나눔고딕" panose="020D0604000000000000" pitchFamily="50" charset="-127"/>
              </a:rPr>
              <a:t>pre-defined</a:t>
            </a:r>
            <a:r>
              <a:rPr lang="ko-KR" sz="1600" dirty="0">
                <a:solidFill>
                  <a:schemeClr val="dk1"/>
                </a:solidFill>
                <a:latin typeface="나눔고딕" panose="020D0604000000000000" pitchFamily="50" charset="-127"/>
                <a:ea typeface="나눔고딕" panose="020D0604000000000000" pitchFamily="50" charset="-127"/>
              </a:rPr>
              <a:t> 서비스 추가</a:t>
            </a:r>
            <a:endParaRPr sz="1600" dirty="0">
              <a:solidFill>
                <a:schemeClr val="dk1"/>
              </a:solidFill>
              <a:latin typeface="나눔고딕" panose="020D0604000000000000" pitchFamily="50" charset="-127"/>
              <a:ea typeface="나눔고딕" panose="020D0604000000000000" pitchFamily="50" charset="-127"/>
            </a:endParaRPr>
          </a:p>
          <a:p>
            <a:pPr marL="1371600" lvl="2" indent="-33020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지능형 서비스 성능 개선</a:t>
            </a:r>
            <a:endParaRPr sz="1600" dirty="0">
              <a:solidFill>
                <a:schemeClr val="dk1"/>
              </a:solidFill>
              <a:latin typeface="나눔고딕" panose="020D0604000000000000" pitchFamily="50" charset="-127"/>
              <a:ea typeface="나눔고딕" panose="020D0604000000000000" pitchFamily="50"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2747628" y="671513"/>
            <a:ext cx="7463172" cy="5441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ko-KR" sz="2700"/>
              <a:t>목차</a:t>
            </a:r>
            <a:endParaRPr/>
          </a:p>
        </p:txBody>
      </p:sp>
      <p:pic>
        <p:nvPicPr>
          <p:cNvPr id="107" name="Google Shape;107;p2"/>
          <p:cNvPicPr preferRelativeResize="0"/>
          <p:nvPr/>
        </p:nvPicPr>
        <p:blipFill rotWithShape="1">
          <a:blip r:embed="rId3">
            <a:alphaModFix/>
          </a:blip>
          <a:srcRect l="2070"/>
          <a:stretch/>
        </p:blipFill>
        <p:spPr>
          <a:xfrm>
            <a:off x="0" y="0"/>
            <a:ext cx="12192000" cy="1653540"/>
          </a:xfrm>
          <a:prstGeom prst="rect">
            <a:avLst/>
          </a:prstGeom>
          <a:noFill/>
          <a:ln>
            <a:noFill/>
          </a:ln>
        </p:spPr>
      </p:pic>
      <p:grpSp>
        <p:nvGrpSpPr>
          <p:cNvPr id="108" name="Google Shape;108;p2"/>
          <p:cNvGrpSpPr/>
          <p:nvPr/>
        </p:nvGrpSpPr>
        <p:grpSpPr>
          <a:xfrm>
            <a:off x="0" y="2354367"/>
            <a:ext cx="12192000" cy="4503626"/>
            <a:chOff x="0" y="2353292"/>
            <a:chExt cx="12192000" cy="4503626"/>
          </a:xfrm>
        </p:grpSpPr>
        <p:pic>
          <p:nvPicPr>
            <p:cNvPr id="109" name="Google Shape;109;p2"/>
            <p:cNvPicPr preferRelativeResize="0"/>
            <p:nvPr/>
          </p:nvPicPr>
          <p:blipFill rotWithShape="1">
            <a:blip r:embed="rId4">
              <a:alphaModFix/>
            </a:blip>
            <a:srcRect l="29385" t="50546" r="733"/>
            <a:stretch/>
          </p:blipFill>
          <p:spPr>
            <a:xfrm>
              <a:off x="0" y="2393738"/>
              <a:ext cx="12192000" cy="4463180"/>
            </a:xfrm>
            <a:prstGeom prst="rect">
              <a:avLst/>
            </a:prstGeom>
            <a:noFill/>
            <a:ln>
              <a:noFill/>
            </a:ln>
          </p:spPr>
        </p:pic>
        <p:pic>
          <p:nvPicPr>
            <p:cNvPr id="110" name="Google Shape;110;p2"/>
            <p:cNvPicPr preferRelativeResize="0"/>
            <p:nvPr/>
          </p:nvPicPr>
          <p:blipFill rotWithShape="1">
            <a:blip r:embed="rId5">
              <a:alphaModFix/>
            </a:blip>
            <a:srcRect l="1388" t="2805" r="54389" b="8691"/>
            <a:stretch/>
          </p:blipFill>
          <p:spPr>
            <a:xfrm>
              <a:off x="8754786" y="2353292"/>
              <a:ext cx="1913214" cy="2443861"/>
            </a:xfrm>
            <a:prstGeom prst="rect">
              <a:avLst/>
            </a:prstGeom>
            <a:noFill/>
            <a:ln>
              <a:noFill/>
            </a:ln>
          </p:spPr>
        </p:pic>
      </p:grpSp>
      <p:grpSp>
        <p:nvGrpSpPr>
          <p:cNvPr id="111" name="Google Shape;111;p2"/>
          <p:cNvGrpSpPr/>
          <p:nvPr/>
        </p:nvGrpSpPr>
        <p:grpSpPr>
          <a:xfrm>
            <a:off x="695400" y="674125"/>
            <a:ext cx="10873208" cy="1026683"/>
            <a:chOff x="-574602" y="619489"/>
            <a:chExt cx="10873208" cy="1026683"/>
          </a:xfrm>
        </p:grpSpPr>
        <p:sp>
          <p:nvSpPr>
            <p:cNvPr id="112" name="Google Shape;112;p2"/>
            <p:cNvSpPr/>
            <p:nvPr/>
          </p:nvSpPr>
          <p:spPr>
            <a:xfrm>
              <a:off x="-574602" y="619489"/>
              <a:ext cx="4176464" cy="1015663"/>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6600" dirty="0" err="1">
                  <a:solidFill>
                    <a:srgbClr val="323E50"/>
                  </a:solidFill>
                  <a:latin typeface="HY견고딕" panose="02030600000101010101" pitchFamily="18" charset="-127"/>
                  <a:ea typeface="HY견고딕" panose="02030600000101010101" pitchFamily="18" charset="-127"/>
                  <a:sym typeface="Arial"/>
                </a:rPr>
                <a:t>C</a:t>
              </a:r>
              <a:r>
                <a:rPr lang="ko-KR" sz="5400" dirty="0" err="1">
                  <a:solidFill>
                    <a:srgbClr val="7F7F7F"/>
                  </a:solidFill>
                  <a:latin typeface="HY견고딕" panose="02030600000101010101" pitchFamily="18" charset="-127"/>
                  <a:ea typeface="HY견고딕" panose="02030600000101010101" pitchFamily="18" charset="-127"/>
                  <a:sym typeface="Arial"/>
                </a:rPr>
                <a:t>ontents</a:t>
              </a:r>
              <a:endParaRPr sz="5400" dirty="0">
                <a:solidFill>
                  <a:srgbClr val="7F7F7F"/>
                </a:solidFill>
                <a:latin typeface="HY견고딕" panose="02030600000101010101" pitchFamily="18" charset="-127"/>
                <a:ea typeface="HY견고딕" panose="02030600000101010101" pitchFamily="18" charset="-127"/>
                <a:sym typeface="Arial"/>
              </a:endParaRPr>
            </a:p>
          </p:txBody>
        </p:sp>
        <p:cxnSp>
          <p:nvCxnSpPr>
            <p:cNvPr id="113" name="Google Shape;113;p2"/>
            <p:cNvCxnSpPr/>
            <p:nvPr/>
          </p:nvCxnSpPr>
          <p:spPr>
            <a:xfrm>
              <a:off x="-430586" y="1646172"/>
              <a:ext cx="10729192" cy="0"/>
            </a:xfrm>
            <a:prstGeom prst="straightConnector1">
              <a:avLst/>
            </a:prstGeom>
            <a:noFill/>
            <a:ln w="34925" cap="flat" cmpd="sng">
              <a:solidFill>
                <a:srgbClr val="A5A5A5"/>
              </a:solidFill>
              <a:prstDash val="solid"/>
              <a:round/>
              <a:headEnd type="none" w="sm" len="sm"/>
              <a:tailEnd type="none" w="sm" len="sm"/>
            </a:ln>
          </p:spPr>
        </p:cxnSp>
      </p:grpSp>
      <p:sp>
        <p:nvSpPr>
          <p:cNvPr id="114" name="Google Shape;114;p2"/>
          <p:cNvSpPr/>
          <p:nvPr/>
        </p:nvSpPr>
        <p:spPr>
          <a:xfrm>
            <a:off x="575815" y="3192671"/>
            <a:ext cx="681000" cy="656700"/>
          </a:xfrm>
          <a:prstGeom prst="roundRect">
            <a:avLst>
              <a:gd name="adj" fmla="val 16667"/>
            </a:avLst>
          </a:prstGeom>
          <a:solidFill>
            <a:schemeClr val="lt1"/>
          </a:solidFill>
          <a:ln>
            <a:noFill/>
          </a:ln>
        </p:spPr>
        <p:txBody>
          <a:bodyPr spcFirstLastPara="1" wrap="square" lIns="0" tIns="0" rIns="0" bIns="0" anchor="ctr" anchorCtr="0">
            <a:noAutofit/>
          </a:bodyPr>
          <a:lstStyle/>
          <a:p>
            <a:pPr algn="ctr"/>
            <a:r>
              <a:rPr lang="en-US" altLang="ko-KR" sz="4800" b="1" dirty="0">
                <a:solidFill>
                  <a:schemeClr val="accent1">
                    <a:lumMod val="50000"/>
                  </a:schemeClr>
                </a:solidFill>
                <a:latin typeface="나눔고딕 ExtraBold" panose="020D0904000000000000" pitchFamily="50" charset="-127"/>
                <a:ea typeface="나눔고딕 ExtraBold" panose="020D0904000000000000" pitchFamily="50" charset="-127"/>
              </a:rPr>
              <a:t>Ⅰ</a:t>
            </a:r>
            <a:endParaRPr lang="ko-KR" altLang="en-US" sz="4800" b="1" dirty="0">
              <a:solidFill>
                <a:schemeClr val="accent1">
                  <a:lumMod val="50000"/>
                </a:schemeClr>
              </a:solidFill>
              <a:latin typeface="나눔고딕 ExtraBold" panose="020D0904000000000000" pitchFamily="50" charset="-127"/>
              <a:ea typeface="나눔고딕 ExtraBold" panose="020D0904000000000000" pitchFamily="50" charset="-127"/>
            </a:endParaRPr>
          </a:p>
        </p:txBody>
      </p:sp>
      <p:sp>
        <p:nvSpPr>
          <p:cNvPr id="115" name="Google Shape;115;p2"/>
          <p:cNvSpPr/>
          <p:nvPr/>
        </p:nvSpPr>
        <p:spPr>
          <a:xfrm>
            <a:off x="575803" y="4323446"/>
            <a:ext cx="681000" cy="656700"/>
          </a:xfrm>
          <a:prstGeom prst="roundRect">
            <a:avLst>
              <a:gd name="adj" fmla="val 16667"/>
            </a:avLst>
          </a:prstGeom>
          <a:solidFill>
            <a:schemeClr val="lt1"/>
          </a:solidFill>
          <a:ln>
            <a:noFill/>
          </a:ln>
        </p:spPr>
        <p:txBody>
          <a:bodyPr spcFirstLastPara="1" wrap="square" lIns="0" tIns="0" rIns="0" bIns="0" anchor="ctr" anchorCtr="0">
            <a:noAutofit/>
          </a:bodyPr>
          <a:lstStyle/>
          <a:p>
            <a:pPr algn="ctr"/>
            <a:r>
              <a:rPr lang="en-US" altLang="ko-KR" sz="4800" b="1" dirty="0">
                <a:solidFill>
                  <a:schemeClr val="accent1">
                    <a:lumMod val="50000"/>
                  </a:schemeClr>
                </a:solidFill>
                <a:latin typeface="나눔고딕 ExtraBold" panose="020D0904000000000000" pitchFamily="50" charset="-127"/>
                <a:ea typeface="나눔고딕 ExtraBold" panose="020D0904000000000000" pitchFamily="50" charset="-127"/>
              </a:rPr>
              <a:t>Ⅱ</a:t>
            </a:r>
            <a:endParaRPr lang="ko-KR" altLang="en-US" sz="4800" b="1" dirty="0">
              <a:solidFill>
                <a:schemeClr val="accent1">
                  <a:lumMod val="50000"/>
                </a:schemeClr>
              </a:solidFill>
              <a:latin typeface="나눔고딕 ExtraBold" panose="020D0904000000000000" pitchFamily="50" charset="-127"/>
              <a:ea typeface="나눔고딕 ExtraBold" panose="020D0904000000000000" pitchFamily="50" charset="-127"/>
            </a:endParaRPr>
          </a:p>
        </p:txBody>
      </p:sp>
      <p:sp>
        <p:nvSpPr>
          <p:cNvPr id="116" name="Google Shape;116;p2"/>
          <p:cNvSpPr/>
          <p:nvPr/>
        </p:nvSpPr>
        <p:spPr>
          <a:xfrm>
            <a:off x="1612096" y="3244093"/>
            <a:ext cx="10076100" cy="5541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600" b="1" dirty="0">
                <a:solidFill>
                  <a:schemeClr val="lt1"/>
                </a:solidFill>
                <a:latin typeface="나눔고딕 ExtraBold" panose="020D0904000000000000" pitchFamily="50" charset="-127"/>
                <a:ea typeface="나눔고딕 ExtraBold" panose="020D0904000000000000" pitchFamily="50" charset="-127"/>
              </a:rPr>
              <a:t>지능형 서비스 운용 프레임워크 개요</a:t>
            </a:r>
            <a:endParaRPr sz="3600" b="1" dirty="0">
              <a:solidFill>
                <a:schemeClr val="lt1"/>
              </a:solidFill>
              <a:latin typeface="나눔고딕 ExtraBold" panose="020D0904000000000000" pitchFamily="50" charset="-127"/>
              <a:ea typeface="나눔고딕 ExtraBold" panose="020D0904000000000000" pitchFamily="50" charset="-127"/>
              <a:sym typeface="Arial"/>
            </a:endParaRPr>
          </a:p>
        </p:txBody>
      </p:sp>
      <p:sp>
        <p:nvSpPr>
          <p:cNvPr id="118" name="Google Shape;118;p2"/>
          <p:cNvSpPr/>
          <p:nvPr/>
        </p:nvSpPr>
        <p:spPr>
          <a:xfrm>
            <a:off x="1612147" y="4374735"/>
            <a:ext cx="8491800" cy="554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ko-KR" sz="3600" b="1" dirty="0">
                <a:solidFill>
                  <a:schemeClr val="lt1"/>
                </a:solidFill>
                <a:latin typeface="나눔고딕 ExtraBold" panose="020D0904000000000000" pitchFamily="50" charset="-127"/>
                <a:ea typeface="나눔고딕 ExtraBold" panose="020D0904000000000000" pitchFamily="50" charset="-127"/>
              </a:rPr>
              <a:t>지능형 서비스 워크플로 및 실행관리 기술</a:t>
            </a:r>
            <a:endParaRPr sz="3600" b="1" dirty="0">
              <a:solidFill>
                <a:schemeClr val="lt1"/>
              </a:solidFill>
              <a:latin typeface="나눔고딕 ExtraBold" panose="020D0904000000000000" pitchFamily="50" charset="-127"/>
              <a:ea typeface="나눔고딕 ExtraBold" panose="020D0904000000000000" pitchFamily="50" charset="-127"/>
              <a:sym typeface="Arial"/>
            </a:endParaRPr>
          </a:p>
        </p:txBody>
      </p:sp>
      <p:sp>
        <p:nvSpPr>
          <p:cNvPr id="119" name="Google Shape;119;p2"/>
          <p:cNvSpPr/>
          <p:nvPr/>
        </p:nvSpPr>
        <p:spPr>
          <a:xfrm>
            <a:off x="1612147" y="5411760"/>
            <a:ext cx="8491800" cy="554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ko-KR" sz="3600" b="1" dirty="0">
                <a:solidFill>
                  <a:schemeClr val="lt1"/>
                </a:solidFill>
                <a:latin typeface="나눔고딕 ExtraBold" panose="020D0904000000000000" pitchFamily="50" charset="-127"/>
                <a:ea typeface="나눔고딕 ExtraBold" panose="020D0904000000000000" pitchFamily="50" charset="-127"/>
              </a:rPr>
              <a:t>추후 연구 내용</a:t>
            </a:r>
            <a:endParaRPr sz="3600" b="1" dirty="0">
              <a:solidFill>
                <a:schemeClr val="lt1"/>
              </a:solidFill>
              <a:latin typeface="나눔고딕 ExtraBold" panose="020D0904000000000000" pitchFamily="50" charset="-127"/>
              <a:ea typeface="나눔고딕 ExtraBold" panose="020D0904000000000000" pitchFamily="50" charset="-127"/>
              <a:sym typeface="Arial"/>
            </a:endParaRPr>
          </a:p>
        </p:txBody>
      </p:sp>
      <p:sp>
        <p:nvSpPr>
          <p:cNvPr id="2" name="Shape 194">
            <a:extLst>
              <a:ext uri="{FF2B5EF4-FFF2-40B4-BE49-F238E27FC236}">
                <a16:creationId xmlns:a16="http://schemas.microsoft.com/office/drawing/2014/main" id="{542854EC-8244-75D8-146E-6B08745BE510}"/>
              </a:ext>
            </a:extLst>
          </p:cNvPr>
          <p:cNvSpPr txBox="1"/>
          <p:nvPr/>
        </p:nvSpPr>
        <p:spPr>
          <a:xfrm>
            <a:off x="575950" y="5392996"/>
            <a:ext cx="680853" cy="656845"/>
          </a:xfrm>
          <a:prstGeom prst="roundRect">
            <a:avLst/>
          </a:prstGeom>
          <a:solidFill>
            <a:schemeClr val="bg1"/>
          </a:solidFill>
          <a:ln>
            <a:noFill/>
          </a:ln>
        </p:spPr>
        <p:txBody>
          <a:bodyPr lIns="0" tIns="0" rIns="0" bIns="0" anchor="ctr" anchorCtr="0">
            <a:noAutofit/>
            <a:scene3d>
              <a:camera prst="orthographicFront"/>
              <a:lightRig rig="threePt" dir="t"/>
            </a:scene3d>
            <a:sp3d>
              <a:bevelT w="1270" h="1270"/>
            </a:sp3d>
          </a:bodyPr>
          <a:lstStyle/>
          <a:p>
            <a:pPr algn="ctr"/>
            <a:r>
              <a:rPr lang="en-US" altLang="ko-KR" sz="4800" b="1" dirty="0">
                <a:solidFill>
                  <a:schemeClr val="accent1">
                    <a:lumMod val="50000"/>
                  </a:schemeClr>
                </a:solidFill>
                <a:latin typeface="나눔고딕 ExtraBold" panose="020D0904000000000000" pitchFamily="50" charset="-127"/>
                <a:ea typeface="나눔고딕 ExtraBold" panose="020D0904000000000000" pitchFamily="50" charset="-127"/>
              </a:rPr>
              <a:t>III</a:t>
            </a:r>
            <a:endParaRPr lang="ko-KR" altLang="en-US" sz="4800" b="1" dirty="0">
              <a:solidFill>
                <a:schemeClr val="accent1">
                  <a:lumMod val="50000"/>
                </a:schemeClr>
              </a:solidFill>
              <a:latin typeface="나눔고딕 ExtraBold" panose="020D0904000000000000" pitchFamily="50" charset="-127"/>
              <a:ea typeface="나눔고딕 ExtraBold" panose="020D0904000000000000" pitchFamily="50"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5" name="Google Shape;375;p9"/>
          <p:cNvPicPr preferRelativeResize="0"/>
          <p:nvPr/>
        </p:nvPicPr>
        <p:blipFill rotWithShape="1">
          <a:blip r:embed="rId3">
            <a:alphaModFix/>
          </a:blip>
          <a:srcRect/>
          <a:stretch/>
        </p:blipFill>
        <p:spPr>
          <a:xfrm>
            <a:off x="2750164" y="2973328"/>
            <a:ext cx="1689772" cy="1040050"/>
          </a:xfrm>
          <a:prstGeom prst="rect">
            <a:avLst/>
          </a:prstGeom>
          <a:noFill/>
          <a:ln>
            <a:noFill/>
          </a:ln>
        </p:spPr>
      </p:pic>
      <p:pic>
        <p:nvPicPr>
          <p:cNvPr id="376" name="Google Shape;376;p9"/>
          <p:cNvPicPr preferRelativeResize="0"/>
          <p:nvPr/>
        </p:nvPicPr>
        <p:blipFill rotWithShape="1">
          <a:blip r:embed="rId4">
            <a:alphaModFix/>
          </a:blip>
          <a:srcRect/>
          <a:stretch/>
        </p:blipFill>
        <p:spPr>
          <a:xfrm>
            <a:off x="407368" y="3921736"/>
            <a:ext cx="11389096" cy="2860064"/>
          </a:xfrm>
          <a:prstGeom prst="rect">
            <a:avLst/>
          </a:prstGeom>
          <a:noFill/>
          <a:ln>
            <a:noFill/>
          </a:ln>
        </p:spPr>
      </p:pic>
      <p:sp>
        <p:nvSpPr>
          <p:cNvPr id="377" name="Google Shape;377;p9"/>
          <p:cNvSpPr/>
          <p:nvPr/>
        </p:nvSpPr>
        <p:spPr>
          <a:xfrm>
            <a:off x="2423592" y="6076270"/>
            <a:ext cx="746871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400" dirty="0" err="1">
                <a:solidFill>
                  <a:schemeClr val="lt1"/>
                </a:solidFill>
                <a:latin typeface="나눔고딕 ExtraBold" panose="020D0904000000000000" pitchFamily="50" charset="-127"/>
                <a:ea typeface="나눔고딕 ExtraBold" panose="020D0904000000000000" pitchFamily="50" charset="-127"/>
                <a:sym typeface="Arial"/>
              </a:rPr>
              <a:t>GEdge</a:t>
            </a:r>
            <a:r>
              <a:rPr lang="ko-KR" sz="2400" dirty="0">
                <a:solidFill>
                  <a:schemeClr val="lt1"/>
                </a:solidFill>
                <a:latin typeface="나눔고딕 ExtraBold" panose="020D0904000000000000" pitchFamily="50" charset="-127"/>
                <a:ea typeface="나눔고딕 ExtraBold" panose="020D0904000000000000" pitchFamily="50" charset="-127"/>
                <a:sym typeface="Arial"/>
              </a:rPr>
              <a:t> </a:t>
            </a:r>
            <a:r>
              <a:rPr lang="ko-KR" sz="2400" dirty="0" err="1">
                <a:solidFill>
                  <a:schemeClr val="lt1"/>
                </a:solidFill>
                <a:latin typeface="나눔고딕 ExtraBold" panose="020D0904000000000000" pitchFamily="50" charset="-127"/>
                <a:ea typeface="나눔고딕 ExtraBold" panose="020D0904000000000000" pitchFamily="50" charset="-127"/>
                <a:sym typeface="Arial"/>
              </a:rPr>
              <a:t>Platform</a:t>
            </a:r>
            <a:r>
              <a:rPr lang="ko-KR" sz="2400" dirty="0">
                <a:solidFill>
                  <a:schemeClr val="lt1"/>
                </a:solidFill>
                <a:latin typeface="나눔고딕 ExtraBold" panose="020D0904000000000000" pitchFamily="50" charset="-127"/>
                <a:ea typeface="나눔고딕 ExtraBold" panose="020D0904000000000000" pitchFamily="50" charset="-127"/>
                <a:sym typeface="Arial"/>
              </a:rPr>
              <a:t> </a:t>
            </a:r>
            <a:r>
              <a:rPr lang="ko-KR" sz="2400" dirty="0" err="1">
                <a:solidFill>
                  <a:schemeClr val="lt1"/>
                </a:solidFill>
                <a:latin typeface="나눔고딕 ExtraBold" panose="020D0904000000000000" pitchFamily="50" charset="-127"/>
                <a:ea typeface="나눔고딕 ExtraBold" panose="020D0904000000000000" pitchFamily="50" charset="-127"/>
                <a:sym typeface="Arial"/>
              </a:rPr>
              <a:t>will</a:t>
            </a:r>
            <a:r>
              <a:rPr lang="ko-KR" sz="2400" dirty="0">
                <a:solidFill>
                  <a:schemeClr val="lt1"/>
                </a:solidFill>
                <a:latin typeface="나눔고딕 ExtraBold" panose="020D0904000000000000" pitchFamily="50" charset="-127"/>
                <a:ea typeface="나눔고딕 ExtraBold" panose="020D0904000000000000" pitchFamily="50" charset="-127"/>
                <a:sym typeface="Arial"/>
              </a:rPr>
              <a:t> </a:t>
            </a:r>
            <a:r>
              <a:rPr lang="ko-KR" sz="2400" dirty="0" err="1">
                <a:solidFill>
                  <a:schemeClr val="lt1"/>
                </a:solidFill>
                <a:latin typeface="나눔고딕 ExtraBold" panose="020D0904000000000000" pitchFamily="50" charset="-127"/>
                <a:ea typeface="나눔고딕 ExtraBold" panose="020D0904000000000000" pitchFamily="50" charset="-127"/>
                <a:sym typeface="Arial"/>
              </a:rPr>
              <a:t>lead</a:t>
            </a:r>
            <a:r>
              <a:rPr lang="ko-KR" sz="2400" dirty="0">
                <a:solidFill>
                  <a:schemeClr val="lt1"/>
                </a:solidFill>
                <a:latin typeface="나눔고딕 ExtraBold" panose="020D0904000000000000" pitchFamily="50" charset="-127"/>
                <a:ea typeface="나눔고딕 ExtraBold" panose="020D0904000000000000" pitchFamily="50" charset="-127"/>
                <a:sym typeface="Arial"/>
              </a:rPr>
              <a:t> </a:t>
            </a:r>
            <a:r>
              <a:rPr lang="ko-KR" sz="2400" dirty="0" err="1">
                <a:solidFill>
                  <a:schemeClr val="lt1"/>
                </a:solidFill>
                <a:latin typeface="나눔고딕 ExtraBold" panose="020D0904000000000000" pitchFamily="50" charset="-127"/>
                <a:ea typeface="나눔고딕 ExtraBold" panose="020D0904000000000000" pitchFamily="50" charset="-127"/>
                <a:sym typeface="Arial"/>
              </a:rPr>
              <a:t>Cloud-Edge</a:t>
            </a:r>
            <a:r>
              <a:rPr lang="ko-KR" sz="2400" dirty="0">
                <a:solidFill>
                  <a:schemeClr val="lt1"/>
                </a:solidFill>
                <a:latin typeface="나눔고딕 ExtraBold" panose="020D0904000000000000" pitchFamily="50" charset="-127"/>
                <a:ea typeface="나눔고딕 ExtraBold" panose="020D0904000000000000" pitchFamily="50" charset="-127"/>
                <a:sym typeface="Arial"/>
              </a:rPr>
              <a:t> </a:t>
            </a:r>
            <a:r>
              <a:rPr lang="ko-KR" sz="2400" dirty="0" err="1">
                <a:solidFill>
                  <a:schemeClr val="lt1"/>
                </a:solidFill>
                <a:latin typeface="나눔고딕 ExtraBold" panose="020D0904000000000000" pitchFamily="50" charset="-127"/>
                <a:ea typeface="나눔고딕 ExtraBold" panose="020D0904000000000000" pitchFamily="50" charset="-127"/>
                <a:sym typeface="Arial"/>
              </a:rPr>
              <a:t>Collaboration</a:t>
            </a:r>
            <a:endParaRPr sz="2400" dirty="0">
              <a:solidFill>
                <a:schemeClr val="lt1"/>
              </a:solidFill>
              <a:latin typeface="나눔고딕 ExtraBold" panose="020D0904000000000000" pitchFamily="50" charset="-127"/>
              <a:ea typeface="나눔고딕 ExtraBold" panose="020D0904000000000000" pitchFamily="50" charset="-127"/>
              <a:sym typeface="Arial"/>
            </a:endParaRPr>
          </a:p>
        </p:txBody>
      </p:sp>
      <p:sp>
        <p:nvSpPr>
          <p:cNvPr id="378" name="Google Shape;378;p9"/>
          <p:cNvSpPr txBox="1"/>
          <p:nvPr/>
        </p:nvSpPr>
        <p:spPr>
          <a:xfrm>
            <a:off x="4213811" y="2437175"/>
            <a:ext cx="42735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2000" b="1" u="sng" dirty="0">
                <a:solidFill>
                  <a:schemeClr val="dk1"/>
                </a:solidFill>
                <a:latin typeface="Microsoft Sans Serif" panose="020B0604020202020204" pitchFamily="34" charset="0"/>
                <a:ea typeface="Helvetica Neue"/>
                <a:cs typeface="Microsoft Sans Serif" panose="020B0604020202020204" pitchFamily="34" charset="0"/>
                <a:sym typeface="Helvetica Neue"/>
                <a:hlinkClick r:id="rId5">
                  <a:extLst>
                    <a:ext uri="{A12FA001-AC4F-418D-AE19-62706E023703}">
                      <ahyp:hlinkClr xmlns:ahyp="http://schemas.microsoft.com/office/drawing/2018/hyperlinkcolor" val="tx"/>
                    </a:ext>
                  </a:extLst>
                </a:hlinkClick>
              </a:rPr>
              <a:t>http://gedge-platform.github.io</a:t>
            </a:r>
            <a:endParaRPr sz="2000" b="1"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Helvetica Neue"/>
            </a:endParaRPr>
          </a:p>
        </p:txBody>
      </p:sp>
      <p:sp>
        <p:nvSpPr>
          <p:cNvPr id="379" name="Google Shape;379;p9"/>
          <p:cNvSpPr/>
          <p:nvPr/>
        </p:nvSpPr>
        <p:spPr>
          <a:xfrm>
            <a:off x="4262332" y="3051818"/>
            <a:ext cx="5511148" cy="1754286"/>
          </a:xfrm>
          <a:prstGeom prst="rect">
            <a:avLst/>
          </a:prstGeom>
          <a:noFill/>
          <a:ln>
            <a:noFill/>
          </a:ln>
        </p:spPr>
        <p:txBody>
          <a:bodyPr spcFirstLastPara="1" wrap="square" lIns="91425" tIns="45700" rIns="91425" bIns="45700" anchor="t" anchorCtr="0">
            <a:spAutoFit/>
          </a:bodyPr>
          <a:lstStyle/>
          <a:p>
            <a:pPr marL="0" marR="0" lvl="0" indent="0" algn="l" rtl="0">
              <a:lnSpc>
                <a:spcPct val="135000"/>
              </a:lnSpc>
              <a:spcBef>
                <a:spcPts val="0"/>
              </a:spcBef>
              <a:spcAft>
                <a:spcPts val="0"/>
              </a:spcAft>
              <a:buNone/>
            </a:pPr>
            <a:r>
              <a:rPr lang="ko-KR" sz="2000" dirty="0">
                <a:solidFill>
                  <a:srgbClr val="3F3F3F"/>
                </a:solidFill>
                <a:latin typeface="나눔고딕 ExtraBold" panose="020D0904000000000000" pitchFamily="50" charset="-127"/>
                <a:ea typeface="나눔고딕 ExtraBold" panose="020D0904000000000000" pitchFamily="50" charset="-127"/>
                <a:sym typeface="Arial"/>
              </a:rPr>
              <a:t>  </a:t>
            </a:r>
            <a:r>
              <a:rPr lang="ko-KR" sz="2000" dirty="0">
                <a:solidFill>
                  <a:srgbClr val="3F3F3F"/>
                </a:solidFill>
                <a:latin typeface="나눔고딕 ExtraBold" panose="020D0904000000000000" pitchFamily="50" charset="-127"/>
                <a:ea typeface="나눔고딕 ExtraBold" panose="020D0904000000000000" pitchFamily="50" charset="-127"/>
              </a:rPr>
              <a:t>GS-</a:t>
            </a:r>
            <a:r>
              <a:rPr lang="ko-KR" sz="2000" dirty="0" err="1">
                <a:solidFill>
                  <a:srgbClr val="3F3F3F"/>
                </a:solidFill>
                <a:latin typeface="나눔고딕 ExtraBold" panose="020D0904000000000000" pitchFamily="50" charset="-127"/>
                <a:ea typeface="나눔고딕 ExtraBold" panose="020D0904000000000000" pitchFamily="50" charset="-127"/>
              </a:rPr>
              <a:t>Aiflow</a:t>
            </a:r>
            <a:r>
              <a:rPr lang="ko-KR" sz="2000" dirty="0">
                <a:solidFill>
                  <a:srgbClr val="3F3F3F"/>
                </a:solidFill>
                <a:latin typeface="나눔고딕 ExtraBold" panose="020D0904000000000000" pitchFamily="50" charset="-127"/>
                <a:ea typeface="나눔고딕 ExtraBold" panose="020D0904000000000000" pitchFamily="50" charset="-127"/>
              </a:rPr>
              <a:t> 코어 개발자</a:t>
            </a:r>
            <a:endParaRPr sz="2000" dirty="0">
              <a:solidFill>
                <a:srgbClr val="3F3F3F"/>
              </a:solidFill>
              <a:latin typeface="나눔고딕 ExtraBold" panose="020D0904000000000000" pitchFamily="50" charset="-127"/>
              <a:ea typeface="나눔고딕 ExtraBold" panose="020D0904000000000000" pitchFamily="50" charset="-127"/>
            </a:endParaRPr>
          </a:p>
          <a:p>
            <a:pPr marL="0" marR="0" lvl="0" indent="0" algn="l" rtl="0">
              <a:lnSpc>
                <a:spcPct val="135000"/>
              </a:lnSpc>
              <a:spcBef>
                <a:spcPts val="0"/>
              </a:spcBef>
              <a:spcAft>
                <a:spcPts val="0"/>
              </a:spcAft>
              <a:buClr>
                <a:schemeClr val="dk1"/>
              </a:buClr>
              <a:buSzPts val="1100"/>
              <a:buFont typeface="Arial"/>
              <a:buNone/>
            </a:pPr>
            <a:r>
              <a:rPr lang="ko-KR" sz="2000" dirty="0">
                <a:solidFill>
                  <a:srgbClr val="3F3F3F"/>
                </a:solidFill>
                <a:latin typeface="나눔고딕 ExtraBold" panose="020D0904000000000000" pitchFamily="50" charset="-127"/>
                <a:ea typeface="나눔고딕 ExtraBold" panose="020D0904000000000000" pitchFamily="50" charset="-127"/>
              </a:rPr>
              <a:t>                         </a:t>
            </a:r>
            <a:r>
              <a:rPr lang="ko-KR" sz="2000" dirty="0" err="1">
                <a:solidFill>
                  <a:srgbClr val="3F3F3F"/>
                </a:solidFill>
                <a:latin typeface="나눔고딕 ExtraBold" panose="020D0904000000000000" pitchFamily="50" charset="-127"/>
                <a:ea typeface="나눔고딕 ExtraBold" panose="020D0904000000000000" pitchFamily="50" charset="-127"/>
              </a:rPr>
              <a:t>서동윤</a:t>
            </a:r>
            <a:r>
              <a:rPr lang="ko-KR" sz="2000" dirty="0">
                <a:solidFill>
                  <a:srgbClr val="3F3F3F"/>
                </a:solidFill>
                <a:latin typeface="나눔고딕 ExtraBold" panose="020D0904000000000000" pitchFamily="50" charset="-127"/>
                <a:ea typeface="나눔고딕 ExtraBold" panose="020D0904000000000000" pitchFamily="50" charset="-127"/>
              </a:rPr>
              <a:t> (</a:t>
            </a:r>
            <a:r>
              <a:rPr lang="ko-KR" sz="2000" dirty="0" err="1">
                <a:solidFill>
                  <a:srgbClr val="3F3F3F"/>
                </a:solidFill>
                <a:latin typeface="나눔고딕 ExtraBold" panose="020D0904000000000000" pitchFamily="50" charset="-127"/>
                <a:ea typeface="나눔고딕 ExtraBold" panose="020D0904000000000000" pitchFamily="50" charset="-127"/>
              </a:rPr>
              <a:t>dyseo@softonnet.com</a:t>
            </a:r>
            <a:r>
              <a:rPr lang="ko-KR" sz="2000" dirty="0">
                <a:solidFill>
                  <a:srgbClr val="3F3F3F"/>
                </a:solidFill>
                <a:latin typeface="나눔고딕 ExtraBold" panose="020D0904000000000000" pitchFamily="50" charset="-127"/>
                <a:ea typeface="나눔고딕 ExtraBold" panose="020D0904000000000000" pitchFamily="50" charset="-127"/>
              </a:rPr>
              <a:t>)</a:t>
            </a:r>
            <a:endParaRPr sz="2000" dirty="0">
              <a:solidFill>
                <a:srgbClr val="3F3F3F"/>
              </a:solidFill>
              <a:latin typeface="나눔고딕 ExtraBold" panose="020D0904000000000000" pitchFamily="50" charset="-127"/>
              <a:ea typeface="나눔고딕 ExtraBold" panose="020D0904000000000000" pitchFamily="50" charset="-127"/>
            </a:endParaRPr>
          </a:p>
          <a:p>
            <a:pPr marL="0" marR="0" lvl="0" indent="0" algn="l" rtl="0">
              <a:lnSpc>
                <a:spcPct val="135000"/>
              </a:lnSpc>
              <a:spcBef>
                <a:spcPts val="0"/>
              </a:spcBef>
              <a:spcAft>
                <a:spcPts val="0"/>
              </a:spcAft>
              <a:buNone/>
            </a:pPr>
            <a:r>
              <a:rPr lang="ko-KR" sz="2000" dirty="0">
                <a:solidFill>
                  <a:srgbClr val="3F3F3F"/>
                </a:solidFill>
                <a:latin typeface="나눔고딕 ExtraBold" panose="020D0904000000000000" pitchFamily="50" charset="-127"/>
                <a:ea typeface="나눔고딕 ExtraBold" panose="020D0904000000000000" pitchFamily="50" charset="-127"/>
                <a:sym typeface="Arial"/>
              </a:rPr>
              <a:t>)</a:t>
            </a:r>
            <a:endParaRPr sz="2000" dirty="0">
              <a:solidFill>
                <a:srgbClr val="3F3F3F"/>
              </a:solidFill>
              <a:latin typeface="나눔고딕 ExtraBold" panose="020D0904000000000000" pitchFamily="50" charset="-127"/>
              <a:ea typeface="나눔고딕 ExtraBold" panose="020D0904000000000000" pitchFamily="50" charset="-127"/>
              <a:sym typeface="Arial"/>
            </a:endParaRPr>
          </a:p>
          <a:p>
            <a:pPr marL="0" marR="0" lvl="0" indent="0" algn="l" rtl="0">
              <a:lnSpc>
                <a:spcPct val="135000"/>
              </a:lnSpc>
              <a:spcBef>
                <a:spcPts val="0"/>
              </a:spcBef>
              <a:spcAft>
                <a:spcPts val="0"/>
              </a:spcAft>
              <a:buNone/>
            </a:pPr>
            <a:endParaRPr sz="2000" dirty="0">
              <a:solidFill>
                <a:srgbClr val="3F3F3F"/>
              </a:solidFill>
              <a:latin typeface="나눔고딕 ExtraBold" panose="020D0904000000000000" pitchFamily="50" charset="-127"/>
              <a:ea typeface="나눔고딕 ExtraBold" panose="020D0904000000000000" pitchFamily="50" charset="-127"/>
              <a:sym typeface="Arial"/>
            </a:endParaRPr>
          </a:p>
        </p:txBody>
      </p:sp>
      <p:sp>
        <p:nvSpPr>
          <p:cNvPr id="2" name="TextBox 1">
            <a:extLst>
              <a:ext uri="{FF2B5EF4-FFF2-40B4-BE49-F238E27FC236}">
                <a16:creationId xmlns:a16="http://schemas.microsoft.com/office/drawing/2014/main" id="{00FC80FD-20C7-70E7-C690-165FC94088D4}"/>
              </a:ext>
            </a:extLst>
          </p:cNvPr>
          <p:cNvSpPr txBox="1"/>
          <p:nvPr/>
        </p:nvSpPr>
        <p:spPr>
          <a:xfrm>
            <a:off x="2927648" y="550290"/>
            <a:ext cx="6845832" cy="1570041"/>
          </a:xfrm>
          <a:prstGeom prst="rect">
            <a:avLst/>
          </a:prstGeom>
          <a:noFill/>
        </p:spPr>
        <p:txBody>
          <a:bodyPr wrap="square" rtlCol="0">
            <a:noAutofit/>
          </a:bodyPr>
          <a:lstStyle/>
          <a:p>
            <a:pPr marL="228600" lvl="1" algn="ctr">
              <a:lnSpc>
                <a:spcPts val="500"/>
              </a:lnSpc>
              <a:spcAft>
                <a:spcPts val="1200"/>
              </a:spcAft>
            </a:pPr>
            <a:endParaRPr lang="en-US" altLang="ko-KR" sz="8000" dirty="0">
              <a:ln w="0"/>
              <a:gradFill>
                <a:gsLst>
                  <a:gs pos="0">
                    <a:schemeClr val="tx2">
                      <a:lumMod val="75000"/>
                    </a:schemeClr>
                  </a:gs>
                  <a:gs pos="54000">
                    <a:schemeClr val="accent1">
                      <a:lumMod val="75000"/>
                    </a:schemeClr>
                  </a:gs>
                  <a:gs pos="79000">
                    <a:schemeClr val="accent1">
                      <a:lumMod val="60000"/>
                      <a:lumOff val="40000"/>
                    </a:schemeClr>
                  </a:gs>
                  <a:gs pos="100000">
                    <a:schemeClr val="accent1">
                      <a:lumMod val="20000"/>
                      <a:lumOff val="80000"/>
                    </a:schemeClr>
                  </a:gs>
                </a:gsLst>
                <a:lin ang="5400000" scaled="1"/>
              </a:gradFill>
              <a:effectLst>
                <a:reflection blurRad="6350" stA="53000" endA="300" endPos="35500" dir="5400000" sy="-90000" algn="bl" rotWithShape="0"/>
              </a:effectLst>
              <a:latin typeface="HY헤드라인M" panose="02030600000101010101" pitchFamily="18" charset="-127"/>
              <a:ea typeface="HY헤드라인M" panose="02030600000101010101" pitchFamily="18" charset="-127"/>
            </a:endParaRPr>
          </a:p>
          <a:p>
            <a:pPr marL="228600" lvl="1" algn="ctr">
              <a:spcAft>
                <a:spcPts val="1200"/>
              </a:spcAft>
            </a:pPr>
            <a:r>
              <a:rPr lang="ko-KR" altLang="en-US" sz="8800" dirty="0">
                <a:ln w="0"/>
                <a:gradFill>
                  <a:gsLst>
                    <a:gs pos="0">
                      <a:schemeClr val="tx2">
                        <a:lumMod val="75000"/>
                      </a:schemeClr>
                    </a:gs>
                    <a:gs pos="54000">
                      <a:schemeClr val="accent1">
                        <a:lumMod val="75000"/>
                      </a:schemeClr>
                    </a:gs>
                    <a:gs pos="79000">
                      <a:schemeClr val="accent1">
                        <a:lumMod val="60000"/>
                        <a:lumOff val="40000"/>
                      </a:schemeClr>
                    </a:gs>
                    <a:gs pos="100000">
                      <a:schemeClr val="accent1">
                        <a:lumMod val="20000"/>
                        <a:lumOff val="80000"/>
                      </a:schemeClr>
                    </a:gs>
                  </a:gsLst>
                  <a:lin ang="5400000" scaled="1"/>
                </a:gradFill>
                <a:effectLst>
                  <a:reflection blurRad="6350" stA="53000" endA="300" endPos="35500" dir="5400000" sy="-90000" algn="bl" rotWithShape="0"/>
                </a:effectLst>
                <a:latin typeface="나눔고딕 ExtraBold" panose="020D0904000000000000" pitchFamily="50" charset="-127"/>
                <a:ea typeface="나눔고딕 ExtraBold" panose="020D0904000000000000" pitchFamily="50" charset="-127"/>
              </a:rPr>
              <a:t>감사합니다</a:t>
            </a:r>
            <a:r>
              <a:rPr lang="en-US" altLang="ko-KR" sz="8800" dirty="0">
                <a:ln w="0"/>
                <a:gradFill>
                  <a:gsLst>
                    <a:gs pos="0">
                      <a:schemeClr val="tx2">
                        <a:lumMod val="75000"/>
                      </a:schemeClr>
                    </a:gs>
                    <a:gs pos="54000">
                      <a:schemeClr val="accent1">
                        <a:lumMod val="75000"/>
                      </a:schemeClr>
                    </a:gs>
                    <a:gs pos="79000">
                      <a:schemeClr val="accent1">
                        <a:lumMod val="60000"/>
                        <a:lumOff val="40000"/>
                      </a:schemeClr>
                    </a:gs>
                    <a:gs pos="100000">
                      <a:schemeClr val="accent1">
                        <a:lumMod val="20000"/>
                        <a:lumOff val="80000"/>
                      </a:schemeClr>
                    </a:gs>
                  </a:gsLst>
                  <a:lin ang="5400000" scaled="1"/>
                </a:gradFill>
                <a:effectLst>
                  <a:reflection blurRad="6350" stA="53000" endA="300" endPos="35500" dir="5400000" sy="-90000" algn="bl" rotWithShape="0"/>
                </a:effectLst>
                <a:latin typeface="나눔고딕 ExtraBold" panose="020D0904000000000000" pitchFamily="50" charset="-127"/>
                <a:ea typeface="나눔고딕 ExtraBold" panose="020D0904000000000000" pitchFamily="50" charset="-127"/>
              </a:rPr>
              <a:t>.</a:t>
            </a:r>
            <a:endParaRPr lang="en-US" altLang="ko-KR" sz="8000" dirty="0">
              <a:ln w="0"/>
              <a:gradFill>
                <a:gsLst>
                  <a:gs pos="0">
                    <a:schemeClr val="tx2">
                      <a:lumMod val="75000"/>
                    </a:schemeClr>
                  </a:gs>
                  <a:gs pos="54000">
                    <a:schemeClr val="accent1">
                      <a:lumMod val="75000"/>
                    </a:schemeClr>
                  </a:gs>
                  <a:gs pos="79000">
                    <a:schemeClr val="accent1">
                      <a:lumMod val="60000"/>
                      <a:lumOff val="40000"/>
                    </a:schemeClr>
                  </a:gs>
                  <a:gs pos="100000">
                    <a:schemeClr val="accent1">
                      <a:lumMod val="20000"/>
                      <a:lumOff val="80000"/>
                    </a:schemeClr>
                  </a:gs>
                </a:gsLst>
                <a:lin ang="5400000" scaled="1"/>
              </a:gradFill>
              <a:effectLst>
                <a:reflection blurRad="6350" stA="53000" endA="300" endPos="35500" dir="5400000" sy="-90000" algn="bl" rotWithShape="0"/>
              </a:effectLst>
              <a:latin typeface="나눔고딕 ExtraBold" panose="020D0904000000000000" pitchFamily="50" charset="-127"/>
              <a:ea typeface="나눔고딕 ExtraBold" panose="020D0904000000000000" pitchFamily="50"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3"/>
          <p:cNvPicPr preferRelativeResize="0"/>
          <p:nvPr/>
        </p:nvPicPr>
        <p:blipFill rotWithShape="1">
          <a:blip r:embed="rId3">
            <a:alphaModFix/>
          </a:blip>
          <a:srcRect l="2070"/>
          <a:stretch/>
        </p:blipFill>
        <p:spPr>
          <a:xfrm>
            <a:off x="-1" y="-11700"/>
            <a:ext cx="12192000" cy="1653540"/>
          </a:xfrm>
          <a:prstGeom prst="rect">
            <a:avLst/>
          </a:prstGeom>
          <a:noFill/>
          <a:ln>
            <a:noFill/>
          </a:ln>
        </p:spPr>
      </p:pic>
      <p:grpSp>
        <p:nvGrpSpPr>
          <p:cNvPr id="126" name="Google Shape;126;p3"/>
          <p:cNvGrpSpPr/>
          <p:nvPr/>
        </p:nvGrpSpPr>
        <p:grpSpPr>
          <a:xfrm>
            <a:off x="498598" y="42191"/>
            <a:ext cx="11509579" cy="1028017"/>
            <a:chOff x="75608" y="2052334"/>
            <a:chExt cx="11509579" cy="1194430"/>
          </a:xfrm>
        </p:grpSpPr>
        <p:grpSp>
          <p:nvGrpSpPr>
            <p:cNvPr id="127" name="Google Shape;127;p3"/>
            <p:cNvGrpSpPr/>
            <p:nvPr/>
          </p:nvGrpSpPr>
          <p:grpSpPr>
            <a:xfrm>
              <a:off x="75608" y="2052334"/>
              <a:ext cx="11509579" cy="1194430"/>
              <a:chOff x="1100466" y="1216983"/>
              <a:chExt cx="7640698" cy="882952"/>
            </a:xfrm>
          </p:grpSpPr>
          <p:sp>
            <p:nvSpPr>
              <p:cNvPr id="128" name="Google Shape;128;p3"/>
              <p:cNvSpPr/>
              <p:nvPr/>
            </p:nvSpPr>
            <p:spPr>
              <a:xfrm>
                <a:off x="1889975" y="1322770"/>
                <a:ext cx="6851189" cy="777165"/>
              </a:xfrm>
              <a:prstGeom prst="rect">
                <a:avLst/>
              </a:prstGeom>
              <a:solidFill>
                <a:srgbClr val="2F3A4B"/>
              </a:solidFill>
              <a:ln>
                <a:noFill/>
              </a:ln>
            </p:spPr>
            <p:txBody>
              <a:bodyPr spcFirstLastPara="1" wrap="square" lIns="0" tIns="45700" rIns="0" bIns="45700" anchor="ctr" anchorCtr="0">
                <a:noAutofit/>
              </a:bodyPr>
              <a:lstStyle/>
              <a:p>
                <a:pPr marL="0" marR="0" lvl="0" indent="0" algn="l" rtl="0">
                  <a:spcBef>
                    <a:spcPts val="0"/>
                  </a:spcBef>
                  <a:spcAft>
                    <a:spcPts val="0"/>
                  </a:spcAft>
                  <a:buNone/>
                </a:pPr>
                <a:r>
                  <a:rPr lang="ko-KR" sz="4000" b="1" dirty="0">
                    <a:solidFill>
                      <a:schemeClr val="lt1"/>
                    </a:solidFill>
                    <a:latin typeface="Malgun Gothic"/>
                    <a:ea typeface="Malgun Gothic"/>
                    <a:cs typeface="Malgun Gothic"/>
                    <a:sym typeface="Malgun Gothic"/>
                  </a:rPr>
                  <a:t> </a:t>
                </a:r>
                <a:r>
                  <a:rPr lang="ko-KR" sz="4000" b="1" dirty="0" err="1">
                    <a:solidFill>
                      <a:schemeClr val="lt1"/>
                    </a:solidFill>
                    <a:latin typeface="Malgun Gothic"/>
                    <a:ea typeface="Malgun Gothic"/>
                    <a:cs typeface="Malgun Gothic"/>
                    <a:sym typeface="Malgun Gothic"/>
                  </a:rPr>
                  <a:t>GEdge</a:t>
                </a:r>
                <a:r>
                  <a:rPr lang="ko-KR" sz="4000" b="1" dirty="0">
                    <a:solidFill>
                      <a:schemeClr val="lt1"/>
                    </a:solidFill>
                    <a:latin typeface="Malgun Gothic"/>
                    <a:ea typeface="Malgun Gothic"/>
                    <a:cs typeface="Malgun Gothic"/>
                    <a:sym typeface="Malgun Gothic"/>
                  </a:rPr>
                  <a:t> 플랫폼 내 GS-</a:t>
                </a:r>
                <a:r>
                  <a:rPr lang="ko-KR" sz="4000" b="1" dirty="0" err="1">
                    <a:solidFill>
                      <a:schemeClr val="lt1"/>
                    </a:solidFill>
                    <a:latin typeface="Malgun Gothic"/>
                    <a:ea typeface="Malgun Gothic"/>
                    <a:cs typeface="Malgun Gothic"/>
                    <a:sym typeface="Malgun Gothic"/>
                  </a:rPr>
                  <a:t>Aiflow의</a:t>
                </a:r>
                <a:r>
                  <a:rPr lang="ko-KR" sz="4000" b="1" dirty="0">
                    <a:solidFill>
                      <a:schemeClr val="lt1"/>
                    </a:solidFill>
                    <a:latin typeface="Malgun Gothic"/>
                    <a:ea typeface="Malgun Gothic"/>
                    <a:cs typeface="Malgun Gothic"/>
                    <a:sym typeface="Malgun Gothic"/>
                  </a:rPr>
                  <a:t> 포지셔닝</a:t>
                </a:r>
                <a:endParaRPr sz="4000" b="1" dirty="0">
                  <a:solidFill>
                    <a:schemeClr val="lt1"/>
                  </a:solidFill>
                  <a:latin typeface="Malgun Gothic"/>
                  <a:ea typeface="Malgun Gothic"/>
                  <a:cs typeface="Malgun Gothic"/>
                  <a:sym typeface="Malgun Gothic"/>
                </a:endParaRPr>
              </a:p>
            </p:txBody>
          </p:sp>
          <p:sp>
            <p:nvSpPr>
              <p:cNvPr id="129" name="Google Shape;129;p3"/>
              <p:cNvSpPr/>
              <p:nvPr/>
            </p:nvSpPr>
            <p:spPr>
              <a:xfrm>
                <a:off x="1100466" y="1216983"/>
                <a:ext cx="461634" cy="461634"/>
              </a:xfrm>
              <a:prstGeom prst="roundRect">
                <a:avLst>
                  <a:gd name="adj" fmla="val 16667"/>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endParaRPr sz="9600">
                  <a:solidFill>
                    <a:srgbClr val="2F3A4B"/>
                  </a:solidFill>
                  <a:latin typeface="Arial"/>
                  <a:ea typeface="Arial"/>
                  <a:cs typeface="Arial"/>
                  <a:sym typeface="Arial"/>
                </a:endParaRPr>
              </a:p>
            </p:txBody>
          </p:sp>
        </p:grpSp>
        <p:pic>
          <p:nvPicPr>
            <p:cNvPr id="130" name="Google Shape;130;p3"/>
            <p:cNvPicPr preferRelativeResize="0"/>
            <p:nvPr/>
          </p:nvPicPr>
          <p:blipFill rotWithShape="1">
            <a:blip r:embed="rId4">
              <a:alphaModFix/>
            </a:blip>
            <a:srcRect r="35652" b="58399"/>
            <a:stretch/>
          </p:blipFill>
          <p:spPr>
            <a:xfrm>
              <a:off x="8711829" y="2195032"/>
              <a:ext cx="2711623" cy="1051732"/>
            </a:xfrm>
            <a:prstGeom prst="rect">
              <a:avLst/>
            </a:prstGeom>
            <a:noFill/>
            <a:ln>
              <a:noFill/>
            </a:ln>
          </p:spPr>
        </p:pic>
      </p:grpSp>
      <p:pic>
        <p:nvPicPr>
          <p:cNvPr id="131" name="Google Shape;131;p3"/>
          <p:cNvPicPr preferRelativeResize="0"/>
          <p:nvPr/>
        </p:nvPicPr>
        <p:blipFill rotWithShape="1">
          <a:blip r:embed="rId5">
            <a:alphaModFix/>
          </a:blip>
          <a:srcRect/>
          <a:stretch/>
        </p:blipFill>
        <p:spPr>
          <a:xfrm>
            <a:off x="15523" y="230510"/>
            <a:ext cx="1548578" cy="953145"/>
          </a:xfrm>
          <a:prstGeom prst="rect">
            <a:avLst/>
          </a:prstGeom>
          <a:noFill/>
          <a:ln>
            <a:noFill/>
          </a:ln>
        </p:spPr>
      </p:pic>
      <p:pic>
        <p:nvPicPr>
          <p:cNvPr id="132" name="Google Shape;132;p3"/>
          <p:cNvPicPr preferRelativeResize="0"/>
          <p:nvPr/>
        </p:nvPicPr>
        <p:blipFill rotWithShape="1">
          <a:blip r:embed="rId6">
            <a:alphaModFix/>
          </a:blip>
          <a:srcRect/>
          <a:stretch/>
        </p:blipFill>
        <p:spPr>
          <a:xfrm>
            <a:off x="983432" y="1100907"/>
            <a:ext cx="10441160" cy="5659199"/>
          </a:xfrm>
          <a:prstGeom prst="rect">
            <a:avLst/>
          </a:prstGeom>
          <a:noFill/>
          <a:ln>
            <a:noFill/>
          </a:ln>
        </p:spPr>
      </p:pic>
      <p:sp>
        <p:nvSpPr>
          <p:cNvPr id="133" name="Google Shape;133;p3"/>
          <p:cNvSpPr/>
          <p:nvPr/>
        </p:nvSpPr>
        <p:spPr>
          <a:xfrm>
            <a:off x="1351300" y="3626950"/>
            <a:ext cx="2265000" cy="1219800"/>
          </a:xfrm>
          <a:prstGeom prst="rect">
            <a:avLst/>
          </a:prstGeom>
          <a:noFill/>
          <a:ln w="38100" cap="flat" cmpd="sng">
            <a:solidFill>
              <a:srgbClr val="C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4"/>
          <p:cNvPicPr preferRelativeResize="0"/>
          <p:nvPr/>
        </p:nvPicPr>
        <p:blipFill rotWithShape="1">
          <a:blip r:embed="rId3">
            <a:alphaModFix/>
          </a:blip>
          <a:srcRect l="2070"/>
          <a:stretch/>
        </p:blipFill>
        <p:spPr>
          <a:xfrm>
            <a:off x="-1" y="-11700"/>
            <a:ext cx="12192000" cy="1653540"/>
          </a:xfrm>
          <a:prstGeom prst="rect">
            <a:avLst/>
          </a:prstGeom>
          <a:noFill/>
          <a:ln>
            <a:noFill/>
          </a:ln>
        </p:spPr>
      </p:pic>
      <p:pic>
        <p:nvPicPr>
          <p:cNvPr id="140" name="Google Shape;140;p4"/>
          <p:cNvPicPr preferRelativeResize="0"/>
          <p:nvPr/>
        </p:nvPicPr>
        <p:blipFill rotWithShape="1">
          <a:blip r:embed="rId4">
            <a:alphaModFix/>
          </a:blip>
          <a:srcRect r="35652"/>
          <a:stretch/>
        </p:blipFill>
        <p:spPr>
          <a:xfrm>
            <a:off x="9130182" y="2044280"/>
            <a:ext cx="1537820" cy="1591194"/>
          </a:xfrm>
          <a:prstGeom prst="rect">
            <a:avLst/>
          </a:prstGeom>
          <a:noFill/>
          <a:ln>
            <a:noFill/>
          </a:ln>
        </p:spPr>
      </p:pic>
      <p:grpSp>
        <p:nvGrpSpPr>
          <p:cNvPr id="141" name="Google Shape;141;p4"/>
          <p:cNvGrpSpPr/>
          <p:nvPr/>
        </p:nvGrpSpPr>
        <p:grpSpPr>
          <a:xfrm>
            <a:off x="75608" y="1660188"/>
            <a:ext cx="12116391" cy="1408772"/>
            <a:chOff x="1100466" y="927100"/>
            <a:chExt cx="8043534" cy="1041400"/>
          </a:xfrm>
        </p:grpSpPr>
        <p:sp>
          <p:nvSpPr>
            <p:cNvPr id="142" name="Google Shape;142;p4"/>
            <p:cNvSpPr/>
            <p:nvPr/>
          </p:nvSpPr>
          <p:spPr>
            <a:xfrm>
              <a:off x="1790700" y="927100"/>
              <a:ext cx="7353300" cy="1041400"/>
            </a:xfrm>
            <a:prstGeom prst="rect">
              <a:avLst/>
            </a:prstGeom>
            <a:solidFill>
              <a:srgbClr val="2F3A4B"/>
            </a:solidFill>
            <a:ln>
              <a:noFill/>
            </a:ln>
          </p:spPr>
          <p:txBody>
            <a:bodyPr spcFirstLastPara="1" wrap="square" lIns="0" tIns="45700" rIns="0" bIns="45700" anchor="ctr" anchorCtr="0">
              <a:noAutofit/>
            </a:bodyPr>
            <a:lstStyle/>
            <a:p>
              <a:pPr marL="0" marR="0" lvl="0" indent="0" algn="l" rtl="0">
                <a:spcBef>
                  <a:spcPts val="0"/>
                </a:spcBef>
                <a:spcAft>
                  <a:spcPts val="0"/>
                </a:spcAft>
                <a:buNone/>
              </a:pPr>
              <a:r>
                <a:rPr lang="ko-KR" sz="4400" b="1" dirty="0">
                  <a:solidFill>
                    <a:schemeClr val="lt1"/>
                  </a:solidFill>
                  <a:latin typeface="나눔고딕 ExtraBold" panose="020D0904000000000000" pitchFamily="50" charset="-127"/>
                  <a:ea typeface="나눔고딕 ExtraBold" panose="020D0904000000000000" pitchFamily="50" charset="-127"/>
                  <a:cs typeface="Malgun Gothic"/>
                  <a:sym typeface="Malgun Gothic"/>
                </a:rPr>
                <a:t> 지능형 서비스 운용 프레임워크 개요</a:t>
              </a:r>
              <a:endParaRPr sz="4400" b="1" dirty="0">
                <a:solidFill>
                  <a:schemeClr val="lt1"/>
                </a:solidFill>
                <a:latin typeface="나눔고딕 ExtraBold" panose="020D0904000000000000" pitchFamily="50" charset="-127"/>
                <a:ea typeface="나눔고딕 ExtraBold" panose="020D0904000000000000" pitchFamily="50" charset="-127"/>
                <a:cs typeface="Malgun Gothic"/>
                <a:sym typeface="Malgun Gothic"/>
              </a:endParaRPr>
            </a:p>
          </p:txBody>
        </p:sp>
        <p:sp>
          <p:nvSpPr>
            <p:cNvPr id="143" name="Google Shape;143;p4"/>
            <p:cNvSpPr/>
            <p:nvPr/>
          </p:nvSpPr>
          <p:spPr>
            <a:xfrm>
              <a:off x="1100466" y="1216983"/>
              <a:ext cx="461634" cy="461634"/>
            </a:xfrm>
            <a:prstGeom prst="roundRect">
              <a:avLst>
                <a:gd name="adj" fmla="val 16667"/>
              </a:avLst>
            </a:prstGeom>
            <a:noFill/>
            <a:ln>
              <a:noFill/>
            </a:ln>
          </p:spPr>
          <p:txBody>
            <a:bodyPr spcFirstLastPara="1" wrap="square" lIns="0" tIns="0" rIns="0" bIns="0" anchor="ctr" anchorCtr="0">
              <a:noAutofit/>
            </a:bodyPr>
            <a:lstStyle/>
            <a:p>
              <a:pPr algn="ctr">
                <a:spcBef>
                  <a:spcPts val="0"/>
                </a:spcBef>
                <a:buSzPct val="25000"/>
              </a:pPr>
              <a:r>
                <a:rPr lang="en-US" altLang="ko-KR" sz="9600" dirty="0">
                  <a:solidFill>
                    <a:srgbClr val="2F3A4B"/>
                  </a:solidFill>
                  <a:latin typeface="나눔고딕 ExtraBold" panose="020D0904000000000000" pitchFamily="50" charset="-127"/>
                  <a:ea typeface="나눔고딕 ExtraBold" panose="020D0904000000000000" pitchFamily="50" charset="-127"/>
                </a:rPr>
                <a:t>Ⅰ</a:t>
              </a:r>
              <a:endParaRPr lang="ko-KR" altLang="en-US" sz="9600" dirty="0">
                <a:solidFill>
                  <a:srgbClr val="2F3A4B"/>
                </a:solidFill>
                <a:latin typeface="나눔고딕 ExtraBold" panose="020D0904000000000000" pitchFamily="50" charset="-127"/>
                <a:ea typeface="나눔고딕 ExtraBold" panose="020D0904000000000000" pitchFamily="50" charset="-127"/>
              </a:endParaRPr>
            </a:p>
          </p:txBody>
        </p:sp>
      </p:grpSp>
      <p:pic>
        <p:nvPicPr>
          <p:cNvPr id="144" name="Google Shape;144;p4"/>
          <p:cNvPicPr preferRelativeResize="0"/>
          <p:nvPr/>
        </p:nvPicPr>
        <p:blipFill rotWithShape="1">
          <a:blip r:embed="rId5">
            <a:alphaModFix/>
          </a:blip>
          <a:srcRect r="35652" b="58399"/>
          <a:stretch/>
        </p:blipFill>
        <p:spPr>
          <a:xfrm>
            <a:off x="9480376" y="1882527"/>
            <a:ext cx="2711623" cy="11671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sldNum" idx="12"/>
          </p:nvPr>
        </p:nvSpPr>
        <p:spPr>
          <a:xfrm>
            <a:off x="9264352" y="6436184"/>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4</a:t>
            </a:fld>
            <a:endParaRPr/>
          </a:p>
        </p:txBody>
      </p:sp>
      <p:sp>
        <p:nvSpPr>
          <p:cNvPr id="150" name="Google Shape;150;p5"/>
          <p:cNvSpPr txBox="1">
            <a:spLocks noGrp="1"/>
          </p:cNvSpPr>
          <p:nvPr>
            <p:ph type="title"/>
          </p:nvPr>
        </p:nvSpPr>
        <p:spPr>
          <a:xfrm>
            <a:off x="1127448" y="117578"/>
            <a:ext cx="9588896" cy="78796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ko-KR" dirty="0">
                <a:solidFill>
                  <a:srgbClr val="244061"/>
                </a:solidFill>
                <a:latin typeface="나눔고딕 ExtraBold" panose="020D0904000000000000" pitchFamily="50" charset="-127"/>
                <a:ea typeface="나눔고딕 ExtraBold" panose="020D0904000000000000" pitchFamily="50" charset="-127"/>
              </a:rPr>
              <a:t>지능형 서비스 운용 프레임워크 개요</a:t>
            </a:r>
            <a:endParaRPr dirty="0">
              <a:latin typeface="나눔고딕 ExtraBold" panose="020D0904000000000000" pitchFamily="50" charset="-127"/>
              <a:ea typeface="나눔고딕 ExtraBold" panose="020D0904000000000000" pitchFamily="50" charset="-127"/>
            </a:endParaRPr>
          </a:p>
        </p:txBody>
      </p:sp>
      <p:sp>
        <p:nvSpPr>
          <p:cNvPr id="151" name="Google Shape;151;p5"/>
          <p:cNvSpPr txBox="1"/>
          <p:nvPr/>
        </p:nvSpPr>
        <p:spPr>
          <a:xfrm>
            <a:off x="406248" y="157576"/>
            <a:ext cx="277320" cy="574453"/>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dirty="0">
                <a:solidFill>
                  <a:schemeClr val="lt1"/>
                </a:solidFill>
                <a:latin typeface="Malgun Gothic"/>
                <a:ea typeface="Malgun Gothic"/>
                <a:cs typeface="Malgun Gothic"/>
                <a:sym typeface="Malgun Gothic"/>
              </a:rPr>
              <a:t>1</a:t>
            </a:r>
            <a:endParaRPr sz="3733" b="1" dirty="0">
              <a:solidFill>
                <a:schemeClr val="lt1"/>
              </a:solidFill>
              <a:latin typeface="Malgun Gothic"/>
              <a:ea typeface="Malgun Gothic"/>
              <a:cs typeface="Malgun Gothic"/>
              <a:sym typeface="Malgun Gothic"/>
            </a:endParaRPr>
          </a:p>
        </p:txBody>
      </p:sp>
      <p:sp>
        <p:nvSpPr>
          <p:cNvPr id="152" name="Google Shape;152;p5"/>
          <p:cNvSpPr/>
          <p:nvPr/>
        </p:nvSpPr>
        <p:spPr>
          <a:xfrm>
            <a:off x="335350" y="1143420"/>
            <a:ext cx="11597100" cy="9150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153" name="Google Shape;153;p5"/>
          <p:cNvSpPr txBox="1"/>
          <p:nvPr/>
        </p:nvSpPr>
        <p:spPr>
          <a:xfrm>
            <a:off x="587200" y="1161649"/>
            <a:ext cx="11492700" cy="7881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0000"/>
              </a:lnSpc>
              <a:spcBef>
                <a:spcPts val="0"/>
              </a:spcBef>
              <a:spcAft>
                <a:spcPts val="0"/>
              </a:spcAft>
              <a:buClr>
                <a:srgbClr val="993300"/>
              </a:buClr>
              <a:buSzPts val="1400"/>
              <a:buFont typeface="Noto Sans Symbols"/>
              <a:buChar char="●"/>
            </a:pPr>
            <a:r>
              <a:rPr lang="ko-KR" sz="2000" dirty="0">
                <a:solidFill>
                  <a:schemeClr val="dk1"/>
                </a:solidFill>
                <a:latin typeface="나눔고딕" panose="020D0604000000000000" pitchFamily="50" charset="-127"/>
                <a:ea typeface="나눔고딕" panose="020D0604000000000000" pitchFamily="50" charset="-127"/>
              </a:rPr>
              <a:t>지능형 서비스 운용 프레임워크 구조</a:t>
            </a:r>
            <a:endParaRPr dirty="0">
              <a:latin typeface="나눔고딕" panose="020D0604000000000000" pitchFamily="50" charset="-127"/>
              <a:ea typeface="나눔고딕" panose="020D0604000000000000" pitchFamily="50" charset="-127"/>
            </a:endParaRPr>
          </a:p>
          <a:p>
            <a:pPr marL="742950" marR="0" lvl="1" indent="-285750" algn="l" rtl="0">
              <a:lnSpc>
                <a:spcPct val="110000"/>
              </a:lnSpc>
              <a:spcBef>
                <a:spcPts val="600"/>
              </a:spcBef>
              <a:spcAft>
                <a:spcPts val="0"/>
              </a:spcAft>
              <a:buClr>
                <a:schemeClr val="dk1"/>
              </a:buClr>
              <a:buSzPts val="1600"/>
              <a:buFont typeface="Arial"/>
              <a:buChar char="–"/>
            </a:pPr>
            <a:r>
              <a:rPr lang="ko-KR" sz="1600" b="0" i="0" u="none" strike="noStrike" cap="none" dirty="0">
                <a:solidFill>
                  <a:schemeClr val="dk1"/>
                </a:solidFill>
                <a:latin typeface="나눔고딕" panose="020D0604000000000000" pitchFamily="50" charset="-127"/>
                <a:ea typeface="나눔고딕" panose="020D0604000000000000" pitchFamily="50" charset="-127"/>
                <a:sym typeface="Arial"/>
              </a:rPr>
              <a:t> </a:t>
            </a:r>
            <a:r>
              <a:rPr lang="ko-KR" sz="1600" dirty="0">
                <a:solidFill>
                  <a:schemeClr val="dk1"/>
                </a:solidFill>
                <a:latin typeface="나눔고딕" panose="020D0604000000000000" pitchFamily="50" charset="-127"/>
                <a:ea typeface="나눔고딕" panose="020D0604000000000000" pitchFamily="50" charset="-127"/>
              </a:rPr>
              <a:t>지능형 서비스의 실행 런타임 관리 기술과 지능형 서비스의 배포를 위한 워크플로 운영 기술로 구성</a:t>
            </a:r>
            <a:endParaRPr sz="1600" b="0" i="0" u="none" strike="noStrike" cap="none" dirty="0">
              <a:solidFill>
                <a:schemeClr val="dk1"/>
              </a:solidFill>
              <a:latin typeface="나눔고딕" panose="020D0604000000000000" pitchFamily="50" charset="-127"/>
              <a:ea typeface="나눔고딕" panose="020D0604000000000000" pitchFamily="50" charset="-127"/>
              <a:sym typeface="Arial"/>
            </a:endParaRPr>
          </a:p>
        </p:txBody>
      </p:sp>
      <p:pic>
        <p:nvPicPr>
          <p:cNvPr id="154" name="Google Shape;154;p5"/>
          <p:cNvPicPr preferRelativeResize="0"/>
          <p:nvPr/>
        </p:nvPicPr>
        <p:blipFill>
          <a:blip r:embed="rId3">
            <a:alphaModFix/>
          </a:blip>
          <a:stretch>
            <a:fillRect/>
          </a:stretch>
        </p:blipFill>
        <p:spPr>
          <a:xfrm>
            <a:off x="808426" y="2296299"/>
            <a:ext cx="10226950" cy="4016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6"/>
          <p:cNvPicPr preferRelativeResize="0"/>
          <p:nvPr/>
        </p:nvPicPr>
        <p:blipFill rotWithShape="1">
          <a:blip r:embed="rId3">
            <a:alphaModFix/>
          </a:blip>
          <a:srcRect l="2070"/>
          <a:stretch/>
        </p:blipFill>
        <p:spPr>
          <a:xfrm>
            <a:off x="-1" y="-11700"/>
            <a:ext cx="12192000" cy="1653540"/>
          </a:xfrm>
          <a:prstGeom prst="rect">
            <a:avLst/>
          </a:prstGeom>
          <a:noFill/>
          <a:ln>
            <a:noFill/>
          </a:ln>
        </p:spPr>
      </p:pic>
      <p:pic>
        <p:nvPicPr>
          <p:cNvPr id="161" name="Google Shape;161;p6"/>
          <p:cNvPicPr preferRelativeResize="0"/>
          <p:nvPr/>
        </p:nvPicPr>
        <p:blipFill rotWithShape="1">
          <a:blip r:embed="rId4">
            <a:alphaModFix/>
          </a:blip>
          <a:srcRect r="35652"/>
          <a:stretch/>
        </p:blipFill>
        <p:spPr>
          <a:xfrm>
            <a:off x="9130182" y="2044280"/>
            <a:ext cx="1537820" cy="1591194"/>
          </a:xfrm>
          <a:prstGeom prst="rect">
            <a:avLst/>
          </a:prstGeom>
          <a:noFill/>
          <a:ln>
            <a:noFill/>
          </a:ln>
        </p:spPr>
      </p:pic>
      <p:sp>
        <p:nvSpPr>
          <p:cNvPr id="162" name="Google Shape;162;p6"/>
          <p:cNvSpPr/>
          <p:nvPr/>
        </p:nvSpPr>
        <p:spPr>
          <a:xfrm>
            <a:off x="1115343" y="1660188"/>
            <a:ext cx="11076656" cy="1408772"/>
          </a:xfrm>
          <a:prstGeom prst="rect">
            <a:avLst/>
          </a:prstGeom>
          <a:solidFill>
            <a:srgbClr val="2F3A4B"/>
          </a:solidFill>
          <a:ln>
            <a:noFill/>
          </a:ln>
        </p:spPr>
        <p:txBody>
          <a:bodyPr spcFirstLastPara="1" wrap="square" lIns="0" tIns="45700" rIns="0" bIns="45700" anchor="ctr" anchorCtr="0">
            <a:noAutofit/>
          </a:bodyPr>
          <a:lstStyle/>
          <a:p>
            <a:pPr marL="0" marR="0" lvl="0" indent="0" algn="l" rtl="0">
              <a:spcBef>
                <a:spcPts val="0"/>
              </a:spcBef>
              <a:spcAft>
                <a:spcPts val="0"/>
              </a:spcAft>
              <a:buNone/>
            </a:pPr>
            <a:r>
              <a:rPr lang="ko-KR" sz="4400" b="1" dirty="0">
                <a:solidFill>
                  <a:schemeClr val="lt1"/>
                </a:solidFill>
                <a:latin typeface="나눔고딕 ExtraBold" panose="020D0904000000000000" pitchFamily="50" charset="-127"/>
                <a:ea typeface="나눔고딕 ExtraBold" panose="020D0904000000000000" pitchFamily="50" charset="-127"/>
                <a:cs typeface="Malgun Gothic"/>
                <a:sym typeface="Malgun Gothic"/>
              </a:rPr>
              <a:t>지능형 서비스 워크플로 및 실행 관리 기술</a:t>
            </a:r>
            <a:endParaRPr sz="4400" b="1" dirty="0">
              <a:solidFill>
                <a:schemeClr val="lt1"/>
              </a:solidFill>
              <a:latin typeface="나눔고딕 ExtraBold" panose="020D0904000000000000" pitchFamily="50" charset="-127"/>
              <a:ea typeface="나눔고딕 ExtraBold" panose="020D0904000000000000" pitchFamily="50" charset="-127"/>
              <a:cs typeface="Malgun Gothic"/>
              <a:sym typeface="Malgun Gothic"/>
            </a:endParaRPr>
          </a:p>
        </p:txBody>
      </p:sp>
      <p:pic>
        <p:nvPicPr>
          <p:cNvPr id="163" name="Google Shape;163;p6"/>
          <p:cNvPicPr preferRelativeResize="0"/>
          <p:nvPr/>
        </p:nvPicPr>
        <p:blipFill rotWithShape="1">
          <a:blip r:embed="rId5">
            <a:alphaModFix/>
          </a:blip>
          <a:srcRect r="35652" b="58399"/>
          <a:stretch/>
        </p:blipFill>
        <p:spPr>
          <a:xfrm>
            <a:off x="9480376" y="1882527"/>
            <a:ext cx="2711623" cy="1167181"/>
          </a:xfrm>
          <a:prstGeom prst="rect">
            <a:avLst/>
          </a:prstGeom>
          <a:noFill/>
          <a:ln>
            <a:noFill/>
          </a:ln>
        </p:spPr>
      </p:pic>
      <p:sp>
        <p:nvSpPr>
          <p:cNvPr id="164" name="Google Shape;164;p6"/>
          <p:cNvSpPr/>
          <p:nvPr/>
        </p:nvSpPr>
        <p:spPr>
          <a:xfrm>
            <a:off x="107504" y="1941978"/>
            <a:ext cx="803920" cy="838950"/>
          </a:xfrm>
          <a:prstGeom prst="roundRect">
            <a:avLst>
              <a:gd name="adj" fmla="val 16667"/>
            </a:avLst>
          </a:prstGeom>
          <a:noFill/>
          <a:ln>
            <a:noFill/>
          </a:ln>
        </p:spPr>
        <p:txBody>
          <a:bodyPr spcFirstLastPara="1" wrap="square" lIns="0" tIns="0" rIns="0" bIns="0" anchor="ctr" anchorCtr="0">
            <a:noAutofit/>
          </a:bodyPr>
          <a:lstStyle/>
          <a:p>
            <a:pPr algn="ctr">
              <a:spcBef>
                <a:spcPts val="0"/>
              </a:spcBef>
              <a:buSzPct val="25000"/>
            </a:pPr>
            <a:r>
              <a:rPr lang="en-US" altLang="ko-KR" sz="9600" dirty="0">
                <a:solidFill>
                  <a:srgbClr val="2F3A4B"/>
                </a:solidFill>
                <a:latin typeface="나눔고딕 ExtraBold" panose="020D0904000000000000" pitchFamily="50" charset="-127"/>
                <a:ea typeface="나눔고딕 ExtraBold" panose="020D0904000000000000" pitchFamily="50" charset="-127"/>
              </a:rPr>
              <a:t>Ⅱ</a:t>
            </a:r>
            <a:endParaRPr lang="ko-KR" altLang="en-US" sz="9600" dirty="0">
              <a:solidFill>
                <a:srgbClr val="2F3A4B"/>
              </a:solidFill>
              <a:latin typeface="나눔고딕 ExtraBold" panose="020D0904000000000000" pitchFamily="50" charset="-127"/>
              <a:ea typeface="나눔고딕 ExtraBold" panose="020D0904000000000000" pitchFamily="50"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bfb253e202_0_0"/>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6</a:t>
            </a:fld>
            <a:endParaRPr/>
          </a:p>
        </p:txBody>
      </p:sp>
      <p:sp>
        <p:nvSpPr>
          <p:cNvPr id="170" name="Google Shape;170;g1bfb253e202_0_0"/>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ko-KR" dirty="0">
                <a:solidFill>
                  <a:srgbClr val="244061"/>
                </a:solidFill>
                <a:latin typeface="나눔고딕 ExtraBold" panose="020D0904000000000000" pitchFamily="50" charset="-127"/>
                <a:ea typeface="나눔고딕 ExtraBold" panose="020D0904000000000000" pitchFamily="50" charset="-127"/>
              </a:rPr>
              <a:t>기존 지능형 서비스의 개발 및 배포</a:t>
            </a:r>
            <a:endParaRPr dirty="0">
              <a:latin typeface="나눔고딕 ExtraBold" panose="020D0904000000000000" pitchFamily="50" charset="-127"/>
              <a:ea typeface="나눔고딕 ExtraBold" panose="020D0904000000000000" pitchFamily="50" charset="-127"/>
            </a:endParaRPr>
          </a:p>
        </p:txBody>
      </p:sp>
      <p:sp>
        <p:nvSpPr>
          <p:cNvPr id="171" name="Google Shape;171;g1bfb253e202_0_0"/>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a:solidFill>
                  <a:schemeClr val="lt1"/>
                </a:solidFill>
                <a:latin typeface="Malgun Gothic"/>
                <a:ea typeface="Malgun Gothic"/>
                <a:cs typeface="Malgun Gothic"/>
                <a:sym typeface="Malgun Gothic"/>
              </a:rPr>
              <a:t>1</a:t>
            </a:r>
            <a:endParaRPr sz="3733" b="1">
              <a:solidFill>
                <a:schemeClr val="lt1"/>
              </a:solidFill>
              <a:latin typeface="Malgun Gothic"/>
              <a:ea typeface="Malgun Gothic"/>
              <a:cs typeface="Malgun Gothic"/>
              <a:sym typeface="Malgun Gothic"/>
            </a:endParaRPr>
          </a:p>
        </p:txBody>
      </p:sp>
      <p:sp>
        <p:nvSpPr>
          <p:cNvPr id="172" name="Google Shape;172;g1bfb253e202_0_0"/>
          <p:cNvSpPr/>
          <p:nvPr/>
        </p:nvSpPr>
        <p:spPr>
          <a:xfrm>
            <a:off x="335350" y="1143426"/>
            <a:ext cx="11596800" cy="13386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173" name="Google Shape;173;g1bfb253e202_0_0"/>
          <p:cNvSpPr txBox="1"/>
          <p:nvPr/>
        </p:nvSpPr>
        <p:spPr>
          <a:xfrm>
            <a:off x="587200" y="1161650"/>
            <a:ext cx="11492700" cy="1217100"/>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42900" algn="l" rtl="0">
              <a:lnSpc>
                <a:spcPct val="110000"/>
              </a:lnSpc>
              <a:spcBef>
                <a:spcPts val="0"/>
              </a:spcBef>
              <a:spcAft>
                <a:spcPts val="0"/>
              </a:spcAft>
              <a:buClr>
                <a:srgbClr val="993300"/>
              </a:buClr>
              <a:buSzPts val="1400"/>
              <a:buFont typeface="Noto Sans Symbols"/>
              <a:buChar char="●"/>
            </a:pPr>
            <a:r>
              <a:rPr lang="ko-KR" sz="2200" dirty="0">
                <a:solidFill>
                  <a:schemeClr val="dk1"/>
                </a:solidFill>
                <a:latin typeface="나눔고딕" panose="020D0604000000000000" pitchFamily="50" charset="-127"/>
                <a:ea typeface="나눔고딕" panose="020D0604000000000000" pitchFamily="50" charset="-127"/>
              </a:rPr>
              <a:t>GPU 워크스테이션, 서버 등 직접 구축</a:t>
            </a:r>
            <a:endParaRPr sz="2200" dirty="0">
              <a:solidFill>
                <a:schemeClr val="dk1"/>
              </a:solidFill>
              <a:latin typeface="나눔고딕" panose="020D0604000000000000" pitchFamily="50" charset="-127"/>
              <a:ea typeface="나눔고딕" panose="020D0604000000000000" pitchFamily="50" charset="-127"/>
            </a:endParaRPr>
          </a:p>
          <a:p>
            <a:pPr marL="342900" marR="0" lvl="0" indent="-342900" algn="l" rtl="0">
              <a:lnSpc>
                <a:spcPct val="110000"/>
              </a:lnSpc>
              <a:spcBef>
                <a:spcPts val="0"/>
              </a:spcBef>
              <a:spcAft>
                <a:spcPts val="0"/>
              </a:spcAft>
              <a:buClr>
                <a:srgbClr val="993300"/>
              </a:buClr>
              <a:buSzPts val="1400"/>
              <a:buFont typeface="Noto Sans Symbols"/>
              <a:buChar char="●"/>
            </a:pPr>
            <a:r>
              <a:rPr lang="ko-KR" sz="2200" dirty="0">
                <a:solidFill>
                  <a:schemeClr val="dk1"/>
                </a:solidFill>
                <a:latin typeface="나눔고딕" panose="020D0604000000000000" pitchFamily="50" charset="-127"/>
                <a:ea typeface="나눔고딕" panose="020D0604000000000000" pitchFamily="50" charset="-127"/>
              </a:rPr>
              <a:t>NGC(NVIDIA GPU CLOUD) 컨테이너 사용</a:t>
            </a:r>
            <a:r>
              <a:rPr lang="ko-KR" sz="2000" dirty="0">
                <a:solidFill>
                  <a:schemeClr val="dk1"/>
                </a:solidFill>
                <a:latin typeface="나눔고딕" panose="020D0604000000000000" pitchFamily="50" charset="-127"/>
                <a:ea typeface="나눔고딕" panose="020D0604000000000000" pitchFamily="50" charset="-127"/>
              </a:rPr>
              <a:t> </a:t>
            </a:r>
            <a:endParaRPr sz="2000" dirty="0">
              <a:solidFill>
                <a:schemeClr val="dk1"/>
              </a:solidFill>
              <a:latin typeface="나눔고딕" panose="020D0604000000000000" pitchFamily="50" charset="-127"/>
              <a:ea typeface="나눔고딕" panose="020D0604000000000000" pitchFamily="50" charset="-127"/>
            </a:endParaRPr>
          </a:p>
          <a:p>
            <a:pPr marL="914400" marR="0" lvl="1" indent="-304800" algn="l" rtl="0">
              <a:lnSpc>
                <a:spcPct val="110000"/>
              </a:lnSpc>
              <a:spcBef>
                <a:spcPts val="0"/>
              </a:spcBef>
              <a:spcAft>
                <a:spcPts val="0"/>
              </a:spcAft>
              <a:buClr>
                <a:srgbClr val="993300"/>
              </a:buClr>
              <a:buSzPts val="1200"/>
              <a:buFont typeface="Noto Sans Symbols"/>
              <a:buChar char="–"/>
            </a:pPr>
            <a:r>
              <a:rPr lang="ko-KR" sz="1800" dirty="0">
                <a:solidFill>
                  <a:schemeClr val="dk1"/>
                </a:solidFill>
                <a:latin typeface="나눔고딕" panose="020D0604000000000000" pitchFamily="50" charset="-127"/>
                <a:ea typeface="나눔고딕" panose="020D0604000000000000" pitchFamily="50" charset="-127"/>
              </a:rPr>
              <a:t>클라우드 시스템에서 컨테이너 런타임으로 지능형 서비스를 배포하기 위해 제공되는 빌드 된 이미지 사용</a:t>
            </a:r>
            <a:endParaRPr sz="1800" dirty="0">
              <a:solidFill>
                <a:schemeClr val="dk1"/>
              </a:solidFill>
              <a:latin typeface="나눔고딕" panose="020D0604000000000000" pitchFamily="50" charset="-127"/>
              <a:ea typeface="나눔고딕" panose="020D0604000000000000" pitchFamily="50" charset="-127"/>
            </a:endParaRPr>
          </a:p>
          <a:p>
            <a:pPr marL="914400" marR="0" lvl="1" indent="-304800" algn="l" rtl="0">
              <a:lnSpc>
                <a:spcPct val="110000"/>
              </a:lnSpc>
              <a:spcBef>
                <a:spcPts val="0"/>
              </a:spcBef>
              <a:spcAft>
                <a:spcPts val="0"/>
              </a:spcAft>
              <a:buClr>
                <a:srgbClr val="993300"/>
              </a:buClr>
              <a:buSzPts val="1200"/>
              <a:buFont typeface="Noto Sans Symbols"/>
              <a:buChar char="–"/>
            </a:pPr>
            <a:r>
              <a:rPr lang="ko-KR" sz="1800" dirty="0" err="1">
                <a:solidFill>
                  <a:schemeClr val="dk1"/>
                </a:solidFill>
                <a:latin typeface="나눔고딕" panose="020D0604000000000000" pitchFamily="50" charset="-127"/>
                <a:ea typeface="나눔고딕" panose="020D0604000000000000" pitchFamily="50" charset="-127"/>
              </a:rPr>
              <a:t>Trition</a:t>
            </a:r>
            <a:r>
              <a:rPr lang="ko-KR" sz="1800" dirty="0">
                <a:solidFill>
                  <a:schemeClr val="dk1"/>
                </a:solidFill>
                <a:latin typeface="나눔고딕" panose="020D0604000000000000" pitchFamily="50" charset="-127"/>
                <a:ea typeface="나눔고딕" panose="020D0604000000000000" pitchFamily="50" charset="-127"/>
              </a:rPr>
              <a:t> </a:t>
            </a:r>
            <a:r>
              <a:rPr lang="ko-KR" sz="1800" dirty="0" err="1">
                <a:solidFill>
                  <a:schemeClr val="dk1"/>
                </a:solidFill>
                <a:latin typeface="나눔고딕" panose="020D0604000000000000" pitchFamily="50" charset="-127"/>
                <a:ea typeface="나눔고딕" panose="020D0604000000000000" pitchFamily="50" charset="-127"/>
              </a:rPr>
              <a:t>Inference</a:t>
            </a:r>
            <a:r>
              <a:rPr lang="ko-KR" sz="1800" dirty="0">
                <a:solidFill>
                  <a:schemeClr val="dk1"/>
                </a:solidFill>
                <a:latin typeface="나눔고딕" panose="020D0604000000000000" pitchFamily="50" charset="-127"/>
                <a:ea typeface="나눔고딕" panose="020D0604000000000000" pitchFamily="50" charset="-127"/>
              </a:rPr>
              <a:t> Server 등의 이미지 추론 서버 구축도 컨테이너 형태로 제공</a:t>
            </a:r>
            <a:endParaRPr sz="1800" b="0" i="0" u="none" strike="noStrike" cap="none" dirty="0">
              <a:solidFill>
                <a:schemeClr val="dk1"/>
              </a:solidFill>
              <a:latin typeface="나눔고딕" panose="020D0604000000000000" pitchFamily="50" charset="-127"/>
              <a:ea typeface="나눔고딕" panose="020D0604000000000000" pitchFamily="50" charset="-127"/>
              <a:sym typeface="Arial"/>
            </a:endParaRPr>
          </a:p>
        </p:txBody>
      </p:sp>
      <p:pic>
        <p:nvPicPr>
          <p:cNvPr id="174" name="Google Shape;174;g1bfb253e202_0_0"/>
          <p:cNvPicPr preferRelativeResize="0"/>
          <p:nvPr/>
        </p:nvPicPr>
        <p:blipFill>
          <a:blip r:embed="rId3">
            <a:alphaModFix/>
          </a:blip>
          <a:stretch>
            <a:fillRect/>
          </a:stretch>
        </p:blipFill>
        <p:spPr>
          <a:xfrm>
            <a:off x="1285275" y="2634725"/>
            <a:ext cx="9273251" cy="381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bfb7b951e2_0_1"/>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7</a:t>
            </a:fld>
            <a:endParaRPr/>
          </a:p>
        </p:txBody>
      </p:sp>
      <p:sp>
        <p:nvSpPr>
          <p:cNvPr id="180" name="Google Shape;180;g1bfb7b951e2_0_1"/>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ko-KR" dirty="0">
                <a:solidFill>
                  <a:srgbClr val="244061"/>
                </a:solidFill>
                <a:latin typeface="나눔고딕 ExtraBold" panose="020D0904000000000000" pitchFamily="50" charset="-127"/>
                <a:ea typeface="나눔고딕 ExtraBold" panose="020D0904000000000000" pitchFamily="50" charset="-127"/>
              </a:rPr>
              <a:t>기존 지능형 서비스의 개발 및 배포</a:t>
            </a:r>
            <a:endParaRPr dirty="0">
              <a:latin typeface="나눔고딕 ExtraBold" panose="020D0904000000000000" pitchFamily="50" charset="-127"/>
              <a:ea typeface="나눔고딕 ExtraBold" panose="020D0904000000000000" pitchFamily="50" charset="-127"/>
            </a:endParaRPr>
          </a:p>
        </p:txBody>
      </p:sp>
      <p:sp>
        <p:nvSpPr>
          <p:cNvPr id="181" name="Google Shape;181;g1bfb7b951e2_0_1"/>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a:solidFill>
                  <a:schemeClr val="lt1"/>
                </a:solidFill>
                <a:latin typeface="Malgun Gothic"/>
                <a:ea typeface="Malgun Gothic"/>
                <a:cs typeface="Malgun Gothic"/>
                <a:sym typeface="Malgun Gothic"/>
              </a:rPr>
              <a:t>1</a:t>
            </a:r>
            <a:endParaRPr sz="3733" b="1">
              <a:solidFill>
                <a:schemeClr val="lt1"/>
              </a:solidFill>
              <a:latin typeface="Malgun Gothic"/>
              <a:ea typeface="Malgun Gothic"/>
              <a:cs typeface="Malgun Gothic"/>
              <a:sym typeface="Malgun Gothic"/>
            </a:endParaRPr>
          </a:p>
        </p:txBody>
      </p:sp>
      <p:sp>
        <p:nvSpPr>
          <p:cNvPr id="182" name="Google Shape;182;g1bfb7b951e2_0_1"/>
          <p:cNvSpPr/>
          <p:nvPr/>
        </p:nvSpPr>
        <p:spPr>
          <a:xfrm>
            <a:off x="335350" y="1143425"/>
            <a:ext cx="11596800" cy="15807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183" name="Google Shape;183;g1bfb7b951e2_0_1"/>
          <p:cNvSpPr txBox="1"/>
          <p:nvPr/>
        </p:nvSpPr>
        <p:spPr>
          <a:xfrm>
            <a:off x="587200" y="1161650"/>
            <a:ext cx="11492700" cy="18495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0000"/>
              </a:lnSpc>
              <a:spcBef>
                <a:spcPts val="0"/>
              </a:spcBef>
              <a:spcAft>
                <a:spcPts val="0"/>
              </a:spcAft>
              <a:buClr>
                <a:srgbClr val="993300"/>
              </a:buClr>
              <a:buSzPts val="1400"/>
              <a:buFont typeface="Noto Sans Symbols"/>
              <a:buChar char="●"/>
            </a:pPr>
            <a:r>
              <a:rPr lang="ko-KR" sz="2200" dirty="0">
                <a:solidFill>
                  <a:schemeClr val="dk1"/>
                </a:solidFill>
                <a:latin typeface="나눔고딕" panose="020D0604000000000000" pitchFamily="50" charset="-127"/>
                <a:ea typeface="나눔고딕" panose="020D0604000000000000" pitchFamily="50" charset="-127"/>
              </a:rPr>
              <a:t>컨테이너 이미지의 크기의 거대화</a:t>
            </a:r>
            <a:endParaRPr sz="2200" dirty="0">
              <a:solidFill>
                <a:schemeClr val="dk1"/>
              </a:solidFill>
              <a:latin typeface="나눔고딕" panose="020D0604000000000000" pitchFamily="50" charset="-127"/>
              <a:ea typeface="나눔고딕" panose="020D0604000000000000" pitchFamily="50" charset="-127"/>
            </a:endParaRPr>
          </a:p>
          <a:p>
            <a:pPr marL="342900" marR="0" lvl="0" indent="-342900" algn="l" rtl="0">
              <a:lnSpc>
                <a:spcPct val="110000"/>
              </a:lnSpc>
              <a:spcBef>
                <a:spcPts val="0"/>
              </a:spcBef>
              <a:spcAft>
                <a:spcPts val="0"/>
              </a:spcAft>
              <a:buClr>
                <a:srgbClr val="993300"/>
              </a:buClr>
              <a:buSzPts val="1400"/>
              <a:buFont typeface="Noto Sans Symbols"/>
              <a:buChar char="●"/>
            </a:pPr>
            <a:r>
              <a:rPr lang="ko-KR" sz="2200" dirty="0">
                <a:solidFill>
                  <a:schemeClr val="dk1"/>
                </a:solidFill>
                <a:latin typeface="나눔고딕" panose="020D0604000000000000" pitchFamily="50" charset="-127"/>
                <a:ea typeface="나눔고딕" panose="020D0604000000000000" pitchFamily="50" charset="-127"/>
              </a:rPr>
              <a:t>릴리즈 이미지 별로 구성 라이브러리가 고정</a:t>
            </a:r>
            <a:endParaRPr sz="2000" dirty="0">
              <a:solidFill>
                <a:schemeClr val="dk1"/>
              </a:solidFill>
              <a:latin typeface="나눔고딕" panose="020D0604000000000000" pitchFamily="50" charset="-127"/>
              <a:ea typeface="나눔고딕" panose="020D0604000000000000" pitchFamily="50" charset="-127"/>
            </a:endParaRPr>
          </a:p>
          <a:p>
            <a:pPr marL="914400" marR="0" lvl="1" indent="-304800" algn="l" rtl="0">
              <a:lnSpc>
                <a:spcPct val="110000"/>
              </a:lnSpc>
              <a:spcBef>
                <a:spcPts val="0"/>
              </a:spcBef>
              <a:spcAft>
                <a:spcPts val="0"/>
              </a:spcAft>
              <a:buClr>
                <a:srgbClr val="993300"/>
              </a:buClr>
              <a:buSzPts val="1200"/>
              <a:buFont typeface="Noto Sans Symbols"/>
              <a:buChar char="–"/>
            </a:pPr>
            <a:r>
              <a:rPr lang="ko-KR" sz="1800" dirty="0">
                <a:solidFill>
                  <a:schemeClr val="dk1"/>
                </a:solidFill>
                <a:latin typeface="나눔고딕" panose="020D0604000000000000" pitchFamily="50" charset="-127"/>
                <a:ea typeface="나눔고딕" panose="020D0604000000000000" pitchFamily="50" charset="-127"/>
              </a:rPr>
              <a:t>OS, NVIDIA 라이브러리, 파이썬 언어, 딥러닝 프레임워크 버전의 고정</a:t>
            </a:r>
            <a:endParaRPr sz="1800" dirty="0">
              <a:solidFill>
                <a:schemeClr val="dk1"/>
              </a:solidFill>
              <a:latin typeface="나눔고딕" panose="020D0604000000000000" pitchFamily="50" charset="-127"/>
              <a:ea typeface="나눔고딕" panose="020D0604000000000000" pitchFamily="50" charset="-127"/>
            </a:endParaRPr>
          </a:p>
          <a:p>
            <a:pPr marL="914400" marR="0" lvl="1" indent="-304800" algn="l" rtl="0">
              <a:lnSpc>
                <a:spcPct val="110000"/>
              </a:lnSpc>
              <a:spcBef>
                <a:spcPts val="0"/>
              </a:spcBef>
              <a:spcAft>
                <a:spcPts val="0"/>
              </a:spcAft>
              <a:buClr>
                <a:srgbClr val="993300"/>
              </a:buClr>
              <a:buSzPts val="1200"/>
              <a:buFont typeface="Noto Sans Symbols"/>
              <a:buChar char="–"/>
            </a:pPr>
            <a:r>
              <a:rPr lang="ko-KR" sz="1800" dirty="0">
                <a:solidFill>
                  <a:schemeClr val="dk1"/>
                </a:solidFill>
                <a:latin typeface="나눔고딕" panose="020D0604000000000000" pitchFamily="50" charset="-127"/>
                <a:ea typeface="나눔고딕" panose="020D0604000000000000" pitchFamily="50" charset="-127"/>
              </a:rPr>
              <a:t>여러 버전을 테스트 하기에 반복되는 이미지 </a:t>
            </a:r>
            <a:r>
              <a:rPr lang="ko-KR" sz="1800" dirty="0" err="1">
                <a:solidFill>
                  <a:schemeClr val="dk1"/>
                </a:solidFill>
                <a:latin typeface="나눔고딕" panose="020D0604000000000000" pitchFamily="50" charset="-127"/>
                <a:ea typeface="나눔고딕" panose="020D0604000000000000" pitchFamily="50" charset="-127"/>
              </a:rPr>
              <a:t>풀링의</a:t>
            </a:r>
            <a:r>
              <a:rPr lang="ko-KR" sz="1800" dirty="0">
                <a:solidFill>
                  <a:schemeClr val="dk1"/>
                </a:solidFill>
                <a:latin typeface="나눔고딕" panose="020D0604000000000000" pitchFamily="50" charset="-127"/>
                <a:ea typeface="나눔고딕" panose="020D0604000000000000" pitchFamily="50" charset="-127"/>
              </a:rPr>
              <a:t> 문제</a:t>
            </a:r>
            <a:endParaRPr sz="1800" b="0" i="0" u="none" strike="noStrike" cap="none" dirty="0">
              <a:solidFill>
                <a:schemeClr val="dk1"/>
              </a:solidFill>
              <a:latin typeface="나눔고딕" panose="020D0604000000000000" pitchFamily="50" charset="-127"/>
              <a:ea typeface="나눔고딕" panose="020D0604000000000000" pitchFamily="50" charset="-127"/>
              <a:sym typeface="Arial"/>
            </a:endParaRPr>
          </a:p>
        </p:txBody>
      </p:sp>
      <p:pic>
        <p:nvPicPr>
          <p:cNvPr id="184" name="Google Shape;184;g1bfb7b951e2_0_1"/>
          <p:cNvPicPr preferRelativeResize="0"/>
          <p:nvPr/>
        </p:nvPicPr>
        <p:blipFill>
          <a:blip r:embed="rId3">
            <a:alphaModFix/>
          </a:blip>
          <a:stretch>
            <a:fillRect/>
          </a:stretch>
        </p:blipFill>
        <p:spPr>
          <a:xfrm>
            <a:off x="587200" y="3120101"/>
            <a:ext cx="4657725" cy="2943225"/>
          </a:xfrm>
          <a:prstGeom prst="rect">
            <a:avLst/>
          </a:prstGeom>
          <a:noFill/>
          <a:ln>
            <a:noFill/>
          </a:ln>
          <a:effectLst>
            <a:outerShdw blurRad="57150" dist="19050" dir="5400000" algn="bl" rotWithShape="0">
              <a:srgbClr val="000000">
                <a:alpha val="50000"/>
              </a:srgbClr>
            </a:outerShdw>
          </a:effectLst>
        </p:spPr>
      </p:pic>
      <p:pic>
        <p:nvPicPr>
          <p:cNvPr id="185" name="Google Shape;185;g1bfb7b951e2_0_1"/>
          <p:cNvPicPr preferRelativeResize="0"/>
          <p:nvPr/>
        </p:nvPicPr>
        <p:blipFill>
          <a:blip r:embed="rId4">
            <a:alphaModFix/>
          </a:blip>
          <a:stretch>
            <a:fillRect/>
          </a:stretch>
        </p:blipFill>
        <p:spPr>
          <a:xfrm>
            <a:off x="3778700" y="2940738"/>
            <a:ext cx="7192899" cy="699500"/>
          </a:xfrm>
          <a:prstGeom prst="rect">
            <a:avLst/>
          </a:prstGeom>
          <a:noFill/>
          <a:ln>
            <a:noFill/>
          </a:ln>
          <a:effectLst>
            <a:outerShdw blurRad="57150" dist="19050" dir="5400000" algn="bl" rotWithShape="0">
              <a:srgbClr val="000000">
                <a:alpha val="50000"/>
              </a:srgbClr>
            </a:outerShdw>
          </a:effectLst>
        </p:spPr>
      </p:pic>
      <p:pic>
        <p:nvPicPr>
          <p:cNvPr id="186" name="Google Shape;186;g1bfb7b951e2_0_1"/>
          <p:cNvPicPr preferRelativeResize="0"/>
          <p:nvPr/>
        </p:nvPicPr>
        <p:blipFill>
          <a:blip r:embed="rId5">
            <a:alphaModFix/>
          </a:blip>
          <a:stretch>
            <a:fillRect/>
          </a:stretch>
        </p:blipFill>
        <p:spPr>
          <a:xfrm>
            <a:off x="5486425" y="3803950"/>
            <a:ext cx="2509086" cy="2632225"/>
          </a:xfrm>
          <a:prstGeom prst="rect">
            <a:avLst/>
          </a:prstGeom>
          <a:noFill/>
          <a:ln>
            <a:noFill/>
          </a:ln>
          <a:effectLst>
            <a:outerShdw blurRad="57150" dist="19050" dir="5400000" algn="bl" rotWithShape="0">
              <a:srgbClr val="000000">
                <a:alpha val="50000"/>
              </a:srgbClr>
            </a:outerShdw>
          </a:effectLst>
        </p:spPr>
      </p:pic>
      <p:pic>
        <p:nvPicPr>
          <p:cNvPr id="187" name="Google Shape;187;g1bfb7b951e2_0_1"/>
          <p:cNvPicPr preferRelativeResize="0"/>
          <p:nvPr/>
        </p:nvPicPr>
        <p:blipFill>
          <a:blip r:embed="rId6">
            <a:alphaModFix/>
          </a:blip>
          <a:stretch>
            <a:fillRect/>
          </a:stretch>
        </p:blipFill>
        <p:spPr>
          <a:xfrm>
            <a:off x="8138623" y="3945038"/>
            <a:ext cx="2764899" cy="2491147"/>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bfb7b951e2_1_9"/>
          <p:cNvSpPr txBox="1">
            <a:spLocks noGrp="1"/>
          </p:cNvSpPr>
          <p:nvPr>
            <p:ph type="sldNum" idx="12"/>
          </p:nvPr>
        </p:nvSpPr>
        <p:spPr>
          <a:xfrm>
            <a:off x="9264352" y="6436184"/>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8</a:t>
            </a:fld>
            <a:endParaRPr/>
          </a:p>
        </p:txBody>
      </p:sp>
      <p:sp>
        <p:nvSpPr>
          <p:cNvPr id="193" name="Google Shape;193;g1bfb7b951e2_1_9"/>
          <p:cNvSpPr txBox="1">
            <a:spLocks noGrp="1"/>
          </p:cNvSpPr>
          <p:nvPr>
            <p:ph type="title"/>
          </p:nvPr>
        </p:nvSpPr>
        <p:spPr>
          <a:xfrm>
            <a:off x="1127448" y="117578"/>
            <a:ext cx="9588900" cy="78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ko-KR" dirty="0">
                <a:solidFill>
                  <a:srgbClr val="244061"/>
                </a:solidFill>
                <a:latin typeface="나눔고딕 ExtraBold" panose="020D0904000000000000" pitchFamily="50" charset="-127"/>
                <a:ea typeface="나눔고딕 ExtraBold" panose="020D0904000000000000" pitchFamily="50" charset="-127"/>
              </a:rPr>
              <a:t>문제 접근 및 연구</a:t>
            </a:r>
            <a:endParaRPr dirty="0">
              <a:latin typeface="나눔고딕 ExtraBold" panose="020D0904000000000000" pitchFamily="50" charset="-127"/>
              <a:ea typeface="나눔고딕 ExtraBold" panose="020D0904000000000000" pitchFamily="50" charset="-127"/>
            </a:endParaRPr>
          </a:p>
        </p:txBody>
      </p:sp>
      <p:sp>
        <p:nvSpPr>
          <p:cNvPr id="194" name="Google Shape;194;g1bfb7b951e2_1_9"/>
          <p:cNvSpPr txBox="1"/>
          <p:nvPr/>
        </p:nvSpPr>
        <p:spPr>
          <a:xfrm>
            <a:off x="406248" y="157576"/>
            <a:ext cx="277200" cy="5745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ko-KR" sz="3733" b="1">
                <a:solidFill>
                  <a:schemeClr val="lt1"/>
                </a:solidFill>
                <a:latin typeface="Malgun Gothic"/>
                <a:ea typeface="Malgun Gothic"/>
                <a:cs typeface="Malgun Gothic"/>
                <a:sym typeface="Malgun Gothic"/>
              </a:rPr>
              <a:t>2</a:t>
            </a:r>
            <a:endParaRPr sz="3733" b="1">
              <a:solidFill>
                <a:schemeClr val="lt1"/>
              </a:solidFill>
              <a:latin typeface="Malgun Gothic"/>
              <a:ea typeface="Malgun Gothic"/>
              <a:cs typeface="Malgun Gothic"/>
              <a:sym typeface="Malgun Gothic"/>
            </a:endParaRPr>
          </a:p>
        </p:txBody>
      </p:sp>
      <p:sp>
        <p:nvSpPr>
          <p:cNvPr id="195" name="Google Shape;195;g1bfb7b951e2_1_9"/>
          <p:cNvSpPr/>
          <p:nvPr/>
        </p:nvSpPr>
        <p:spPr>
          <a:xfrm>
            <a:off x="335350" y="1143425"/>
            <a:ext cx="11596800" cy="1761000"/>
          </a:xfrm>
          <a:prstGeom prst="rect">
            <a:avLst/>
          </a:prstGeom>
          <a:solidFill>
            <a:srgbClr val="F7F7F7"/>
          </a:solidFill>
          <a:ln>
            <a:noFill/>
          </a:ln>
        </p:spPr>
        <p:txBody>
          <a:bodyPr spcFirstLastPara="1" wrap="square" lIns="68575" tIns="34275" rIns="68575" bIns="34275" anchor="ctr" anchorCtr="0">
            <a:noAutofit/>
          </a:bodyPr>
          <a:lstStyle/>
          <a:p>
            <a:pPr marL="0" marR="0" lvl="0" indent="0" algn="l" rtl="0">
              <a:lnSpc>
                <a:spcPct val="131250"/>
              </a:lnSpc>
              <a:spcBef>
                <a:spcPts val="0"/>
              </a:spcBef>
              <a:spcAft>
                <a:spcPts val="0"/>
              </a:spcAft>
              <a:buNone/>
            </a:pPr>
            <a:r>
              <a:rPr lang="ko-KR" sz="1600" b="1">
                <a:solidFill>
                  <a:srgbClr val="244061"/>
                </a:solidFill>
                <a:latin typeface="Arial"/>
                <a:ea typeface="Arial"/>
                <a:cs typeface="Arial"/>
                <a:sym typeface="Arial"/>
              </a:rPr>
              <a:t>       </a:t>
            </a:r>
            <a:endParaRPr sz="1600" b="1">
              <a:solidFill>
                <a:srgbClr val="244061"/>
              </a:solidFill>
              <a:latin typeface="Arial"/>
              <a:ea typeface="Arial"/>
              <a:cs typeface="Arial"/>
              <a:sym typeface="Arial"/>
            </a:endParaRPr>
          </a:p>
        </p:txBody>
      </p:sp>
      <p:sp>
        <p:nvSpPr>
          <p:cNvPr id="196" name="Google Shape;196;g1bfb7b951e2_1_9"/>
          <p:cNvSpPr txBox="1"/>
          <p:nvPr/>
        </p:nvSpPr>
        <p:spPr>
          <a:xfrm>
            <a:off x="587200" y="1161650"/>
            <a:ext cx="11492700" cy="1849500"/>
          </a:xfrm>
          <a:prstGeom prst="rect">
            <a:avLst/>
          </a:prstGeom>
          <a:noFill/>
          <a:ln>
            <a:noFill/>
          </a:ln>
        </p:spPr>
        <p:txBody>
          <a:bodyPr spcFirstLastPara="1" wrap="square" lIns="91425" tIns="45700" rIns="91425" bIns="45700" anchor="t" anchorCtr="0">
            <a:normAutofit/>
          </a:bodyPr>
          <a:lstStyle/>
          <a:p>
            <a:pPr marL="342900" marR="0" lvl="0" indent="-336550" algn="l" rtl="0">
              <a:lnSpc>
                <a:spcPct val="110000"/>
              </a:lnSpc>
              <a:spcBef>
                <a:spcPts val="0"/>
              </a:spcBef>
              <a:spcAft>
                <a:spcPts val="0"/>
              </a:spcAft>
              <a:buClr>
                <a:srgbClr val="993300"/>
              </a:buClr>
              <a:buSzPts val="1300"/>
              <a:buFont typeface="Noto Sans Symbols"/>
              <a:buChar char="●"/>
            </a:pPr>
            <a:r>
              <a:rPr lang="ko-KR" sz="2100" dirty="0">
                <a:solidFill>
                  <a:schemeClr val="dk1"/>
                </a:solidFill>
                <a:latin typeface="나눔고딕" panose="020D0604000000000000" pitchFamily="50" charset="-127"/>
                <a:ea typeface="나눔고딕" panose="020D0604000000000000" pitchFamily="50" charset="-127"/>
              </a:rPr>
              <a:t>컨테이너 내부에 구현 될 런타임 환경에 대해 외부에서 </a:t>
            </a:r>
            <a:r>
              <a:rPr lang="ko-KR" sz="2100" dirty="0" err="1">
                <a:solidFill>
                  <a:schemeClr val="dk1"/>
                </a:solidFill>
                <a:latin typeface="나눔고딕" panose="020D0604000000000000" pitchFamily="50" charset="-127"/>
                <a:ea typeface="나눔고딕" panose="020D0604000000000000" pitchFamily="50" charset="-127"/>
              </a:rPr>
              <a:t>이식가능하게</a:t>
            </a:r>
            <a:r>
              <a:rPr lang="ko-KR" sz="2100" dirty="0">
                <a:solidFill>
                  <a:schemeClr val="dk1"/>
                </a:solidFill>
                <a:latin typeface="나눔고딕" panose="020D0604000000000000" pitchFamily="50" charset="-127"/>
                <a:ea typeface="나눔고딕" panose="020D0604000000000000" pitchFamily="50" charset="-127"/>
              </a:rPr>
              <a:t> 제공</a:t>
            </a:r>
            <a:endParaRPr sz="21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제공된 환경에 대해 다른 컨테이너 인스턴스에서 재사용이 용이해야 하며 </a:t>
            </a:r>
            <a:r>
              <a:rPr lang="ko-KR" sz="1600" dirty="0" err="1">
                <a:solidFill>
                  <a:schemeClr val="dk1"/>
                </a:solidFill>
                <a:latin typeface="나눔고딕" panose="020D0604000000000000" pitchFamily="50" charset="-127"/>
                <a:ea typeface="나눔고딕" panose="020D0604000000000000" pitchFamily="50" charset="-127"/>
              </a:rPr>
              <a:t>재시작등의</a:t>
            </a:r>
            <a:r>
              <a:rPr lang="ko-KR" sz="1600" dirty="0">
                <a:solidFill>
                  <a:schemeClr val="dk1"/>
                </a:solidFill>
                <a:latin typeface="나눔고딕" panose="020D0604000000000000" pitchFamily="50" charset="-127"/>
                <a:ea typeface="나눔고딕" panose="020D0604000000000000" pitchFamily="50" charset="-127"/>
              </a:rPr>
              <a:t> 관리의 편의성 고려</a:t>
            </a:r>
            <a:endParaRPr sz="2200" dirty="0">
              <a:solidFill>
                <a:schemeClr val="dk1"/>
              </a:solidFill>
              <a:latin typeface="나눔고딕" panose="020D0604000000000000" pitchFamily="50" charset="-127"/>
              <a:ea typeface="나눔고딕" panose="020D0604000000000000" pitchFamily="50" charset="-127"/>
            </a:endParaRPr>
          </a:p>
          <a:p>
            <a:pPr marL="342900" lvl="0" indent="-342900" algn="l" rtl="0">
              <a:lnSpc>
                <a:spcPct val="110000"/>
              </a:lnSpc>
              <a:spcBef>
                <a:spcPts val="600"/>
              </a:spcBef>
              <a:spcAft>
                <a:spcPts val="0"/>
              </a:spcAft>
              <a:buClr>
                <a:srgbClr val="993300"/>
              </a:buClr>
              <a:buSzPts val="1400"/>
              <a:buFont typeface="Noto Sans Symbols"/>
              <a:buChar char="●"/>
            </a:pPr>
            <a:r>
              <a:rPr lang="ko-KR" sz="2000" dirty="0">
                <a:solidFill>
                  <a:schemeClr val="dk1"/>
                </a:solidFill>
                <a:latin typeface="나눔고딕" panose="020D0604000000000000" pitchFamily="50" charset="-127"/>
                <a:ea typeface="나눔고딕" panose="020D0604000000000000" pitchFamily="50" charset="-127"/>
              </a:rPr>
              <a:t> 제공된 런타임 환경의 요소들을 미리 구축하고 필요한 요소만 선택적으로 제공</a:t>
            </a:r>
            <a:endParaRPr sz="2000" dirty="0">
              <a:solidFill>
                <a:schemeClr val="dk1"/>
              </a:solidFill>
              <a:latin typeface="나눔고딕" panose="020D0604000000000000" pitchFamily="50" charset="-127"/>
              <a:ea typeface="나눔고딕" panose="020D0604000000000000" pitchFamily="50" charset="-127"/>
            </a:endParaRPr>
          </a:p>
          <a:p>
            <a:pPr marL="742950" lvl="1" indent="-285750" algn="l" rtl="0">
              <a:lnSpc>
                <a:spcPct val="110000"/>
              </a:lnSpc>
              <a:spcBef>
                <a:spcPts val="600"/>
              </a:spcBef>
              <a:spcAft>
                <a:spcPts val="0"/>
              </a:spcAft>
              <a:buClr>
                <a:schemeClr val="dk1"/>
              </a:buClr>
              <a:buSzPts val="1600"/>
              <a:buChar char="–"/>
            </a:pPr>
            <a:r>
              <a:rPr lang="ko-KR" sz="1600" dirty="0">
                <a:solidFill>
                  <a:schemeClr val="dk1"/>
                </a:solidFill>
                <a:latin typeface="나눔고딕" panose="020D0604000000000000" pitchFamily="50" charset="-127"/>
                <a:ea typeface="나눔고딕" panose="020D0604000000000000" pitchFamily="50" charset="-127"/>
              </a:rPr>
              <a:t>컨테이너 런타임을 실행 시 사용자의 요구사항에 따라 원하는 환경 요소들을 구성할 수 있어야 한다. </a:t>
            </a:r>
            <a:endParaRPr sz="2000" dirty="0">
              <a:solidFill>
                <a:schemeClr val="dk1"/>
              </a:solidFill>
              <a:latin typeface="나눔고딕" panose="020D0604000000000000" pitchFamily="50" charset="-127"/>
              <a:ea typeface="나눔고딕" panose="020D0604000000000000" pitchFamily="50" charset="-127"/>
            </a:endParaRPr>
          </a:p>
        </p:txBody>
      </p:sp>
      <p:sp>
        <p:nvSpPr>
          <p:cNvPr id="197" name="Google Shape;197;g1bfb7b951e2_1_9"/>
          <p:cNvSpPr/>
          <p:nvPr/>
        </p:nvSpPr>
        <p:spPr>
          <a:xfrm>
            <a:off x="1742138" y="4391040"/>
            <a:ext cx="2844600" cy="14394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고딕" panose="020D0604000000000000" pitchFamily="50" charset="-127"/>
              <a:ea typeface="나눔고딕" panose="020D0604000000000000" pitchFamily="50" charset="-127"/>
            </a:endParaRPr>
          </a:p>
        </p:txBody>
      </p:sp>
      <p:sp>
        <p:nvSpPr>
          <p:cNvPr id="198" name="Google Shape;198;g1bfb7b951e2_1_9"/>
          <p:cNvSpPr txBox="1"/>
          <p:nvPr/>
        </p:nvSpPr>
        <p:spPr>
          <a:xfrm>
            <a:off x="1742138" y="4391040"/>
            <a:ext cx="2035500" cy="362400"/>
          </a:xfrm>
          <a:prstGeom prst="rect">
            <a:avLst/>
          </a:prstGeom>
          <a:noFill/>
          <a:ln>
            <a:noFill/>
          </a:ln>
        </p:spPr>
        <p:txBody>
          <a:bodyPr spcFirstLastPara="1" wrap="square" lIns="54000" tIns="54000" rIns="91425" bIns="91425" anchor="t" anchorCtr="0">
            <a:spAutoFit/>
          </a:bodyPr>
          <a:lstStyle/>
          <a:p>
            <a:pPr marL="0" lvl="0" indent="0" algn="l" rtl="0">
              <a:spcBef>
                <a:spcPts val="0"/>
              </a:spcBef>
              <a:spcAft>
                <a:spcPts val="0"/>
              </a:spcAft>
              <a:buNone/>
            </a:pPr>
            <a:r>
              <a:rPr lang="ko-KR" dirty="0" err="1">
                <a:latin typeface="나눔고딕" panose="020D0604000000000000" pitchFamily="50" charset="-127"/>
                <a:ea typeface="나눔고딕" panose="020D0604000000000000" pitchFamily="50" charset="-127"/>
              </a:rPr>
              <a:t>External</a:t>
            </a:r>
            <a:r>
              <a:rPr lang="ko-KR" dirty="0">
                <a:latin typeface="나눔고딕" panose="020D0604000000000000" pitchFamily="50" charset="-127"/>
                <a:ea typeface="나눔고딕" panose="020D0604000000000000" pitchFamily="50" charset="-127"/>
              </a:rPr>
              <a:t> </a:t>
            </a:r>
            <a:r>
              <a:rPr lang="ko-KR" dirty="0" err="1">
                <a:latin typeface="나눔고딕" panose="020D0604000000000000" pitchFamily="50" charset="-127"/>
                <a:ea typeface="나눔고딕" panose="020D0604000000000000" pitchFamily="50" charset="-127"/>
              </a:rPr>
              <a:t>Storage</a:t>
            </a:r>
            <a:endParaRPr dirty="0">
              <a:latin typeface="나눔고딕" panose="020D0604000000000000" pitchFamily="50" charset="-127"/>
              <a:ea typeface="나눔고딕" panose="020D0604000000000000" pitchFamily="50" charset="-127"/>
            </a:endParaRPr>
          </a:p>
        </p:txBody>
      </p:sp>
      <p:sp>
        <p:nvSpPr>
          <p:cNvPr id="199" name="Google Shape;199;g1bfb7b951e2_1_9"/>
          <p:cNvSpPr/>
          <p:nvPr/>
        </p:nvSpPr>
        <p:spPr>
          <a:xfrm>
            <a:off x="2012534" y="4926258"/>
            <a:ext cx="651000" cy="6753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000" b="1">
                <a:latin typeface="나눔고딕" panose="020D0604000000000000" pitchFamily="50" charset="-127"/>
                <a:ea typeface="나눔고딕" panose="020D0604000000000000" pitchFamily="50" charset="-127"/>
              </a:rPr>
              <a:t>Env1</a:t>
            </a:r>
            <a:endParaRPr sz="1000" b="1">
              <a:latin typeface="나눔고딕" panose="020D0604000000000000" pitchFamily="50" charset="-127"/>
              <a:ea typeface="나눔고딕" panose="020D0604000000000000" pitchFamily="50" charset="-127"/>
            </a:endParaRPr>
          </a:p>
        </p:txBody>
      </p:sp>
      <p:sp>
        <p:nvSpPr>
          <p:cNvPr id="200" name="Google Shape;200;g1bfb7b951e2_1_9"/>
          <p:cNvSpPr/>
          <p:nvPr/>
        </p:nvSpPr>
        <p:spPr>
          <a:xfrm>
            <a:off x="2838868" y="4926258"/>
            <a:ext cx="651000" cy="6753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000" b="1">
                <a:latin typeface="나눔고딕" panose="020D0604000000000000" pitchFamily="50" charset="-127"/>
                <a:ea typeface="나눔고딕" panose="020D0604000000000000" pitchFamily="50" charset="-127"/>
              </a:rPr>
              <a:t>Env2</a:t>
            </a:r>
            <a:endParaRPr sz="1000" b="1">
              <a:latin typeface="나눔고딕" panose="020D0604000000000000" pitchFamily="50" charset="-127"/>
              <a:ea typeface="나눔고딕" panose="020D0604000000000000" pitchFamily="50" charset="-127"/>
            </a:endParaRPr>
          </a:p>
        </p:txBody>
      </p:sp>
      <p:sp>
        <p:nvSpPr>
          <p:cNvPr id="201" name="Google Shape;201;g1bfb7b951e2_1_9"/>
          <p:cNvSpPr/>
          <p:nvPr/>
        </p:nvSpPr>
        <p:spPr>
          <a:xfrm>
            <a:off x="3665202" y="4926258"/>
            <a:ext cx="651000" cy="6753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000" b="1">
                <a:latin typeface="나눔고딕" panose="020D0604000000000000" pitchFamily="50" charset="-127"/>
                <a:ea typeface="나눔고딕" panose="020D0604000000000000" pitchFamily="50" charset="-127"/>
              </a:rPr>
              <a:t>Env3</a:t>
            </a:r>
            <a:endParaRPr sz="1000" b="1">
              <a:latin typeface="나눔고딕" panose="020D0604000000000000" pitchFamily="50" charset="-127"/>
              <a:ea typeface="나눔고딕" panose="020D0604000000000000" pitchFamily="50" charset="-127"/>
            </a:endParaRPr>
          </a:p>
        </p:txBody>
      </p:sp>
      <p:sp>
        <p:nvSpPr>
          <p:cNvPr id="202" name="Google Shape;202;g1bfb7b951e2_1_9"/>
          <p:cNvSpPr/>
          <p:nvPr/>
        </p:nvSpPr>
        <p:spPr>
          <a:xfrm>
            <a:off x="6608772" y="4073142"/>
            <a:ext cx="3492900" cy="1944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고딕" panose="020D0604000000000000" pitchFamily="50" charset="-127"/>
              <a:ea typeface="나눔고딕" panose="020D0604000000000000" pitchFamily="50" charset="-127"/>
            </a:endParaRPr>
          </a:p>
        </p:txBody>
      </p:sp>
      <p:sp>
        <p:nvSpPr>
          <p:cNvPr id="203" name="Google Shape;203;g1bfb7b951e2_1_9"/>
          <p:cNvSpPr txBox="1"/>
          <p:nvPr/>
        </p:nvSpPr>
        <p:spPr>
          <a:xfrm>
            <a:off x="6608772" y="4073142"/>
            <a:ext cx="2157300" cy="362400"/>
          </a:xfrm>
          <a:prstGeom prst="rect">
            <a:avLst/>
          </a:prstGeom>
          <a:noFill/>
          <a:ln>
            <a:noFill/>
          </a:ln>
        </p:spPr>
        <p:txBody>
          <a:bodyPr spcFirstLastPara="1" wrap="square" lIns="54000" tIns="54000" rIns="91425" bIns="91425" anchor="t" anchorCtr="0">
            <a:spAutoFit/>
          </a:bodyPr>
          <a:lstStyle/>
          <a:p>
            <a:pPr marL="0" lvl="0" indent="0" algn="l" rtl="0">
              <a:spcBef>
                <a:spcPts val="0"/>
              </a:spcBef>
              <a:spcAft>
                <a:spcPts val="0"/>
              </a:spcAft>
              <a:buNone/>
            </a:pPr>
            <a:r>
              <a:rPr lang="ko-KR" dirty="0" err="1">
                <a:latin typeface="나눔고딕" panose="020D0604000000000000" pitchFamily="50" charset="-127"/>
                <a:ea typeface="나눔고딕" panose="020D0604000000000000" pitchFamily="50" charset="-127"/>
              </a:rPr>
              <a:t>Physical</a:t>
            </a:r>
            <a:r>
              <a:rPr lang="ko-KR" dirty="0">
                <a:latin typeface="나눔고딕" panose="020D0604000000000000" pitchFamily="50" charset="-127"/>
                <a:ea typeface="나눔고딕" panose="020D0604000000000000" pitchFamily="50" charset="-127"/>
              </a:rPr>
              <a:t> </a:t>
            </a:r>
            <a:r>
              <a:rPr lang="ko-KR" dirty="0" err="1">
                <a:latin typeface="나눔고딕" panose="020D0604000000000000" pitchFamily="50" charset="-127"/>
                <a:ea typeface="나눔고딕" panose="020D0604000000000000" pitchFamily="50" charset="-127"/>
              </a:rPr>
              <a:t>Node</a:t>
            </a:r>
            <a:endParaRPr dirty="0">
              <a:latin typeface="나눔고딕" panose="020D0604000000000000" pitchFamily="50" charset="-127"/>
              <a:ea typeface="나눔고딕" panose="020D0604000000000000" pitchFamily="50" charset="-127"/>
            </a:endParaRPr>
          </a:p>
        </p:txBody>
      </p:sp>
      <p:grpSp>
        <p:nvGrpSpPr>
          <p:cNvPr id="204" name="Google Shape;204;g1bfb7b951e2_1_9"/>
          <p:cNvGrpSpPr/>
          <p:nvPr/>
        </p:nvGrpSpPr>
        <p:grpSpPr>
          <a:xfrm>
            <a:off x="7636552" y="4455817"/>
            <a:ext cx="2205418" cy="1309870"/>
            <a:chOff x="1523627" y="1736394"/>
            <a:chExt cx="2790609" cy="1555295"/>
          </a:xfrm>
        </p:grpSpPr>
        <p:sp>
          <p:nvSpPr>
            <p:cNvPr id="205" name="Google Shape;205;g1bfb7b951e2_1_9"/>
            <p:cNvSpPr/>
            <p:nvPr/>
          </p:nvSpPr>
          <p:spPr>
            <a:xfrm>
              <a:off x="1523636" y="1763189"/>
              <a:ext cx="2790600" cy="1528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고딕" panose="020D0604000000000000" pitchFamily="50" charset="-127"/>
                <a:ea typeface="나눔고딕" panose="020D0604000000000000" pitchFamily="50" charset="-127"/>
              </a:endParaRPr>
            </a:p>
          </p:txBody>
        </p:sp>
        <p:sp>
          <p:nvSpPr>
            <p:cNvPr id="206" name="Google Shape;206;g1bfb7b951e2_1_9"/>
            <p:cNvSpPr txBox="1"/>
            <p:nvPr/>
          </p:nvSpPr>
          <p:spPr>
            <a:xfrm>
              <a:off x="1523627" y="1736394"/>
              <a:ext cx="2790600" cy="265800"/>
            </a:xfrm>
            <a:prstGeom prst="rect">
              <a:avLst/>
            </a:prstGeom>
            <a:noFill/>
            <a:ln>
              <a:noFill/>
            </a:ln>
          </p:spPr>
          <p:txBody>
            <a:bodyPr spcFirstLastPara="1" wrap="square" lIns="54000" tIns="36000" rIns="18000" bIns="18000" anchor="t" anchorCtr="0">
              <a:spAutoFit/>
            </a:bodyPr>
            <a:lstStyle/>
            <a:p>
              <a:pPr marL="0" lvl="0" indent="0" algn="l" rtl="0">
                <a:spcBef>
                  <a:spcPts val="0"/>
                </a:spcBef>
                <a:spcAft>
                  <a:spcPts val="0"/>
                </a:spcAft>
                <a:buNone/>
              </a:pPr>
              <a:r>
                <a:rPr lang="ko-KR" sz="1100">
                  <a:latin typeface="나눔고딕" panose="020D0604000000000000" pitchFamily="50" charset="-127"/>
                  <a:ea typeface="나눔고딕" panose="020D0604000000000000" pitchFamily="50" charset="-127"/>
                </a:rPr>
                <a:t>Container Runtime</a:t>
              </a:r>
              <a:endParaRPr sz="1100">
                <a:latin typeface="나눔고딕" panose="020D0604000000000000" pitchFamily="50" charset="-127"/>
                <a:ea typeface="나눔고딕" panose="020D0604000000000000" pitchFamily="50" charset="-127"/>
              </a:endParaRPr>
            </a:p>
          </p:txBody>
        </p:sp>
      </p:grpSp>
      <p:sp>
        <p:nvSpPr>
          <p:cNvPr id="207" name="Google Shape;207;g1bfb7b951e2_1_9"/>
          <p:cNvSpPr/>
          <p:nvPr/>
        </p:nvSpPr>
        <p:spPr>
          <a:xfrm>
            <a:off x="7870960" y="5021053"/>
            <a:ext cx="1633500" cy="504300"/>
          </a:xfrm>
          <a:prstGeom prst="snip1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200">
                <a:latin typeface="나눔고딕" panose="020D0604000000000000" pitchFamily="50" charset="-127"/>
                <a:ea typeface="나눔고딕" panose="020D0604000000000000" pitchFamily="50" charset="-127"/>
              </a:rPr>
              <a:t>Intelligent Services</a:t>
            </a:r>
            <a:endParaRPr sz="1200">
              <a:latin typeface="나눔고딕" panose="020D0604000000000000" pitchFamily="50" charset="-127"/>
              <a:ea typeface="나눔고딕" panose="020D0604000000000000" pitchFamily="50" charset="-127"/>
            </a:endParaRPr>
          </a:p>
        </p:txBody>
      </p:sp>
      <p:sp>
        <p:nvSpPr>
          <p:cNvPr id="208" name="Google Shape;208;g1bfb7b951e2_1_9"/>
          <p:cNvSpPr/>
          <p:nvPr/>
        </p:nvSpPr>
        <p:spPr>
          <a:xfrm>
            <a:off x="7180781" y="5021052"/>
            <a:ext cx="690000" cy="5043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000" b="1">
                <a:latin typeface="나눔고딕" panose="020D0604000000000000" pitchFamily="50" charset="-127"/>
                <a:ea typeface="나눔고딕" panose="020D0604000000000000" pitchFamily="50" charset="-127"/>
              </a:rPr>
              <a:t>Env</a:t>
            </a:r>
            <a:endParaRPr sz="1000" b="1">
              <a:latin typeface="나눔고딕" panose="020D0604000000000000" pitchFamily="50" charset="-127"/>
              <a:ea typeface="나눔고딕" panose="020D0604000000000000" pitchFamily="50" charset="-127"/>
            </a:endParaRPr>
          </a:p>
        </p:txBody>
      </p:sp>
      <p:sp>
        <p:nvSpPr>
          <p:cNvPr id="209" name="Google Shape;209;g1bfb7b951e2_1_9"/>
          <p:cNvSpPr txBox="1"/>
          <p:nvPr/>
        </p:nvSpPr>
        <p:spPr>
          <a:xfrm>
            <a:off x="3272554" y="3574551"/>
            <a:ext cx="4084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1300" dirty="0" err="1">
                <a:latin typeface="나눔고딕" panose="020D0604000000000000" pitchFamily="50" charset="-127"/>
                <a:ea typeface="나눔고딕" panose="020D0604000000000000" pitchFamily="50" charset="-127"/>
              </a:rPr>
              <a:t>Implantable</a:t>
            </a:r>
            <a:r>
              <a:rPr lang="ko-KR" sz="1300" dirty="0">
                <a:latin typeface="나눔고딕" panose="020D0604000000000000" pitchFamily="50" charset="-127"/>
                <a:ea typeface="나눔고딕" panose="020D0604000000000000" pitchFamily="50" charset="-127"/>
              </a:rPr>
              <a:t> </a:t>
            </a:r>
            <a:r>
              <a:rPr lang="ko-KR" sz="1300" dirty="0" err="1">
                <a:latin typeface="나눔고딕" panose="020D0604000000000000" pitchFamily="50" charset="-127"/>
                <a:ea typeface="나눔고딕" panose="020D0604000000000000" pitchFamily="50" charset="-127"/>
              </a:rPr>
              <a:t>Storage</a:t>
            </a:r>
            <a:r>
              <a:rPr lang="ko-KR" sz="1300" dirty="0">
                <a:latin typeface="나눔고딕" panose="020D0604000000000000" pitchFamily="50" charset="-127"/>
                <a:ea typeface="나눔고딕" panose="020D0604000000000000" pitchFamily="50" charset="-127"/>
              </a:rPr>
              <a:t> + </a:t>
            </a:r>
            <a:r>
              <a:rPr lang="ko-KR" sz="1300" dirty="0" err="1">
                <a:latin typeface="나눔고딕" panose="020D0604000000000000" pitchFamily="50" charset="-127"/>
                <a:ea typeface="나눔고딕" panose="020D0604000000000000" pitchFamily="50" charset="-127"/>
              </a:rPr>
              <a:t>Additional</a:t>
            </a:r>
            <a:r>
              <a:rPr lang="ko-KR" sz="1300" dirty="0">
                <a:latin typeface="나눔고딕" panose="020D0604000000000000" pitchFamily="50" charset="-127"/>
                <a:ea typeface="나눔고딕" panose="020D0604000000000000" pitchFamily="50" charset="-127"/>
              </a:rPr>
              <a:t> </a:t>
            </a:r>
            <a:r>
              <a:rPr lang="ko-KR" sz="1300" dirty="0" err="1">
                <a:latin typeface="나눔고딕" panose="020D0604000000000000" pitchFamily="50" charset="-127"/>
                <a:ea typeface="나눔고딕" panose="020D0604000000000000" pitchFamily="50" charset="-127"/>
              </a:rPr>
              <a:t>processing</a:t>
            </a:r>
            <a:endParaRPr sz="1300" dirty="0">
              <a:latin typeface="나눔고딕" panose="020D0604000000000000" pitchFamily="50" charset="-127"/>
              <a:ea typeface="나눔고딕" panose="020D0604000000000000" pitchFamily="50" charset="-127"/>
            </a:endParaRPr>
          </a:p>
        </p:txBody>
      </p:sp>
      <p:sp>
        <p:nvSpPr>
          <p:cNvPr id="210" name="Google Shape;210;g1bfb7b951e2_1_9"/>
          <p:cNvSpPr/>
          <p:nvPr/>
        </p:nvSpPr>
        <p:spPr>
          <a:xfrm>
            <a:off x="4361087" y="5077715"/>
            <a:ext cx="2767200" cy="3723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고딕" panose="020D0604000000000000" pitchFamily="50" charset="-127"/>
              <a:ea typeface="나눔고딕" panose="020D0604000000000000" pitchFamily="50" charset="-127"/>
            </a:endParaRPr>
          </a:p>
        </p:txBody>
      </p:sp>
    </p:spTree>
  </p:cSld>
  <p:clrMapOvr>
    <a:masterClrMapping/>
  </p:clrMapOvr>
</p:sld>
</file>

<file path=ppt/theme/theme1.xml><?xml version="1.0" encoding="utf-8"?>
<a:theme xmlns:a="http://schemas.openxmlformats.org/drawingml/2006/main" name="스킨, 플러그인 서베이">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1698</Words>
  <Application>Microsoft Office PowerPoint</Application>
  <PresentationFormat>와이드스크린</PresentationFormat>
  <Paragraphs>233</Paragraphs>
  <Slides>20</Slides>
  <Notes>20</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20</vt:i4>
      </vt:variant>
    </vt:vector>
  </HeadingPairs>
  <TitlesOfParts>
    <vt:vector size="31" baseType="lpstr">
      <vt:lpstr>나눔고딕 ExtraBold</vt:lpstr>
      <vt:lpstr>나눔고딕</vt:lpstr>
      <vt:lpstr>Malgun Gothic</vt:lpstr>
      <vt:lpstr>Noto Sans Symbols</vt:lpstr>
      <vt:lpstr>Microsoft Sans Serif</vt:lpstr>
      <vt:lpstr>Arial</vt:lpstr>
      <vt:lpstr>Gulim</vt:lpstr>
      <vt:lpstr>HY헤드라인M</vt:lpstr>
      <vt:lpstr>Book Antiqua</vt:lpstr>
      <vt:lpstr>HY견고딕</vt:lpstr>
      <vt:lpstr>스킨, 플러그인 서베이</vt:lpstr>
      <vt:lpstr>엣지 기반 AI/ML 서비스 흐름관리 및 실행환경 최적화 기술</vt:lpstr>
      <vt:lpstr>목차</vt:lpstr>
      <vt:lpstr>PowerPoint 프레젠테이션</vt:lpstr>
      <vt:lpstr>PowerPoint 프레젠테이션</vt:lpstr>
      <vt:lpstr>지능형 서비스 운용 프레임워크 개요</vt:lpstr>
      <vt:lpstr>PowerPoint 프레젠테이션</vt:lpstr>
      <vt:lpstr>기존 지능형 서비스의 개발 및 배포</vt:lpstr>
      <vt:lpstr>기존 지능형 서비스의 개발 및 배포</vt:lpstr>
      <vt:lpstr>문제 접근 및 연구</vt:lpstr>
      <vt:lpstr>문제 접근 및 연구</vt:lpstr>
      <vt:lpstr>기술 활용</vt:lpstr>
      <vt:lpstr>기술 활용</vt:lpstr>
      <vt:lpstr>기술 활용</vt:lpstr>
      <vt:lpstr>지능형 서비스 워크플로 운영 관리</vt:lpstr>
      <vt:lpstr>지능형 서비스 워크플로 운영 관리</vt:lpstr>
      <vt:lpstr>지능형 서비스 워크플로 운영 관리</vt:lpstr>
      <vt:lpstr>지능형 서비스 워크플로 운영 관리</vt:lpstr>
      <vt:lpstr>PowerPoint 프레젠테이션</vt:lpstr>
      <vt:lpstr>추후 연구 및 개발 내용</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엣지 기반 AI/ML 서비스 흐름관리 및 실행환경 최적화 기술</dc:title>
  <dc:creator>Kim. Sunwook</dc:creator>
  <cp:lastModifiedBy>Seo DongYoon</cp:lastModifiedBy>
  <cp:revision>1</cp:revision>
  <dcterms:created xsi:type="dcterms:W3CDTF">2008-02-04T05:35:34Z</dcterms:created>
  <dcterms:modified xsi:type="dcterms:W3CDTF">2022-12-19T01:35:06Z</dcterms:modified>
</cp:coreProperties>
</file>