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>
        <p:scale>
          <a:sx n="75" d="100"/>
          <a:sy n="75" d="100"/>
        </p:scale>
        <p:origin x="6960" y="26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6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6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5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3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1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2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6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637-3F12-4734-A99F-690D7AC097C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4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6637-3F12-4734-A99F-690D7AC097C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B02D-538E-4C90-A253-F8E178A84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3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269318-48A9-43CF-B51B-D1402A05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251" y="1918893"/>
            <a:ext cx="2362196" cy="1454535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88" y="737383"/>
            <a:ext cx="9845539" cy="521379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7EF603D-DEC9-4353-BBD1-C900DC4C2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057" y="5024569"/>
            <a:ext cx="2362197" cy="14545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4B2C1C-A4B4-42D4-BDC7-2F13F89A3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958" y="967866"/>
            <a:ext cx="2362197" cy="14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1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DA9CB8-69AF-4CDF-AD4F-407EAE10E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70" y="2904027"/>
            <a:ext cx="3792041" cy="23349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18B501-5EBF-4A13-8407-E67A7650C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74"/>
          <a:stretch/>
        </p:blipFill>
        <p:spPr>
          <a:xfrm>
            <a:off x="5178366" y="2904027"/>
            <a:ext cx="3558959" cy="22679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67070E-CD8F-4984-BAA4-E7291D996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991" y="671877"/>
            <a:ext cx="3407167" cy="20283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1A447B-96B6-45B6-9EA8-BCD196D54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052" y="485048"/>
            <a:ext cx="3558959" cy="22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7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2021-07-07T15:48:53Z</dcterms:created>
  <dcterms:modified xsi:type="dcterms:W3CDTF">2021-08-11T00:19:15Z</dcterms:modified>
</cp:coreProperties>
</file>