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3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1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6637-3F12-4734-A99F-690D7AC097CB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3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88" y="737382"/>
            <a:ext cx="10321423" cy="53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1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718B501-5EBF-4A13-8407-E67A7650C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74"/>
          <a:stretch/>
        </p:blipFill>
        <p:spPr>
          <a:xfrm>
            <a:off x="2278865" y="1400627"/>
            <a:ext cx="3679250" cy="2483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67070E-CD8F-4984-BAA4-E7291D99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60" y="2148342"/>
            <a:ext cx="3407167" cy="21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2021-07-07T15:48:53Z</dcterms:created>
  <dcterms:modified xsi:type="dcterms:W3CDTF">2021-07-07T23:19:37Z</dcterms:modified>
</cp:coreProperties>
</file>