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2754-DDDD-4FD5-9B8B-4161AA64E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A7BAF-7873-48ED-88BF-D1121E028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0681-E2FA-4F39-A9DD-095E6A1C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7D67-4BFC-4AFC-BB95-03742FFD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E4B49-BB63-4E70-BD16-B9429369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396D-48C0-49ED-A49B-B0519A1C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5CB2F-1B3B-44CF-BF25-70BE4C4A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C252-B473-40CB-8A7E-334D70F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20F7-57AA-4055-802E-65660CE3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3492-8B04-47DB-895F-F3C12A68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CECB7-999E-49FF-8964-3448009E7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2352F-B4A2-4B39-9B0A-A0FA84B0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D089-50B8-4269-BC4B-6E1E2339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2E7A-0648-4A45-9B41-B44AED1F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F3B7-4903-4DDB-8E80-5667D1F5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AB02-B3C7-45C9-BCDF-95C22E2A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CB3B-0602-4100-B5E3-BBFC5A08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0EAD-063D-401F-BD88-1A7582F0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D808-8EB1-48F0-A13F-64E25ABE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55F9-C780-4719-BF81-A2D23D5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7B93-6821-48C9-B3F4-ED502435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5F41-7D59-49CD-BF9D-F524364A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0F29-D42C-468D-9C18-30FCDE30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B56A-7E33-4F8F-BBB3-C14A7F86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8A37-6B31-4B1A-ACB4-E0FCB61D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9B35-F72A-460F-AC1D-E86DFB2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30B3-B681-48CD-9360-2637211D8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FD18C-F602-4EDA-B9EF-FBD81BBBF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AEFCD-07A6-4B9C-AD4D-F0650427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E9328-0BCB-4737-B26B-1DEF0AD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78D5-787B-404F-9A45-E6562559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69D8-C701-4BA7-A385-71D0C19D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70603-B562-4812-B8C3-229FA3A1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DCCF-24BE-4A66-B5BE-9BCCFD9EF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4C035-48A5-4F7B-8B0E-691E631C7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1C38F-984D-4AE1-BA7D-79863C31B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53875-284A-46F3-A912-3A1D1568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35536-DA4F-4F62-9B92-8A61B818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84D38-DFC8-4371-BDA0-53BF657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CEB2-7B25-458F-B5E8-387356CB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9FC35-91D4-47F9-831E-4E96BA65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7480A-3E99-4A82-9508-C3119FD3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68FAF-06E9-44EE-9CB9-18A13EB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0A269-1F2B-4FA7-9F2C-1B13D04B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29F49-7873-42AC-BE43-BEC7A60B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445B4-196D-458A-8E8D-F8CF0EEA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E4D7-5701-410F-86D0-A664110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78F05-7675-4841-8EEF-4D0324D2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CAE68-A55F-4A10-8A38-9DDBC3E4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FFA1-530D-45A2-9F8C-D82FA8DC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A243-75B7-4523-ABF0-78BAC901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1792-94B3-4214-99A0-D4039589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6DE3-1C78-4CF1-B0C6-68D17CEC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1161F-9017-41DA-9761-52CAD5391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9FEF-C480-4584-9EEC-F82ADB0F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89AB5-88C1-4AA0-9CC9-0FEEEBAE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013A-FB16-47D7-9D54-54D6B0CB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0563D-9272-42F9-8271-E226D4BC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35FBB-4ABB-4BC7-9593-9C87D728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E858-7FEB-4475-8FCC-D5746B3A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ED01-4B05-4D63-97A1-8626E5DE4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FEAD-604F-4E15-85A5-CBA4EA8C753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0EE6-B23C-4C4C-9BAE-2238F6B36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496-2176-4642-9CED-994BBD4A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78E-CD52-4C69-9295-524C43F2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184D-4283-426E-A054-E04D313E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825" y="3429000"/>
            <a:ext cx="9144000" cy="1866900"/>
          </a:xfrm>
        </p:spPr>
        <p:txBody>
          <a:bodyPr>
            <a:normAutofit/>
          </a:bodyPr>
          <a:lstStyle/>
          <a:p>
            <a:r>
              <a:rPr lang="en-US" dirty="0"/>
              <a:t>Where in Raleigh, NC Should I Open an Italian Restaurant?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3E0BA-AC82-4A4B-BD9D-A92B08B9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5745163"/>
            <a:ext cx="9144000" cy="1042352"/>
          </a:xfrm>
        </p:spPr>
        <p:txBody>
          <a:bodyPr>
            <a:normAutofit/>
          </a:bodyPr>
          <a:lstStyle/>
          <a:p>
            <a:r>
              <a:rPr lang="en-US" sz="1600" dirty="0"/>
              <a:t>Scott Josephson | Applied Data Science Capstone | 1/7/19</a:t>
            </a:r>
          </a:p>
        </p:txBody>
      </p:sp>
      <p:pic>
        <p:nvPicPr>
          <p:cNvPr id="4" name="Picture 3" descr="Image result for Italian Restaurant">
            <a:extLst>
              <a:ext uri="{FF2B5EF4-FFF2-40B4-BE49-F238E27FC236}">
                <a16:creationId xmlns:a16="http://schemas.microsoft.com/office/drawing/2014/main" id="{262526BD-8E3F-4AD2-91B6-4EFDB4C510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70485"/>
            <a:ext cx="5486400" cy="3059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03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11F1-5027-4C44-B252-3D068F39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3BEB-EF9D-400B-AB66-4B27F805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friend is looking to open an Italian Restaurant in Raleigh, NC.</a:t>
            </a:r>
          </a:p>
          <a:p>
            <a:r>
              <a:rPr lang="en-US" dirty="0"/>
              <a:t>Research performed on relevant venues which fall under specific categories:</a:t>
            </a:r>
          </a:p>
          <a:p>
            <a:pPr lvl="1"/>
            <a:r>
              <a:rPr lang="en-US" dirty="0"/>
              <a:t>Italian Restaurants</a:t>
            </a:r>
          </a:p>
          <a:p>
            <a:pPr lvl="1"/>
            <a:r>
              <a:rPr lang="en-US" dirty="0"/>
              <a:t>Cafes</a:t>
            </a:r>
          </a:p>
          <a:p>
            <a:pPr lvl="1"/>
            <a:r>
              <a:rPr lang="en-US" dirty="0"/>
              <a:t>Shopping</a:t>
            </a:r>
          </a:p>
          <a:p>
            <a:pPr lvl="1"/>
            <a:r>
              <a:rPr lang="en-US" dirty="0"/>
              <a:t>Nightlife</a:t>
            </a:r>
          </a:p>
          <a:p>
            <a:r>
              <a:rPr lang="en-US" dirty="0"/>
              <a:t>It is believed that his restaurant will do well in area which has </a:t>
            </a:r>
            <a:r>
              <a:rPr lang="en-US"/>
              <a:t>many other venues.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9BDC-6F11-4FBB-A935-1D7062D6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EF3B-4871-4263-9999-22C34110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categories of venue data:</a:t>
            </a:r>
          </a:p>
          <a:p>
            <a:pPr lvl="1"/>
            <a:r>
              <a:rPr lang="en-US" dirty="0"/>
              <a:t>Italian Restaurants</a:t>
            </a:r>
          </a:p>
          <a:p>
            <a:pPr lvl="1"/>
            <a:r>
              <a:rPr lang="en-US" dirty="0"/>
              <a:t>Cafes</a:t>
            </a:r>
          </a:p>
          <a:p>
            <a:pPr lvl="1"/>
            <a:r>
              <a:rPr lang="en-US" dirty="0"/>
              <a:t>Shopping</a:t>
            </a:r>
          </a:p>
          <a:p>
            <a:pPr lvl="1"/>
            <a:r>
              <a:rPr lang="en-US" dirty="0"/>
              <a:t>Nightlife</a:t>
            </a:r>
          </a:p>
          <a:p>
            <a:r>
              <a:rPr lang="en-US" dirty="0"/>
              <a:t>Get geospatial data from Google using its geocode API</a:t>
            </a:r>
          </a:p>
          <a:p>
            <a:r>
              <a:rPr lang="en-US" dirty="0"/>
              <a:t>Get data from Foursquare using its API</a:t>
            </a:r>
          </a:p>
        </p:txBody>
      </p:sp>
    </p:spTree>
    <p:extLst>
      <p:ext uri="{BB962C8B-B14F-4D97-AF65-F5344CB8AC3E}">
        <p14:creationId xmlns:p14="http://schemas.microsoft.com/office/powerpoint/2010/main" val="28305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424E-421A-46A8-8713-D6E99ED1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3C6B-7FC8-46A8-88AF-507B3A95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/>
          <a:p>
            <a:r>
              <a:rPr lang="en-US" dirty="0"/>
              <a:t>Gather the 15 zip codes from Raleigh</a:t>
            </a:r>
          </a:p>
          <a:p>
            <a:r>
              <a:rPr lang="en-US" dirty="0"/>
              <a:t>Obtain latitude and longitude coordinates using Google Geocode</a:t>
            </a:r>
          </a:p>
          <a:p>
            <a:r>
              <a:rPr lang="en-US" dirty="0"/>
              <a:t>Create Folium </a:t>
            </a:r>
            <a:r>
              <a:rPr lang="en-US" dirty="0" err="1"/>
              <a:t>Geopsatial</a:t>
            </a:r>
            <a:r>
              <a:rPr lang="en-US" dirty="0"/>
              <a:t> maps and display venues by their geocodes</a:t>
            </a:r>
          </a:p>
          <a:p>
            <a:endParaRPr lang="en-US" dirty="0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89AD35D-C639-4158-9446-F4175F899E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4" y="3297237"/>
            <a:ext cx="8201025" cy="34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6A21-915A-454C-A93C-1A25DFCA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87D9-C753-41E1-888E-9F8B6938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K-Means clusters to group venues into their zip codes.</a:t>
            </a:r>
          </a:p>
          <a:p>
            <a:r>
              <a:rPr lang="en-US" dirty="0"/>
              <a:t>Determined 4 clusters was the best amount to run k-means with.</a:t>
            </a:r>
          </a:p>
          <a:p>
            <a:r>
              <a:rPr lang="en-US" dirty="0"/>
              <a:t>A listing of zip codes and their count of four category venues listed in them.</a:t>
            </a:r>
          </a:p>
        </p:txBody>
      </p:sp>
    </p:spTree>
    <p:extLst>
      <p:ext uri="{BB962C8B-B14F-4D97-AF65-F5344CB8AC3E}">
        <p14:creationId xmlns:p14="http://schemas.microsoft.com/office/powerpoint/2010/main" val="22818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4E75-2A02-41AE-B52C-563FC976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A845-1A8F-4F09-9C3D-43E52962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will be made to open restaurant in the zip code 27601 which showed to have the largest count of category venues in them.</a:t>
            </a:r>
          </a:p>
        </p:txBody>
      </p:sp>
    </p:spTree>
    <p:extLst>
      <p:ext uri="{BB962C8B-B14F-4D97-AF65-F5344CB8AC3E}">
        <p14:creationId xmlns:p14="http://schemas.microsoft.com/office/powerpoint/2010/main" val="7134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153-4B5A-4224-A8A5-C7D3EB0E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B4A-E6BF-4A02-AFF6-B9BD7461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map of the Raleigh areas with its color coded categories placed in the specific zip code areas.</a:t>
            </a:r>
          </a:p>
          <a:p>
            <a:endParaRPr lang="en-US" dirty="0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F5D507E-95A0-44E6-A95D-1D129ABD7C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4" y="2811780"/>
            <a:ext cx="711517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8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Where in Raleigh, NC Should I Open an Italian Restaurant?</vt:lpstr>
      <vt:lpstr>Introduction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Raleigh, NC Should I Open an Italian Restaurant?</dc:title>
  <dc:creator>scott</dc:creator>
  <cp:lastModifiedBy> </cp:lastModifiedBy>
  <cp:revision>8</cp:revision>
  <dcterms:created xsi:type="dcterms:W3CDTF">2019-01-08T04:27:07Z</dcterms:created>
  <dcterms:modified xsi:type="dcterms:W3CDTF">2019-01-08T04:45:25Z</dcterms:modified>
</cp:coreProperties>
</file>