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DB826-2103-4A8C-945F-BA8D199FC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75127"/>
            <a:ext cx="7766936" cy="2775709"/>
          </a:xfrm>
        </p:spPr>
        <p:txBody>
          <a:bodyPr/>
          <a:lstStyle/>
          <a:p>
            <a:r>
              <a:rPr lang="hu-HU" dirty="0"/>
              <a:t>2024.01.02-01.05 projektmunkája</a:t>
            </a:r>
            <a:br>
              <a:rPr lang="hu-HU" dirty="0"/>
            </a:br>
            <a:r>
              <a:rPr lang="hu-HU" dirty="0"/>
              <a:t>élményeim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027927-75D8-441A-8285-5C5A6B0AF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/>
              <a:t> címem:gedogabor0120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803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1A9483-4265-4616-9382-8A9339FB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Irogep.html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B8A085-8386-45B2-899A-E8E23FC8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én az írógépet csináltam és nagyon élveztem a csapatmunkát a csapattársaimmal.</a:t>
            </a:r>
          </a:p>
          <a:p>
            <a:endParaRPr lang="hu-HU" dirty="0"/>
          </a:p>
          <a:p>
            <a:r>
              <a:rPr lang="hu-HU" dirty="0"/>
              <a:t>Az irogep.html </a:t>
            </a:r>
            <a:r>
              <a:rPr lang="hu-HU" dirty="0" err="1"/>
              <a:t>tratalma</a:t>
            </a:r>
            <a:r>
              <a:rPr lang="hu-HU" dirty="0"/>
              <a:t> a </a:t>
            </a:r>
            <a:r>
              <a:rPr lang="hu-HU" dirty="0" err="1"/>
              <a:t>következő:az</a:t>
            </a:r>
            <a:r>
              <a:rPr lang="hu-HU" dirty="0"/>
              <a:t> írógép feltalálása és ismertetése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43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017EEE-560D-479A-AC89-8E550EB2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Irogep.jpg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2E6CA0-BC49-480E-9EAB-DC1585915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 kép egy írógépet mutat be amit szintén én csináltam a projekt munkában </a:t>
            </a:r>
          </a:p>
        </p:txBody>
      </p:sp>
    </p:spTree>
    <p:extLst>
      <p:ext uri="{BB962C8B-B14F-4D97-AF65-F5344CB8AC3E}">
        <p14:creationId xmlns:p14="http://schemas.microsoft.com/office/powerpoint/2010/main" val="866197547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53</Words>
  <Application>Microsoft Office PowerPoint</Application>
  <PresentationFormat>Szélesvásznú</PresentationFormat>
  <Paragraphs>30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Dimenzió</vt:lpstr>
      <vt:lpstr>2024.01.02-01.05 projektmunkája élményeim</vt:lpstr>
      <vt:lpstr>Irogep.html</vt:lpstr>
      <vt:lpstr>Irogep.jpg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2024.01.02-01.05 projektmunkája</dc:title>
  <dc:creator>gedo.gabor.geza</dc:creator>
  <cp:lastModifiedBy>gedo.gabor.geza</cp:lastModifiedBy>
  <cp:revision>3</cp:revision>
  <dcterms:created xsi:type="dcterms:W3CDTF">2024-01-12T12:52:00Z</dcterms:created>
  <dcterms:modified xsi:type="dcterms:W3CDTF">2024-01-12T13:08:06Z</dcterms:modified>
</cp:coreProperties>
</file>