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37C9"/>
    <a:srgbClr val="2665AA"/>
    <a:srgbClr val="0EC3D6"/>
    <a:srgbClr val="CC0066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23BBA-DE90-4343-A1BB-4D451C25A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92E2F4-23E7-4D25-865C-BA7D8B7CB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1BC4AC-FB63-40CE-88C9-DEF7BA61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3D75-F262-491D-AED7-63D54C0834A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EC1303-604B-489A-AF21-32CF2CF2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9C4EA4-FACF-498A-BC7F-B0D73786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75F6-4A5B-44E0-A0C2-851619F9F0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4FE65-B071-43EA-94CD-83C8F409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415DAC-4202-4FDE-86F4-91C0E53A5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12E45A-AB33-4148-A135-728298A2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3D75-F262-491D-AED7-63D54C0834A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78DDCE-BC5E-4BA6-A79B-3E434F1EB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13C6A-9789-4E5A-9F35-ACF9FDFE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75F6-4A5B-44E0-A0C2-851619F9F0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7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2C7C66-4999-4DA5-A16C-F54617FAC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61588F-0F99-45C9-B9DA-8E82C2E8D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74F1E1-2FA8-4046-BD00-DC43F219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3D75-F262-491D-AED7-63D54C0834A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370DC2-1DEE-405A-A6DE-E86676A4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8A7633-FEC9-4578-A33A-10986466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75F6-4A5B-44E0-A0C2-851619F9F0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CE4C0-12BE-4A72-9409-B0A085B1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505CEC-2B41-49FC-B0D4-D4E9FA895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68E6EF-01C2-4180-87B2-6112B585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3D75-F262-491D-AED7-63D54C0834A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D1CA22-8ABE-44E1-9D3E-09FD39A3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E4AB49-EBFC-448C-B256-CC92049A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75F6-4A5B-44E0-A0C2-851619F9F0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8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8C906-07AC-4157-9035-9FEC6959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F7A2FD-D5B7-4106-876F-56F46104B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2550D7-B743-4B5C-B9DB-D2242422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3D75-F262-491D-AED7-63D54C0834A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B806FC-C4C1-4BA1-8D5E-CA0BD8C5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F3458E-125E-45B0-8786-4134FA55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75F6-4A5B-44E0-A0C2-851619F9F0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0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B7E54-2642-4521-B3E7-67C3EC1E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758BA8-9BD1-4388-B39E-7BA304321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9E60CC-59C6-4879-99CD-F0B1B5DBD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0AF925-FADD-429C-A0BE-C56CC52C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3D75-F262-491D-AED7-63D54C0834A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692AFB-5938-4A7D-937F-2D673263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340EB3-EC69-43B1-85B7-F8632F07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75F6-4A5B-44E0-A0C2-851619F9F0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7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72EA2-7ACD-4BBA-850A-B1F428454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E4E48D-AE0A-423D-BD80-8A9EE1A67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6F1267-2825-4F95-8097-B30D67A3E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83A596-912C-4C7F-B0F6-486BFDBC4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AF6BFA-DF47-44D6-914D-4FDB3EFD5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3407FE-C164-47EF-9B88-4667A73E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3D75-F262-491D-AED7-63D54C0834A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FF5B85F-5CBF-4597-B061-BBD29796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ADAC4DF-61DD-4608-8BE1-A09B0169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75F6-4A5B-44E0-A0C2-851619F9F0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7A469-1F4E-4B61-AF6A-1A754B6A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4D2D0D-138C-4B05-A9D6-940BBA49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3D75-F262-491D-AED7-63D54C0834A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324D38-FAB3-492E-AC0B-21548150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5B52A9-A654-42D5-B457-A9CEF5A1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75F6-4A5B-44E0-A0C2-851619F9F0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5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917913-733B-4B5F-81FC-ADA939DD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3D75-F262-491D-AED7-63D54C0834A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E6F01F-9E09-4AD1-8EE2-6D0C2FEC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AC3693-FB82-4503-A290-E7B389C6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75F6-4A5B-44E0-A0C2-851619F9F0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7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6C172-A960-4E86-A56D-175BDAE8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C57A82-6257-4BC2-8567-63D088AD3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08F66E-642E-4316-BF85-A35AC5616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B73C57-DA8B-4B46-B944-5FCFDC06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3D75-F262-491D-AED7-63D54C0834A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884D51-6D0D-4D15-B34C-726F51C9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72DE02-8C26-4B7F-9EC8-1F997D47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75F6-4A5B-44E0-A0C2-851619F9F0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9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46A0B-F4F4-482F-9C74-C640A820F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15CFE2-5376-4116-88E4-5D9966602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D959D3-F767-41FD-B55D-3BBC9BBCC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6DC31C-D712-4D86-AA4B-B8CB93F0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3D75-F262-491D-AED7-63D54C0834A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539D57-4BA9-4E5E-9DB6-67B3B5A1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22C502-6D1E-4DE0-B374-F66BAEF8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75F6-4A5B-44E0-A0C2-851619F9F0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876F6C-346C-4400-9B2E-D07287AF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4B9479-0E64-4591-958A-54EF0B402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524ADA-CB5B-4A61-9457-83B31888E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73D75-F262-491D-AED7-63D54C0834A1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67102C-21DF-460C-A9E1-A685B4DDA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5B367D-67C1-4CF6-88C0-C922EDCD4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775F6-4A5B-44E0-A0C2-851619F9F0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2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1FDBB6D7-1D5D-4792-A03C-F9FDD37894DD}"/>
                  </a:ext>
                </a:extLst>
              </p:cNvPr>
              <p:cNvSpPr/>
              <p:nvPr/>
            </p:nvSpPr>
            <p:spPr>
              <a:xfrm>
                <a:off x="1696194" y="2985591"/>
                <a:ext cx="2021958" cy="1254642"/>
              </a:xfrm>
              <a:prstGeom prst="roundRect">
                <a:avLst/>
              </a:prstGeom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Environment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1FDBB6D7-1D5D-4792-A03C-F9FDD3789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194" y="2985591"/>
                <a:ext cx="2021958" cy="125464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C55ADA6-F77D-4D36-A8F2-DB06C67CE9F0}"/>
              </a:ext>
            </a:extLst>
          </p:cNvPr>
          <p:cNvSpPr/>
          <p:nvPr/>
        </p:nvSpPr>
        <p:spPr>
          <a:xfrm>
            <a:off x="4661344" y="1200359"/>
            <a:ext cx="2021958" cy="1254642"/>
          </a:xfrm>
          <a:prstGeom prst="round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Experimenter</a:t>
            </a:r>
            <a:endParaRPr lang="en-U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8DFCA8B-08B9-4562-AC1F-FA6CF9B6FF83}"/>
              </a:ext>
            </a:extLst>
          </p:cNvPr>
          <p:cNvSpPr/>
          <p:nvPr/>
        </p:nvSpPr>
        <p:spPr>
          <a:xfrm>
            <a:off x="4661344" y="4880984"/>
            <a:ext cx="2021958" cy="1254642"/>
          </a:xfrm>
          <a:prstGeom prst="round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Analyzer</a:t>
            </a:r>
            <a:endParaRPr lang="en-U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3BC8B44-F947-4BE3-A25F-EF8C4668A494}"/>
              </a:ext>
            </a:extLst>
          </p:cNvPr>
          <p:cNvSpPr/>
          <p:nvPr/>
        </p:nvSpPr>
        <p:spPr>
          <a:xfrm>
            <a:off x="4685497" y="2985591"/>
            <a:ext cx="2021958" cy="1254642"/>
          </a:xfrm>
          <a:prstGeom prst="round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Orchestration</a:t>
            </a:r>
            <a:endParaRPr lang="en-US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D9C7D97-BFB6-412A-A61A-AAD4CE5F7022}"/>
              </a:ext>
            </a:extLst>
          </p:cNvPr>
          <p:cNvCxnSpPr>
            <a:cxnSpLocks/>
          </p:cNvCxnSpPr>
          <p:nvPr/>
        </p:nvCxnSpPr>
        <p:spPr>
          <a:xfrm flipV="1">
            <a:off x="5328221" y="2549191"/>
            <a:ext cx="0" cy="3008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F6E4F477-76F9-43E4-AE56-C128EC22D169}"/>
                  </a:ext>
                </a:extLst>
              </p:cNvPr>
              <p:cNvSpPr txBox="1"/>
              <p:nvPr/>
            </p:nvSpPr>
            <p:spPr>
              <a:xfrm>
                <a:off x="4608552" y="2451109"/>
                <a:ext cx="816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F6E4F477-76F9-43E4-AE56-C128EC22D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552" y="2451109"/>
                <a:ext cx="8166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DE796C6-CE7A-432E-9FB1-0FFC51278F84}"/>
              </a:ext>
            </a:extLst>
          </p:cNvPr>
          <p:cNvCxnSpPr>
            <a:cxnSpLocks/>
          </p:cNvCxnSpPr>
          <p:nvPr/>
        </p:nvCxnSpPr>
        <p:spPr>
          <a:xfrm>
            <a:off x="3928360" y="3686689"/>
            <a:ext cx="546929" cy="0"/>
          </a:xfrm>
          <a:prstGeom prst="straightConnector1">
            <a:avLst/>
          </a:prstGeom>
          <a:ln w="38100">
            <a:solidFill>
              <a:srgbClr val="2665A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DB940E0D-5BBA-4138-85E7-197925FC3ED8}"/>
                  </a:ext>
                </a:extLst>
              </p:cNvPr>
              <p:cNvSpPr/>
              <p:nvPr/>
            </p:nvSpPr>
            <p:spPr>
              <a:xfrm>
                <a:off x="3974953" y="3243580"/>
                <a:ext cx="427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DB940E0D-5BBA-4138-85E7-197925FC3E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953" y="3243580"/>
                <a:ext cx="4271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9E74690F-015A-42CE-92DC-018D35F2C07A}"/>
              </a:ext>
            </a:extLst>
          </p:cNvPr>
          <p:cNvCxnSpPr>
            <a:cxnSpLocks/>
          </p:cNvCxnSpPr>
          <p:nvPr/>
        </p:nvCxnSpPr>
        <p:spPr>
          <a:xfrm>
            <a:off x="5365574" y="4427534"/>
            <a:ext cx="1" cy="362385"/>
          </a:xfrm>
          <a:prstGeom prst="straightConnector1">
            <a:avLst/>
          </a:prstGeom>
          <a:ln w="38100">
            <a:solidFill>
              <a:srgbClr val="8E37C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6B7A4F35-AF9E-4154-9B84-5DD8E76D0EE2}"/>
                  </a:ext>
                </a:extLst>
              </p:cNvPr>
              <p:cNvSpPr/>
              <p:nvPr/>
            </p:nvSpPr>
            <p:spPr>
              <a:xfrm>
                <a:off x="4828632" y="4348138"/>
                <a:ext cx="5369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Rectángulo 37">
                <a:extLst>
                  <a:ext uri="{FF2B5EF4-FFF2-40B4-BE49-F238E27FC236}">
                    <a16:creationId xmlns:a16="http://schemas.microsoft.com/office/drawing/2014/main" id="{6B7A4F35-AF9E-4154-9B84-5DD8E76D0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632" y="4348138"/>
                <a:ext cx="53694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C507F41D-DB19-41D7-BBAC-FF9D228FC01F}"/>
              </a:ext>
            </a:extLst>
          </p:cNvPr>
          <p:cNvCxnSpPr>
            <a:cxnSpLocks/>
          </p:cNvCxnSpPr>
          <p:nvPr/>
        </p:nvCxnSpPr>
        <p:spPr>
          <a:xfrm flipV="1">
            <a:off x="5956495" y="4427534"/>
            <a:ext cx="0" cy="343787"/>
          </a:xfrm>
          <a:prstGeom prst="straightConnector1">
            <a:avLst/>
          </a:prstGeom>
          <a:ln w="38100">
            <a:solidFill>
              <a:srgbClr val="CC006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8C009304-8F35-42F0-85F1-E1BAE0513551}"/>
                  </a:ext>
                </a:extLst>
              </p:cNvPr>
              <p:cNvSpPr/>
              <p:nvPr/>
            </p:nvSpPr>
            <p:spPr>
              <a:xfrm>
                <a:off x="6012368" y="4353272"/>
                <a:ext cx="4462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8C009304-8F35-42F0-85F1-E1BAE0513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368" y="4353272"/>
                <a:ext cx="446276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3655DBBB-03A6-4540-8C13-B11D1DC08039}"/>
                  </a:ext>
                </a:extLst>
              </p:cNvPr>
              <p:cNvSpPr/>
              <p:nvPr/>
            </p:nvSpPr>
            <p:spPr>
              <a:xfrm>
                <a:off x="6062419" y="2480550"/>
                <a:ext cx="4465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3655DBBB-03A6-4540-8C13-B11D1DC08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419" y="2480550"/>
                <a:ext cx="4465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908C766-5E17-4BCF-97AE-A54789A8165E}"/>
              </a:ext>
            </a:extLst>
          </p:cNvPr>
          <p:cNvCxnSpPr>
            <a:cxnSpLocks/>
          </p:cNvCxnSpPr>
          <p:nvPr/>
        </p:nvCxnSpPr>
        <p:spPr>
          <a:xfrm flipV="1">
            <a:off x="5967068" y="2549191"/>
            <a:ext cx="0" cy="294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E6387171-7DBC-498D-932C-4C3FC8F4A560}"/>
              </a:ext>
            </a:extLst>
          </p:cNvPr>
          <p:cNvCxnSpPr>
            <a:cxnSpLocks/>
          </p:cNvCxnSpPr>
          <p:nvPr/>
        </p:nvCxnSpPr>
        <p:spPr>
          <a:xfrm flipH="1">
            <a:off x="3718153" y="2311879"/>
            <a:ext cx="804972" cy="546678"/>
          </a:xfrm>
          <a:prstGeom prst="straightConnector1">
            <a:avLst/>
          </a:prstGeom>
          <a:ln w="38100">
            <a:solidFill>
              <a:srgbClr val="0EC3D6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747E9396-E1DA-48CF-A182-12C0F0743DB3}"/>
                  </a:ext>
                </a:extLst>
              </p:cNvPr>
              <p:cNvSpPr/>
              <p:nvPr/>
            </p:nvSpPr>
            <p:spPr>
              <a:xfrm rot="19612646">
                <a:off x="3774623" y="2127213"/>
                <a:ext cx="54692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747E9396-E1DA-48CF-A182-12C0F0743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12646">
                <a:off x="3774623" y="2127213"/>
                <a:ext cx="5469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3868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13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González</dc:creator>
  <cp:lastModifiedBy>Eduardo González</cp:lastModifiedBy>
  <cp:revision>5</cp:revision>
  <dcterms:created xsi:type="dcterms:W3CDTF">2019-12-15T01:52:24Z</dcterms:created>
  <dcterms:modified xsi:type="dcterms:W3CDTF">2019-12-16T17:35:41Z</dcterms:modified>
</cp:coreProperties>
</file>