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93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0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9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1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ECF3-CB98-48A3-9E44-F75FCBC70D0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DCA3-F5D0-4C2C-B2D1-6E66AC56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233055" y="521348"/>
            <a:ext cx="5617032" cy="5601213"/>
            <a:chOff x="3331026" y="216547"/>
            <a:chExt cx="5617032" cy="5601213"/>
          </a:xfrm>
        </p:grpSpPr>
        <p:sp>
          <p:nvSpPr>
            <p:cNvPr id="4" name="Rounded Rectangle 3"/>
            <p:cNvSpPr/>
            <p:nvPr/>
          </p:nvSpPr>
          <p:spPr>
            <a:xfrm>
              <a:off x="5203371" y="1567542"/>
              <a:ext cx="1828800" cy="1097280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Western Bang Bang" panose="02000500000000000000" pitchFamily="2" charset="0"/>
                </a:rPr>
                <a:t>QUANTUM DUEL</a:t>
              </a:r>
              <a:endParaRPr lang="en-US" sz="2800" dirty="0">
                <a:latin typeface="Western Bang Bang" panose="02000500000000000000" pitchFamily="2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203370" y="4720480"/>
              <a:ext cx="1828800" cy="10972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Western Bang Bang" panose="02000500000000000000" pitchFamily="2" charset="0"/>
                </a:rPr>
                <a:t>ANSWER</a:t>
              </a:r>
            </a:p>
            <a:p>
              <a:pPr algn="ctr"/>
              <a:r>
                <a:rPr lang="en-US" sz="2800" dirty="0" smtClean="0">
                  <a:latin typeface="Western Bang Bang" panose="02000500000000000000" pitchFamily="2" charset="0"/>
                </a:rPr>
                <a:t>CHECKER</a:t>
              </a:r>
              <a:endParaRPr lang="en-US" sz="2800" dirty="0">
                <a:latin typeface="Western Bang Bang" panose="02000500000000000000" pitchFamily="2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19258" y="3144011"/>
              <a:ext cx="1828800" cy="10972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Western Bang Bang" panose="02000500000000000000" pitchFamily="2" charset="0"/>
                </a:rPr>
                <a:t>USER CIRCUIT CONVERTER</a:t>
              </a:r>
              <a:endParaRPr lang="en-US" sz="2800" dirty="0">
                <a:latin typeface="Western Bang Bang" panose="02000500000000000000" pitchFamily="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31026" y="3144011"/>
              <a:ext cx="1828800" cy="109728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Western Bang Bang" panose="02000500000000000000" pitchFamily="2" charset="0"/>
                </a:rPr>
                <a:t>LEVELS</a:t>
              </a:r>
            </a:p>
            <a:p>
              <a:pPr algn="ctr"/>
              <a:r>
                <a:rPr lang="en-US" sz="2800" dirty="0" smtClean="0">
                  <a:latin typeface="Western Bang Bang" panose="02000500000000000000" pitchFamily="2" charset="0"/>
                </a:rPr>
                <a:t>GENERATOR</a:t>
              </a:r>
              <a:endParaRPr lang="en-US" sz="2800" dirty="0">
                <a:latin typeface="Western Bang Bang" panose="02000500000000000000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0"/>
              <a:endCxn id="4" idx="1"/>
            </p:cNvCxnSpPr>
            <p:nvPr/>
          </p:nvCxnSpPr>
          <p:spPr>
            <a:xfrm flipV="1">
              <a:off x="4245426" y="2116182"/>
              <a:ext cx="957945" cy="102782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5" idx="1"/>
            </p:cNvCxnSpPr>
            <p:nvPr/>
          </p:nvCxnSpPr>
          <p:spPr>
            <a:xfrm>
              <a:off x="4245426" y="4241291"/>
              <a:ext cx="957944" cy="102782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3"/>
            </p:cNvCxnSpPr>
            <p:nvPr/>
          </p:nvCxnSpPr>
          <p:spPr>
            <a:xfrm flipH="1">
              <a:off x="7032170" y="4241291"/>
              <a:ext cx="1001488" cy="102782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0"/>
              <a:endCxn id="4" idx="2"/>
            </p:cNvCxnSpPr>
            <p:nvPr/>
          </p:nvCxnSpPr>
          <p:spPr>
            <a:xfrm flipV="1">
              <a:off x="6117770" y="2664822"/>
              <a:ext cx="1" cy="2055658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" idx="3"/>
              <a:endCxn id="6" idx="0"/>
            </p:cNvCxnSpPr>
            <p:nvPr/>
          </p:nvCxnSpPr>
          <p:spPr>
            <a:xfrm>
              <a:off x="7032171" y="2116182"/>
              <a:ext cx="1001487" cy="102782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4" idx="0"/>
            </p:cNvCxnSpPr>
            <p:nvPr/>
          </p:nvCxnSpPr>
          <p:spPr>
            <a:xfrm>
              <a:off x="6117771" y="914400"/>
              <a:ext cx="0" cy="6531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38055" y="216547"/>
              <a:ext cx="195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Western Bang Bang" panose="02000500000000000000" pitchFamily="2" charset="0"/>
                </a:rPr>
                <a:t>USER INPUT</a:t>
              </a:r>
              <a:endParaRPr lang="en-US" sz="3600" dirty="0">
                <a:latin typeface="Western Bang Bang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36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Western Bang Bang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unchalisa taetragool</dc:creator>
  <cp:lastModifiedBy>unchalisa taetragool</cp:lastModifiedBy>
  <cp:revision>8</cp:revision>
  <dcterms:created xsi:type="dcterms:W3CDTF">2019-11-20T02:13:39Z</dcterms:created>
  <dcterms:modified xsi:type="dcterms:W3CDTF">2019-11-20T03:44:32Z</dcterms:modified>
</cp:coreProperties>
</file>