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1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41C6B-10CA-4675-A5BC-BB6E3378B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57857-FE77-471E-B4B8-7C4B9591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06CE4-B30C-470B-8E0D-DC691A5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BDCA3-AB70-4832-8AAC-599A6D2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03758-89A5-4F20-A3EA-FBA55E29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D02E-03C9-4958-B4DF-0B044F06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5DA48-6AA0-4BC8-AB36-6A8E10C8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4A2C0-45D6-49D5-BCE2-F664BC15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133DC-64F4-47C6-875A-9315CAC7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BAEC1-06B9-4FCB-BC8B-DE66E64F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561176-D732-4AC5-BB34-9AF7F3EFF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4AF6F-0534-4C28-ADEB-040800A22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6AE8C-C269-4D04-BCAB-13987DD6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D243-C610-4689-809E-096179B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CE60F-0BCF-406B-84B8-98B56F3F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CF68-8F26-4972-84D8-CEB057BE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610A-F4CE-4D95-B45A-1467FC0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1ECE5-9579-4E9B-8EBB-473D6D63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DAC4-86A2-4B57-BEB6-0BB757B7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6B31D-EAF1-46DE-AA51-BFE08505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6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228E8-9A33-4152-AB05-083BF3A9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753D1-FE26-462A-AB74-EF4E169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4CF96-870F-4C4C-8289-6BE0A4D8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B35D-6DA7-4BC5-B555-9F79F248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6CE13-0941-4CFC-AB73-348527F9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0E4F-1984-4A56-AA2A-A005529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12E6A-914E-4062-B876-E3F8BB78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AD00E-2D0A-4301-B379-C6A80BE4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07E82-4D2F-4E59-B331-7785EAC4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40A45-A76F-4663-BDE5-7EA1E18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C0980-B563-48C6-90E0-621B2652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EE3B-620F-490C-B2C2-487D113D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18471-13C0-4E9F-A12B-BA0F2D0A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097CD-9DC0-43DB-A601-FDDFEBD3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DFF360-BECA-424E-9297-9CC48192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A948D-5BD3-49C6-8DE9-619464E77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325E01-E564-4FB3-863B-6607FEE9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F8AD14-60A7-480F-9E5D-0E32FA19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58D3B9-90A0-400D-988D-CD7C92A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BE017-3FCE-4CDA-9C11-300BE15D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03E5E-25E4-4577-B2F2-C7E2353B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A7C58-5F44-4EA0-9FFF-9AFAC562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18D44-3ADB-499C-A246-7A1B843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48BB-7BE7-4ECB-8AF5-C2359FE7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B3F894-EC72-4167-B8BC-A1E63A3D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BEBBB-D2B4-4EBE-AB1C-D7975206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AC5-34CA-4632-8310-AD432474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2EAD4-6F10-403D-B044-A8A07AC7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6AE48-DDFA-4463-9DA5-D0D8DEDC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9A65A-AD50-43D6-BE58-FE36E267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108D9-10B9-4C54-969C-61BF016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268B1-623C-4E38-A497-8842D90E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273E-4034-4DA0-B603-60DEC6D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6E357-482C-48C1-805E-3EF228A9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44353-C602-4F0D-B284-6A01084C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77E8F-B55A-4174-B289-934D21C4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AD85-4AF8-4C06-88F8-647D87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2431A-62EF-4274-B1A2-1F497F9B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4BFCD3-811E-430C-B21F-5CAC616A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4F090-4FD8-4F66-B8C2-2EBCDF6B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84BF-405A-4235-B578-5B2D8D019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2F9D-8F7C-4B75-AA00-9E2F706AA17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AA1D8-F78C-4395-B214-3A54DBF1C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F3891-DCED-49B0-A05C-F3218452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FE9D-FA08-4A36-97DF-2387F26E8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0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Z51OU948n5HULQNCY4n2U/%EA%B0%9C%EC%9D%B8-%EA%B3%BC%EC%A0%9C?node-id=0%3A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B02337D-1475-4936-95EC-4DF56F88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65527"/>
              </p:ext>
            </p:extLst>
          </p:nvPr>
        </p:nvGraphicFramePr>
        <p:xfrm>
          <a:off x="341153" y="583178"/>
          <a:ext cx="11509693" cy="5691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467">
                  <a:extLst>
                    <a:ext uri="{9D8B030D-6E8A-4147-A177-3AD203B41FA5}">
                      <a16:colId xmlns:a16="http://schemas.microsoft.com/office/drawing/2014/main" val="4266745374"/>
                    </a:ext>
                  </a:extLst>
                </a:gridCol>
                <a:gridCol w="1363833">
                  <a:extLst>
                    <a:ext uri="{9D8B030D-6E8A-4147-A177-3AD203B41FA5}">
                      <a16:colId xmlns:a16="http://schemas.microsoft.com/office/drawing/2014/main" val="2510968543"/>
                    </a:ext>
                  </a:extLst>
                </a:gridCol>
                <a:gridCol w="2251393">
                  <a:extLst>
                    <a:ext uri="{9D8B030D-6E8A-4147-A177-3AD203B41FA5}">
                      <a16:colId xmlns:a16="http://schemas.microsoft.com/office/drawing/2014/main" val="210447491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9527"/>
                  </a:ext>
                </a:extLst>
              </a:tr>
              <a:tr h="4389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1.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첫번째 화면 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(Relative Layout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혹은 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Fragment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사용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Relative+Linear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4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앱 접속 페이지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회원 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ID/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비밀번호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en-US" altLang="ko-KR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EditView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로그인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회원가입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(Button)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7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첫번째 화면 초기화시에 기존에 저장된 개인정보 읽어 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Preference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2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ID,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비밀번호 입력 시 기존에 가입한 회원 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ID,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비밀번호 체크 오류 시 에러 메시지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ID,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비밀번호 입력이 정상이고 로그인 버튼 클릭 시 세번째 페이지 이동</a:t>
                      </a:r>
                      <a:b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회원가입 없이도 메인 버튼을 클릭하면 세번째 화면으로 이동 가능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2.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두번째 화면 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(Linear Layout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혹은 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Fragment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사용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회원가입 페이지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첫번째 페이지에서 회원가입 버튼 클릭 시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ID(</a:t>
                      </a:r>
                      <a:r>
                        <a:rPr lang="en-US" altLang="ko-KR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EditView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중복검사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비밀번호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en-US" altLang="ko-KR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EditView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자릿수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특수키 등 규칙 체크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1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이름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전화번호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주소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en-US" altLang="ko-KR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EditView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개인정보 사용 동의 간략 약관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en-US" altLang="ko-KR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TextView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), 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동의 여부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(Radio Button, Decline/Accept)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Checkbox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회원정보를 저장하고 첫번째 페이지로 이동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SQLite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2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178E51-D03B-4ED6-BA16-46A974F2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22" y="192245"/>
            <a:ext cx="6153150" cy="6496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7E80F0-A327-4526-9EF3-8E27FD28A9FB}"/>
              </a:ext>
            </a:extLst>
          </p:cNvPr>
          <p:cNvSpPr txBox="1"/>
          <p:nvPr/>
        </p:nvSpPr>
        <p:spPr>
          <a:xfrm>
            <a:off x="232228" y="192245"/>
            <a:ext cx="53267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Figma</a:t>
            </a:r>
            <a:r>
              <a:rPr lang="ko-KR" altLang="en-US" dirty="0"/>
              <a:t>로 와이어프레임 대충 만들었는데</a:t>
            </a:r>
            <a:r>
              <a:rPr lang="en-US" altLang="ko-KR" dirty="0"/>
              <a:t>, </a:t>
            </a:r>
            <a:r>
              <a:rPr lang="ko-KR" altLang="en-US" dirty="0"/>
              <a:t>아까워서 그냥 올립니다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https://www.figma.com/file/iZ51OU948n5HULQNCY4n2U/%EA%B0%9C%EC%9D%B8-%EA%B3%BC%EC%A0%9C?node-id=0%3A1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링크를 통해 보시면</a:t>
            </a:r>
            <a:r>
              <a:rPr lang="en-US" altLang="ko-KR" dirty="0"/>
              <a:t>, </a:t>
            </a:r>
            <a:r>
              <a:rPr lang="ko-KR" altLang="en-US" dirty="0"/>
              <a:t>오른쪽 와이어프레임 크게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지금과 다른 부분도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2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B02337D-1475-4936-95EC-4DF56F88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2800"/>
              </p:ext>
            </p:extLst>
          </p:nvPr>
        </p:nvGraphicFramePr>
        <p:xfrm>
          <a:off x="341153" y="960120"/>
          <a:ext cx="1150969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467">
                  <a:extLst>
                    <a:ext uri="{9D8B030D-6E8A-4147-A177-3AD203B41FA5}">
                      <a16:colId xmlns:a16="http://schemas.microsoft.com/office/drawing/2014/main" val="4266745374"/>
                    </a:ext>
                  </a:extLst>
                </a:gridCol>
                <a:gridCol w="1363833">
                  <a:extLst>
                    <a:ext uri="{9D8B030D-6E8A-4147-A177-3AD203B41FA5}">
                      <a16:colId xmlns:a16="http://schemas.microsoft.com/office/drawing/2014/main" val="2510968543"/>
                    </a:ext>
                  </a:extLst>
                </a:gridCol>
                <a:gridCol w="2251393">
                  <a:extLst>
                    <a:ext uri="{9D8B030D-6E8A-4147-A177-3AD203B41FA5}">
                      <a16:colId xmlns:a16="http://schemas.microsoft.com/office/drawing/2014/main" val="210447491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3.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세번째 화면 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(Constraint Layout, Table Layout, Grid Layout, Frame Layout </a:t>
                      </a:r>
                      <a:r>
                        <a:rPr lang="ko-KR" altLang="en-US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중 하나 사용</a:t>
                      </a:r>
                      <a:r>
                        <a:rPr lang="en-US" altLang="ko-KR" b="1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Constraint,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Frame, Relative, Linear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7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상품명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상품이미지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 리스트를 보여주는 화면 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(5</a:t>
                      </a:r>
                      <a:r>
                        <a:rPr lang="ko-KR" altLang="en-US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개이상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 이미지를 기본으로 출력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RecyclerView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90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화면 아래 부분에서 상품명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b="0" i="0" dirty="0" err="1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상품이미지를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 등록 및 삭제하는 버튼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아래 </a:t>
                      </a:r>
                      <a:r>
                        <a:rPr lang="en-US" altLang="ko-KR" dirty="0"/>
                        <a:t>delete</a:t>
                      </a:r>
                      <a:r>
                        <a:rPr lang="ko-KR" altLang="en-US" dirty="0"/>
                        <a:t>버튼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화면 위 </a:t>
                      </a:r>
                      <a:r>
                        <a:rPr lang="en-US" altLang="ko-KR" dirty="0"/>
                        <a:t>add </a:t>
                      </a:r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7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화면 아래 부분에 회원정보 버튼은 회원인 경우는 가입한 회원 정보를 보여주고</a:t>
                      </a:r>
                      <a:b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</a:b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  회원이 아닌 경우는 회원정보 버튼을 클릭하면 회원가입 여부를 물어보고</a:t>
                      </a:r>
                      <a:b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</a:b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  원하면 회원가입 페이지인 두번째 화면으로 이동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창 이동 뿐만 아니라 로그인 창 이동도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6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View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을 상속한 여러가지 위젯을 사용하여 화면을 구성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기능에 맞는 위젯 선택하여 구성</a:t>
                      </a:r>
                      <a: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en-US" altLang="ko-KR" b="0" i="0" dirty="0">
                          <a:solidFill>
                            <a:srgbClr val="212529"/>
                          </a:solidFill>
                          <a:effectLst/>
                          <a:latin typeface="Noto Sans KR"/>
                        </a:rPr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View, </a:t>
                      </a:r>
                      <a:r>
                        <a:rPr lang="en-US" altLang="ko-KR" dirty="0" err="1"/>
                        <a:t>AdapterView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RecyclerView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TextButton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ImageView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6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0E9808F-07C2-4531-A637-FCAF1E21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C01E37-8434-4220-8192-7C17E21B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65" y="243114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760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첫번째 화면</a:t>
            </a:r>
            <a:endParaRPr lang="en-US" altLang="ko-KR" sz="2000" dirty="0"/>
          </a:p>
          <a:p>
            <a:r>
              <a:rPr lang="en-US" altLang="ko-KR" sz="2000" dirty="0"/>
              <a:t>Login Activity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1" y="740229"/>
            <a:ext cx="534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Assets </a:t>
            </a:r>
            <a:r>
              <a:rPr lang="ko-KR" altLang="en-US" dirty="0"/>
              <a:t>폴더에 넣은 기본적인 </a:t>
            </a:r>
            <a:r>
              <a:rPr lang="en-US" altLang="ko-KR" dirty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item, </a:t>
            </a:r>
            <a:r>
              <a:rPr lang="ko-KR" altLang="en-US" dirty="0"/>
              <a:t>약관 내용만 존재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 </a:t>
            </a:r>
            <a:r>
              <a:rPr lang="ko-KR" altLang="en-US" dirty="0"/>
              <a:t>정보 넣을 </a:t>
            </a:r>
            <a:r>
              <a:rPr lang="en-US" altLang="ko-KR" dirty="0"/>
              <a:t>table</a:t>
            </a:r>
            <a:r>
              <a:rPr lang="ko-KR" altLang="en-US" dirty="0"/>
              <a:t>은 테이블 생성만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800" y="1951670"/>
            <a:ext cx="534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ID, Password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SQLite</a:t>
            </a:r>
            <a:r>
              <a:rPr lang="ko-KR" altLang="en-US" dirty="0"/>
              <a:t>에 없으면 </a:t>
            </a:r>
            <a:r>
              <a:rPr lang="en-US" altLang="ko-KR" dirty="0"/>
              <a:t>id</a:t>
            </a:r>
            <a:r>
              <a:rPr lang="ko-KR" altLang="en-US" dirty="0"/>
              <a:t>가 없다는 </a:t>
            </a:r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</a:t>
            </a:r>
            <a:r>
              <a:rPr lang="ko-KR" altLang="en-US" dirty="0"/>
              <a:t>는 맞는데</a:t>
            </a:r>
            <a:r>
              <a:rPr lang="en-US" altLang="ko-KR" dirty="0"/>
              <a:t>, Password </a:t>
            </a:r>
            <a:r>
              <a:rPr lang="ko-KR" altLang="en-US" dirty="0"/>
              <a:t>다르면 </a:t>
            </a:r>
            <a:r>
              <a:rPr lang="en-US" altLang="ko-KR" dirty="0"/>
              <a:t>password</a:t>
            </a:r>
            <a:r>
              <a:rPr lang="ko-KR" altLang="en-US" dirty="0"/>
              <a:t>가 다르다는 </a:t>
            </a:r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1F28-8E99-4329-B576-8E168D1DF43B}"/>
              </a:ext>
            </a:extLst>
          </p:cNvPr>
          <p:cNvSpPr txBox="1"/>
          <p:nvPr/>
        </p:nvSpPr>
        <p:spPr>
          <a:xfrm>
            <a:off x="6400799" y="3717109"/>
            <a:ext cx="534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버튼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id, pw </a:t>
            </a:r>
            <a:r>
              <a:rPr lang="ko-KR" altLang="en-US" dirty="0"/>
              <a:t>확인 후 메인 창</a:t>
            </a:r>
            <a:r>
              <a:rPr lang="en-US" altLang="ko-KR" dirty="0"/>
              <a:t>(3</a:t>
            </a:r>
            <a:r>
              <a:rPr lang="ko-KR" altLang="en-US" dirty="0"/>
              <a:t>번째 창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r>
              <a:rPr lang="en-US" altLang="ko-KR" dirty="0" err="1"/>
              <a:t>SignUp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ko-KR" altLang="en-US" dirty="0"/>
              <a:t>회원가입창</a:t>
            </a:r>
            <a:r>
              <a:rPr lang="en-US" altLang="ko-KR" dirty="0"/>
              <a:t>(2</a:t>
            </a:r>
            <a:r>
              <a:rPr lang="ko-KR" altLang="en-US" dirty="0"/>
              <a:t>번째 창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r>
              <a:rPr lang="ko-KR" altLang="en-US" dirty="0"/>
              <a:t>로그인 없이 앱 이용하기 버튼 </a:t>
            </a:r>
            <a:r>
              <a:rPr lang="en-US" altLang="ko-KR" dirty="0"/>
              <a:t>: 3</a:t>
            </a:r>
            <a:r>
              <a:rPr lang="ko-KR" altLang="en-US" dirty="0"/>
              <a:t>번째 창으로 이동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DE3A8-D4AD-40C9-8852-FBC6A5BB7230}"/>
              </a:ext>
            </a:extLst>
          </p:cNvPr>
          <p:cNvSpPr txBox="1"/>
          <p:nvPr/>
        </p:nvSpPr>
        <p:spPr>
          <a:xfrm>
            <a:off x="6400798" y="5482548"/>
            <a:ext cx="534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 로그인할 때에는 </a:t>
            </a:r>
            <a:r>
              <a:rPr lang="en-US" altLang="ko-KR" dirty="0"/>
              <a:t>ID, Password </a:t>
            </a:r>
            <a:r>
              <a:rPr lang="en-US" altLang="ko-KR" dirty="0" err="1"/>
              <a:t>EditView</a:t>
            </a:r>
            <a:r>
              <a:rPr lang="ko-KR" altLang="en-US" dirty="0"/>
              <a:t>에 로그인 했던 </a:t>
            </a:r>
            <a:r>
              <a:rPr lang="en-US" altLang="ko-KR" dirty="0"/>
              <a:t>id, password </a:t>
            </a:r>
            <a:r>
              <a:rPr lang="ko-KR" altLang="en-US" dirty="0"/>
              <a:t>불러옴</a:t>
            </a:r>
            <a:r>
              <a:rPr lang="en-US" altLang="ko-KR" dirty="0"/>
              <a:t>. (Preference)</a:t>
            </a:r>
          </a:p>
        </p:txBody>
      </p:sp>
    </p:spTree>
    <p:extLst>
      <p:ext uri="{BB962C8B-B14F-4D97-AF65-F5344CB8AC3E}">
        <p14:creationId xmlns:p14="http://schemas.microsoft.com/office/powerpoint/2010/main" val="17978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95C5B6-9527-4F34-A9F9-0A221F70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65" y="243112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두번째 화면</a:t>
            </a:r>
            <a:endParaRPr lang="en-US" altLang="ko-KR" sz="2000" dirty="0"/>
          </a:p>
          <a:p>
            <a:r>
              <a:rPr lang="en-US" altLang="ko-KR" sz="2000" dirty="0" err="1"/>
              <a:t>SignUp</a:t>
            </a:r>
            <a:r>
              <a:rPr lang="en-US" altLang="ko-KR" sz="2000" dirty="0"/>
              <a:t> Activity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1" y="740229"/>
            <a:ext cx="5341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SQLite</a:t>
            </a:r>
            <a:r>
              <a:rPr lang="ko-KR" altLang="en-US" dirty="0"/>
              <a:t>에 아이디가 있는지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 </a:t>
            </a:r>
            <a:r>
              <a:rPr lang="en-US" altLang="ko-KR" dirty="0"/>
              <a:t>4</a:t>
            </a:r>
            <a:r>
              <a:rPr lang="ko-KR" altLang="en-US" dirty="0"/>
              <a:t>자 이상인지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없으면 사용할 수 있다는</a:t>
            </a:r>
            <a:r>
              <a:rPr lang="en-US" altLang="ko-KR" dirty="0"/>
              <a:t>, </a:t>
            </a:r>
            <a:r>
              <a:rPr lang="ko-KR" altLang="en-US" dirty="0"/>
              <a:t>있으면 사용할 수 없다는 </a:t>
            </a:r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796" y="2370335"/>
            <a:ext cx="534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특수키 있는지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r>
              <a:rPr lang="en-US" altLang="ko-KR" dirty="0"/>
              <a:t>10</a:t>
            </a:r>
            <a:r>
              <a:rPr lang="ko-KR" altLang="en-US" dirty="0"/>
              <a:t>자 이상인지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Password</a:t>
            </a:r>
            <a:r>
              <a:rPr lang="ko-KR" altLang="en-US" dirty="0"/>
              <a:t>와 </a:t>
            </a:r>
            <a:r>
              <a:rPr lang="en-US" altLang="ko-KR" dirty="0" err="1"/>
              <a:t>rePassword</a:t>
            </a:r>
            <a:r>
              <a:rPr lang="ko-KR" altLang="en-US" dirty="0"/>
              <a:t>가 </a:t>
            </a:r>
            <a:r>
              <a:rPr lang="ko-KR" altLang="en-US" dirty="0" err="1"/>
              <a:t>같은지</a:t>
            </a:r>
            <a:r>
              <a:rPr lang="ko-KR" altLang="en-US" dirty="0"/>
              <a:t>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1F28-8E99-4329-B576-8E168D1DF43B}"/>
              </a:ext>
            </a:extLst>
          </p:cNvPr>
          <p:cNvSpPr txBox="1"/>
          <p:nvPr/>
        </p:nvSpPr>
        <p:spPr>
          <a:xfrm>
            <a:off x="6400796" y="3723442"/>
            <a:ext cx="534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 </a:t>
            </a:r>
            <a:r>
              <a:rPr lang="ko-KR" altLang="en-US" dirty="0"/>
              <a:t>중복확인 했는지</a:t>
            </a:r>
            <a:r>
              <a:rPr lang="en-US" altLang="ko-KR" dirty="0"/>
              <a:t>, password</a:t>
            </a:r>
            <a:r>
              <a:rPr lang="ko-KR" altLang="en-US" dirty="0"/>
              <a:t>가 올바르게 설정되었는지 확인 후 다음 개인 정보 설정으로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버튼 누를 때 위의 </a:t>
            </a:r>
            <a:r>
              <a:rPr lang="en-US" altLang="ko-KR" dirty="0" err="1"/>
              <a:t>AlertDialog</a:t>
            </a:r>
            <a:r>
              <a:rPr lang="ko-KR" altLang="en-US" dirty="0"/>
              <a:t>들</a:t>
            </a:r>
            <a:r>
              <a:rPr lang="en-US" altLang="ko-KR" dirty="0"/>
              <a:t> </a:t>
            </a:r>
            <a:r>
              <a:rPr lang="ko-KR" altLang="en-US" dirty="0"/>
              <a:t>출력됩니다</a:t>
            </a:r>
            <a:r>
              <a:rPr lang="en-US" altLang="ko-KR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B7FAF2-F9F3-4149-B572-4CC30A8B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6ED77-7BCC-4CE4-B0EE-83B42A562970}"/>
              </a:ext>
            </a:extLst>
          </p:cNvPr>
          <p:cNvSpPr txBox="1"/>
          <p:nvPr/>
        </p:nvSpPr>
        <p:spPr>
          <a:xfrm>
            <a:off x="6400795" y="5353548"/>
            <a:ext cx="534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뒤로가기</a:t>
            </a:r>
            <a:r>
              <a:rPr lang="ko-KR" altLang="en-US" dirty="0"/>
              <a:t> 버튼 구현</a:t>
            </a:r>
            <a:endParaRPr lang="en-US" altLang="ko-KR" dirty="0"/>
          </a:p>
          <a:p>
            <a:r>
              <a:rPr lang="ko-KR" altLang="en-US" dirty="0"/>
              <a:t>회원가입 끝나면 로그인 창으로 다시 </a:t>
            </a:r>
            <a:r>
              <a:rPr lang="ko-KR" altLang="en-US" dirty="0" err="1"/>
              <a:t>돌아감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178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9E3C267-0384-471F-ABA9-884168AD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ABAB0-8643-4C21-8B7C-EA4AAF21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65" y="243112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두번째 화면</a:t>
            </a:r>
            <a:endParaRPr lang="en-US" altLang="ko-KR" sz="2000" dirty="0"/>
          </a:p>
          <a:p>
            <a:r>
              <a:rPr lang="en-US" altLang="ko-KR" sz="2000" dirty="0" err="1"/>
              <a:t>SignUp</a:t>
            </a:r>
            <a:r>
              <a:rPr lang="en-US" altLang="ko-KR" sz="2000" dirty="0"/>
              <a:t> Activity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0" y="440192"/>
            <a:ext cx="534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정보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클릭 시 이전 아이디</a:t>
            </a:r>
            <a:r>
              <a:rPr lang="en-US" altLang="ko-KR" dirty="0"/>
              <a:t>, </a:t>
            </a:r>
            <a:r>
              <a:rPr lang="ko-KR" altLang="en-US" dirty="0"/>
              <a:t>비밀번호 설정 창을 보여줍니다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796" y="1430299"/>
            <a:ext cx="534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주소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안에 빈 값이 들어있으면 오류 메시지를 출력합니다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전화번호는 길이가 </a:t>
            </a:r>
            <a:r>
              <a:rPr lang="en-US" altLang="ko-KR" dirty="0"/>
              <a:t>9</a:t>
            </a:r>
            <a:r>
              <a:rPr lang="ko-KR" altLang="en-US" dirty="0"/>
              <a:t>이상 </a:t>
            </a:r>
            <a:r>
              <a:rPr lang="en-US" altLang="ko-KR" dirty="0"/>
              <a:t>11</a:t>
            </a:r>
            <a:r>
              <a:rPr lang="ko-KR" altLang="en-US" dirty="0"/>
              <a:t>이하가 아니면 오류 메시지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 주소에는 </a:t>
            </a:r>
            <a:r>
              <a:rPr lang="en-US" altLang="ko-KR" dirty="0"/>
              <a:t>@</a:t>
            </a:r>
            <a:r>
              <a:rPr lang="ko-KR" altLang="en-US" dirty="0"/>
              <a:t>없으면 오류 메시지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1F28-8E99-4329-B576-8E168D1DF43B}"/>
              </a:ext>
            </a:extLst>
          </p:cNvPr>
          <p:cNvSpPr txBox="1"/>
          <p:nvPr/>
        </p:nvSpPr>
        <p:spPr>
          <a:xfrm>
            <a:off x="6400796" y="3251402"/>
            <a:ext cx="5341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 동의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약관 보기 각각의 약관을 </a:t>
            </a:r>
            <a:r>
              <a:rPr lang="en-US" altLang="ko-KR" dirty="0" err="1"/>
              <a:t>DialogFragment</a:t>
            </a:r>
            <a:r>
              <a:rPr lang="ko-KR" altLang="en-US" dirty="0"/>
              <a:t>로 보여줍니다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선택 </a:t>
            </a:r>
            <a:r>
              <a:rPr lang="ko-KR" altLang="en-US" dirty="0" err="1"/>
              <a:t>선택</a:t>
            </a:r>
            <a:r>
              <a:rPr lang="en-US" altLang="ko-KR" dirty="0"/>
              <a:t>/</a:t>
            </a:r>
            <a:r>
              <a:rPr lang="ko-KR" altLang="en-US" dirty="0" err="1"/>
              <a:t>미선택할</a:t>
            </a:r>
            <a:r>
              <a:rPr lang="ko-KR" altLang="en-US" dirty="0"/>
              <a:t> 때마다 하위 체크리스트 선택</a:t>
            </a:r>
            <a:r>
              <a:rPr lang="en-US" altLang="ko-KR" dirty="0"/>
              <a:t>/</a:t>
            </a:r>
            <a:r>
              <a:rPr lang="ko-KR" altLang="en-US" dirty="0" err="1"/>
              <a:t>미선택합니다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하위 </a:t>
            </a:r>
            <a:r>
              <a:rPr lang="en-US" altLang="ko-KR" dirty="0"/>
              <a:t>2</a:t>
            </a:r>
            <a:r>
              <a:rPr lang="ko-KR" altLang="en-US" dirty="0"/>
              <a:t>개 모두 선택되면 자동으로 전체선택 체크리스트 또한 선택됩니다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27737-594C-4AEF-9123-BC263DB8FCBB}"/>
              </a:ext>
            </a:extLst>
          </p:cNvPr>
          <p:cNvSpPr txBox="1"/>
          <p:nvPr/>
        </p:nvSpPr>
        <p:spPr>
          <a:xfrm>
            <a:off x="6400796" y="5349504"/>
            <a:ext cx="534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가입완료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SQLite</a:t>
            </a:r>
            <a:r>
              <a:rPr lang="ko-KR" altLang="en-US" dirty="0"/>
              <a:t>에 </a:t>
            </a:r>
            <a:r>
              <a:rPr lang="en-US" altLang="ko-KR" dirty="0"/>
              <a:t>user </a:t>
            </a:r>
            <a:r>
              <a:rPr lang="ko-KR" altLang="en-US" dirty="0"/>
              <a:t>정보를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Intent</a:t>
            </a:r>
            <a:r>
              <a:rPr lang="ko-KR" altLang="en-US" dirty="0"/>
              <a:t>에 </a:t>
            </a:r>
            <a:r>
              <a:rPr lang="en-US" altLang="ko-KR" dirty="0"/>
              <a:t>user </a:t>
            </a:r>
            <a:r>
              <a:rPr lang="ko-KR" altLang="en-US" dirty="0"/>
              <a:t>정보 담아서 다음 </a:t>
            </a:r>
            <a:r>
              <a:rPr lang="en-US" altLang="ko-KR" dirty="0"/>
              <a:t>activity</a:t>
            </a:r>
            <a:r>
              <a:rPr lang="ko-KR" altLang="en-US" dirty="0"/>
              <a:t>로 넘김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236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030ACB-5630-4613-9FAF-594CA897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716CDE-3A3E-4348-A4BE-ADDD6D9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20" y="243112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697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세번째 화면</a:t>
            </a:r>
            <a:endParaRPr lang="en-US" altLang="ko-KR" sz="2000" dirty="0"/>
          </a:p>
          <a:p>
            <a:r>
              <a:rPr lang="en-US" altLang="ko-KR" sz="2000" dirty="0"/>
              <a:t>Main Activity</a:t>
            </a:r>
          </a:p>
          <a:p>
            <a:r>
              <a:rPr lang="en-US" altLang="ko-KR" sz="2000" dirty="0"/>
              <a:t>- home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0" y="440192"/>
            <a:ext cx="534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BottomNavigation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각각 누르면</a:t>
            </a:r>
            <a:r>
              <a:rPr lang="en-US" altLang="ko-KR" dirty="0"/>
              <a:t>, Home, delete, profile </a:t>
            </a:r>
            <a:r>
              <a:rPr lang="ko-KR" altLang="en-US" dirty="0"/>
              <a:t>창을 보여줍니다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794" y="1802052"/>
            <a:ext cx="534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추가 버튼을 위에 구현했습니다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 ITEM</a:t>
            </a:r>
            <a:r>
              <a:rPr lang="ko-KR" altLang="en-US" dirty="0"/>
              <a:t> 버튼을 누르면 아이템 추가하는 창이 뜹니다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E1F28-8E99-4329-B576-8E168D1DF43B}"/>
              </a:ext>
            </a:extLst>
          </p:cNvPr>
          <p:cNvSpPr txBox="1"/>
          <p:nvPr/>
        </p:nvSpPr>
        <p:spPr>
          <a:xfrm>
            <a:off x="6400793" y="3163912"/>
            <a:ext cx="534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RecyclerView</a:t>
            </a:r>
            <a:r>
              <a:rPr lang="ko-KR" altLang="en-US" dirty="0"/>
              <a:t>로 아이템들이 보이게 구현했습니다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아이템들이 많아질 경우 위아래 스크롤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아이템들은 </a:t>
            </a:r>
            <a:r>
              <a:rPr lang="en-US" altLang="ko-KR" dirty="0" err="1"/>
              <a:t>CardView</a:t>
            </a:r>
            <a:r>
              <a:rPr lang="ko-KR" altLang="en-US" dirty="0"/>
              <a:t>로 구현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5996B-551B-445D-9353-0290AFAAEDBC}"/>
              </a:ext>
            </a:extLst>
          </p:cNvPr>
          <p:cNvSpPr txBox="1"/>
          <p:nvPr/>
        </p:nvSpPr>
        <p:spPr>
          <a:xfrm>
            <a:off x="449942" y="20477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추가 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EAB866-7FC9-4C05-A5A6-3AA28F3E3736}"/>
              </a:ext>
            </a:extLst>
          </p:cNvPr>
          <p:cNvSpPr txBox="1"/>
          <p:nvPr/>
        </p:nvSpPr>
        <p:spPr>
          <a:xfrm>
            <a:off x="6400793" y="4525772"/>
            <a:ext cx="534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추가 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뒤로가기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클릭 시 이미지를 갤러리에서 가져올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이미지 미 설정 시 오류 메시지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 추가 버튼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SQLite, adapter</a:t>
            </a:r>
            <a:r>
              <a:rPr lang="ko-KR" altLang="en-US" dirty="0"/>
              <a:t>에 각각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17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5D5F8B-8917-4F02-B3BA-6E148B79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716CDE-3A3E-4348-A4BE-ADDD6D9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20" y="243112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697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세번째 화면</a:t>
            </a:r>
            <a:endParaRPr lang="en-US" altLang="ko-KR" sz="2000" dirty="0"/>
          </a:p>
          <a:p>
            <a:r>
              <a:rPr lang="en-US" altLang="ko-KR" sz="2000" dirty="0"/>
              <a:t>Main Activity</a:t>
            </a:r>
          </a:p>
          <a:p>
            <a:r>
              <a:rPr lang="en-US" altLang="ko-KR" sz="2000" dirty="0"/>
              <a:t>- home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0" y="440192"/>
            <a:ext cx="534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r>
              <a:rPr lang="ko-KR" altLang="en-US" dirty="0"/>
              <a:t> 눌렀을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아까 </a:t>
            </a:r>
            <a:r>
              <a:rPr lang="en-US" altLang="ko-KR" dirty="0"/>
              <a:t>Login</a:t>
            </a:r>
            <a:r>
              <a:rPr lang="ko-KR" altLang="en-US" dirty="0"/>
              <a:t>창에서 가져온 </a:t>
            </a:r>
            <a:r>
              <a:rPr lang="en-US" altLang="ko-KR" dirty="0"/>
              <a:t>intent</a:t>
            </a:r>
            <a:r>
              <a:rPr lang="ko-KR" altLang="en-US" dirty="0"/>
              <a:t>를 읽어서 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Guest </a:t>
            </a:r>
            <a:r>
              <a:rPr lang="ko-KR" altLang="en-US" dirty="0"/>
              <a:t>로그인이라면 로그인</a:t>
            </a:r>
            <a:r>
              <a:rPr lang="en-US" altLang="ko-KR" dirty="0"/>
              <a:t>/</a:t>
            </a:r>
            <a:r>
              <a:rPr lang="ko-KR" altLang="en-US" dirty="0"/>
              <a:t>회원가입 하겠냐는 메시지를 띄움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36754-9E85-43A0-9B99-B1274FC60F92}"/>
              </a:ext>
            </a:extLst>
          </p:cNvPr>
          <p:cNvSpPr txBox="1"/>
          <p:nvPr/>
        </p:nvSpPr>
        <p:spPr>
          <a:xfrm>
            <a:off x="6400800" y="2019610"/>
            <a:ext cx="534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선택 </a:t>
            </a:r>
            <a:r>
              <a:rPr lang="en-US" altLang="ko-KR" dirty="0"/>
              <a:t>: </a:t>
            </a:r>
            <a:r>
              <a:rPr lang="ko-KR" altLang="en-US" dirty="0"/>
              <a:t>로그인 창 생성</a:t>
            </a:r>
            <a:endParaRPr lang="en-US" altLang="ko-KR" dirty="0"/>
          </a:p>
          <a:p>
            <a:r>
              <a:rPr lang="ko-KR" altLang="en-US" dirty="0"/>
              <a:t>회원가입 선택 </a:t>
            </a:r>
            <a:r>
              <a:rPr lang="en-US" altLang="ko-KR" dirty="0"/>
              <a:t>: </a:t>
            </a:r>
            <a:r>
              <a:rPr lang="ko-KR" altLang="en-US" dirty="0"/>
              <a:t>로그인 창 생성</a:t>
            </a:r>
            <a:r>
              <a:rPr lang="en-US" altLang="ko-KR" dirty="0"/>
              <a:t>, </a:t>
            </a:r>
            <a:r>
              <a:rPr lang="ko-KR" altLang="en-US" dirty="0"/>
              <a:t>회원가입 창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9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CE84C5-10E7-494E-903B-4DB381DE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20" y="243112"/>
            <a:ext cx="3065379" cy="6371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697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세번째 화면</a:t>
            </a:r>
            <a:endParaRPr lang="en-US" altLang="ko-KR" sz="2000" dirty="0"/>
          </a:p>
          <a:p>
            <a:r>
              <a:rPr lang="en-US" altLang="ko-KR" sz="2000" dirty="0"/>
              <a:t>Main Activity</a:t>
            </a:r>
          </a:p>
          <a:p>
            <a:r>
              <a:rPr lang="en-US" altLang="ko-KR" sz="2000" dirty="0"/>
              <a:t>- profile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796" y="2346955"/>
            <a:ext cx="534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r>
              <a:rPr lang="ko-KR" altLang="en-US" dirty="0"/>
              <a:t>창에서 가져온 </a:t>
            </a:r>
            <a:r>
              <a:rPr lang="en-US" altLang="ko-KR" dirty="0"/>
              <a:t>intent </a:t>
            </a:r>
            <a:r>
              <a:rPr lang="ko-KR" altLang="en-US" dirty="0"/>
              <a:t>속 정보를 불러와서</a:t>
            </a:r>
            <a:endParaRPr lang="en-US" altLang="ko-KR" dirty="0"/>
          </a:p>
          <a:p>
            <a:r>
              <a:rPr lang="ko-KR" altLang="en-US" dirty="0"/>
              <a:t>화면에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796" y="4115762"/>
            <a:ext cx="53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이미지는 기본 이미지</a:t>
            </a:r>
            <a:r>
              <a:rPr lang="en-US" altLang="ko-KR" dirty="0"/>
              <a:t>(</a:t>
            </a:r>
            <a:r>
              <a:rPr lang="ko-KR" altLang="en-US" dirty="0"/>
              <a:t>귀여운 라이언</a:t>
            </a:r>
            <a:r>
              <a:rPr lang="en-US" altLang="ko-KR" dirty="0"/>
              <a:t>)</a:t>
            </a:r>
            <a:r>
              <a:rPr lang="ko-KR" altLang="en-US" dirty="0"/>
              <a:t>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F7EED-35C9-487A-93EC-9E26A77CFBF3}"/>
              </a:ext>
            </a:extLst>
          </p:cNvPr>
          <p:cNvSpPr txBox="1"/>
          <p:nvPr/>
        </p:nvSpPr>
        <p:spPr>
          <a:xfrm>
            <a:off x="6400800" y="855147"/>
            <a:ext cx="53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게스트가 아니라면 이 창을 띄움</a:t>
            </a:r>
          </a:p>
        </p:txBody>
      </p:sp>
    </p:spTree>
    <p:extLst>
      <p:ext uri="{BB962C8B-B14F-4D97-AF65-F5344CB8AC3E}">
        <p14:creationId xmlns:p14="http://schemas.microsoft.com/office/powerpoint/2010/main" val="409576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8CDB97D-9969-4CA8-BCC0-07C05835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20" y="243112"/>
            <a:ext cx="3065379" cy="6371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3CEAC4-3015-497D-8D32-F6CCD0DD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2417066"/>
            <a:ext cx="2019517" cy="4197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81B64-904A-4167-A2D5-5455575A1BBF}"/>
              </a:ext>
            </a:extLst>
          </p:cNvPr>
          <p:cNvSpPr txBox="1"/>
          <p:nvPr/>
        </p:nvSpPr>
        <p:spPr>
          <a:xfrm>
            <a:off x="449942" y="547914"/>
            <a:ext cx="1697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세번째 화면</a:t>
            </a:r>
            <a:endParaRPr lang="en-US" altLang="ko-KR" sz="2000" dirty="0"/>
          </a:p>
          <a:p>
            <a:r>
              <a:rPr lang="en-US" altLang="ko-KR" sz="2000" dirty="0"/>
              <a:t>Main Activity</a:t>
            </a:r>
          </a:p>
          <a:p>
            <a:r>
              <a:rPr lang="en-US" altLang="ko-KR" sz="2000" dirty="0"/>
              <a:t>- delete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128E-8F1D-43DF-88ED-3E2372906A81}"/>
              </a:ext>
            </a:extLst>
          </p:cNvPr>
          <p:cNvSpPr txBox="1"/>
          <p:nvPr/>
        </p:nvSpPr>
        <p:spPr>
          <a:xfrm>
            <a:off x="6400800" y="1958690"/>
            <a:ext cx="534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아이템 카드를 클릭하면 연한 회색으로 색을 변경</a:t>
            </a:r>
            <a:r>
              <a:rPr lang="en-US" altLang="ko-KR" dirty="0"/>
              <a:t>. (home</a:t>
            </a:r>
            <a:r>
              <a:rPr lang="ko-KR" altLang="en-US" dirty="0"/>
              <a:t>에서는 회색으로 안 변함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5CE5-B7A4-4414-8B8A-953B260872DC}"/>
              </a:ext>
            </a:extLst>
          </p:cNvPr>
          <p:cNvSpPr txBox="1"/>
          <p:nvPr/>
        </p:nvSpPr>
        <p:spPr>
          <a:xfrm>
            <a:off x="6400800" y="3062233"/>
            <a:ext cx="5341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완료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삭제 재확인 메시지를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몇 개의 아이템이 선택되었는지 알려줌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OK</a:t>
            </a:r>
            <a:r>
              <a:rPr lang="ko-KR" altLang="en-US" dirty="0"/>
              <a:t>를 누르면 </a:t>
            </a:r>
            <a:r>
              <a:rPr lang="en-US" altLang="ko-KR" dirty="0"/>
              <a:t>SQLite, adapter</a:t>
            </a:r>
            <a:r>
              <a:rPr lang="ko-KR" altLang="en-US" dirty="0"/>
              <a:t>에서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삭제 후에는 </a:t>
            </a:r>
            <a:r>
              <a:rPr lang="en-US" altLang="ko-KR" dirty="0"/>
              <a:t>home </a:t>
            </a:r>
            <a:r>
              <a:rPr lang="ko-KR" altLang="en-US" dirty="0"/>
              <a:t>화면으로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F7EED-35C9-487A-93EC-9E26A77CFBF3}"/>
              </a:ext>
            </a:extLst>
          </p:cNvPr>
          <p:cNvSpPr txBox="1"/>
          <p:nvPr/>
        </p:nvSpPr>
        <p:spPr>
          <a:xfrm>
            <a:off x="6400800" y="855147"/>
            <a:ext cx="534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 </a:t>
            </a:r>
            <a:r>
              <a:rPr lang="ko-KR" altLang="en-US" dirty="0"/>
              <a:t>창의 </a:t>
            </a:r>
            <a:r>
              <a:rPr lang="en-US" altLang="ko-KR" dirty="0"/>
              <a:t>add item </a:t>
            </a:r>
            <a:r>
              <a:rPr lang="ko-KR" altLang="en-US" dirty="0"/>
              <a:t>버튼을 안 보이게 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삭제 아이템 선택 완료 버튼을 보이게 설정</a:t>
            </a:r>
          </a:p>
        </p:txBody>
      </p:sp>
    </p:spTree>
    <p:extLst>
      <p:ext uri="{BB962C8B-B14F-4D97-AF65-F5344CB8AC3E}">
        <p14:creationId xmlns:p14="http://schemas.microsoft.com/office/powerpoint/2010/main" val="40480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와이드스크린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민지</dc:creator>
  <cp:lastModifiedBy>윤 민지</cp:lastModifiedBy>
  <cp:revision>1</cp:revision>
  <dcterms:created xsi:type="dcterms:W3CDTF">2021-10-30T21:26:12Z</dcterms:created>
  <dcterms:modified xsi:type="dcterms:W3CDTF">2021-10-30T21:26:28Z</dcterms:modified>
</cp:coreProperties>
</file>