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1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0CD28-E189-49F6-B8B0-48E38BB9A69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C2415-6C76-4AA5-BECD-0C526F1AB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91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CE1D0-2426-434D-8AEF-B72471ECB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A2550F-EF86-40C4-B17C-04628F449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DEE89-2266-485C-9A28-ADF78668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032C31-F75F-42CC-854E-3EDD2210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82C87-B511-45C3-B43A-9C93592F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78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AA331-6E3D-48B5-BB8A-26832A48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438D70-0334-458D-8611-180168DA6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5A1E5-0939-4C84-8321-ECD6DED9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E5CE3-DB28-4878-96D0-082C5F3A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B77C2-4ED8-4960-A33C-90FF5196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89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D5DF99-FC70-4E32-8672-829FED4C7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1FB52-C323-4AE1-AFF5-46AEDFCA9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4EB86-C044-4892-9B91-1C052ED2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41168A-7C41-441C-908C-417C0CCA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85F5F-CD3C-448C-9934-02C7F228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78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C2845-3991-4EA6-A3AF-C907D87F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6176E-9085-4378-8B0A-B7F90DC89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749A4-EA3B-49C5-91E2-A566F4D8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5C283-2FF0-43DF-8FF7-C0641EE3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4B4FD1-F06B-414D-B277-2F65082E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31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659FC-E0A7-48F6-93DD-DFA269688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640D74-AEDF-4A50-83BC-A9D34042F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B0D6D-1552-4B71-9D43-847BEE5C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13757B-2069-454B-AA36-CBDEBAF4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5968ED-D0F3-4DC9-8417-009CEF3A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7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518B5-421E-4726-9BA5-9433B7F4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FBF92-907D-4F48-BCA9-7D029B211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40A69E-7515-415B-A2CB-2E03DDC15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6B7534-9335-4534-850C-1B9F20C2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AEB11-48D4-4BE5-8E00-A78B6915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837BD2-FF93-4DDE-A091-D751E492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2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27487-5912-452B-92D7-54E0CF6BA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79D08-0ADF-421E-8BE5-6BD983815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0A63C8-CB7F-4C5D-B9A7-AFC35386A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D9A8D7-ADF4-4648-91E9-5669D2B8B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70A4F9-5352-48C8-A395-E520A2175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F5D646-7FB0-48F1-82DD-F625C179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C18CB7-10B3-4230-943D-CC034351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2F8B66-2820-4940-B447-5532B60D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79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F3A06-8246-441F-A080-0CFC3515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0DB0B6-5C34-4216-9383-35E3FED2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D6B11E-E4A8-4A05-BB4E-5CA1B70AA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4EDD99-3A90-4B09-BA17-91CEE7A1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00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CB8541-D666-4447-A549-0EDDCCF4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853A88-B71E-4079-A647-67BD7A74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095066-5048-4490-A4BD-D9C0A721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12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693D4-DE24-445E-A0E6-8CE21D43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EC358-4304-417A-9C80-172F2B60B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1610D3-FD92-4020-932A-A54B9CEF3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BE4AC-953D-4439-A21D-B9CE78AA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DA1CFD-8CE5-438E-A9EB-F3F2AC6A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0E403E-A22E-4846-99E0-5711DA34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51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EA28A-2FDF-41AB-B8B6-A8A20DFF4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56E06B-3116-4042-A4CA-4B2EDB883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AC47F1-2A0B-446E-8865-ABE9ECD04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4D6202-BE6C-46A4-BFD2-A0604EA7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2A5EB6-A7C6-46A2-B798-458275F0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8BE71D-0C91-4F82-A02F-36DDE6E1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87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14FD62-A9A5-4DED-AFE9-71054606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BBFA34-AF19-44D7-BDCC-1F84AE1E6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4F34EC-2982-43A7-9D93-91171485C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F069A-B44E-4DE5-8DD5-CA01B315C98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7D86F-65FD-4FEA-9019-55346A1DD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26DA1-D19D-41EA-BC9F-1573CC321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37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skubuntu.com/questions/773219/difference-between-and-root-in-ubunt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e2450/swp2_AD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88894-E520-4D6E-AD45-5E11411663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AD project</a:t>
            </a:r>
            <a:endParaRPr lang="ko-KR" altLang="en-US" sz="8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E018B4-54F0-450B-83BA-F99222FE5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53190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주제 </a:t>
            </a:r>
            <a:r>
              <a:rPr lang="en-US" altLang="ko-KR" sz="3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: </a:t>
            </a:r>
            <a:r>
              <a:rPr lang="ko-KR" altLang="en-US" sz="3200" dirty="0" err="1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쿠키런</a:t>
            </a:r>
            <a:endParaRPr lang="en-US" altLang="ko-KR" sz="32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endParaRPr lang="en-US" altLang="ko-KR" sz="2000" dirty="0"/>
          </a:p>
          <a:p>
            <a:r>
              <a:rPr lang="ko-KR" altLang="en-US" sz="20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소프트웨어 학부</a:t>
            </a:r>
            <a:endParaRPr lang="en-US" altLang="ko-KR" sz="20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r>
              <a:rPr lang="en-US" altLang="ko-KR" sz="20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20203108 </a:t>
            </a:r>
            <a:r>
              <a:rPr lang="ko-KR" altLang="en-US" sz="20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윤민지</a:t>
            </a:r>
          </a:p>
        </p:txBody>
      </p:sp>
    </p:spTree>
    <p:extLst>
      <p:ext uri="{BB962C8B-B14F-4D97-AF65-F5344CB8AC3E}">
        <p14:creationId xmlns:p14="http://schemas.microsoft.com/office/powerpoint/2010/main" val="1814915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79B37-4D8A-4516-8DDF-785692194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단위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82C3C4-878D-4795-B6F6-F27D834A0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378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DC4D4-A8FE-4565-875E-3BE45B76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통합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F9D7C-7F77-4CE0-8F01-F7A884F1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9542" cy="632440"/>
          </a:xfrm>
        </p:spPr>
        <p:txBody>
          <a:bodyPr/>
          <a:lstStyle/>
          <a:p>
            <a:r>
              <a:rPr lang="en-US" altLang="ko-KR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GUI</a:t>
            </a:r>
            <a:r>
              <a:rPr lang="ko-KR" altLang="en-US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까지 통합한 테스트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A0C041-CDD4-4762-83B1-C30445E11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42508"/>
            <a:ext cx="4800600" cy="2228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E227B6-2CC6-410A-A450-18046F14D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66295"/>
            <a:ext cx="53625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8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DC4D4-A8FE-4565-875E-3BE45B76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통합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F9D7C-7F77-4CE0-8F01-F7A884F1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9542" cy="632440"/>
          </a:xfrm>
        </p:spPr>
        <p:txBody>
          <a:bodyPr/>
          <a:lstStyle/>
          <a:p>
            <a:r>
              <a:rPr lang="en-US" altLang="ko-KR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GUI</a:t>
            </a:r>
            <a:r>
              <a:rPr lang="ko-KR" altLang="en-US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까지 통합한 테스트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45B5DA-3481-48D8-A7E5-386EA75F8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85" y="3064284"/>
            <a:ext cx="4962525" cy="2990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80B2A3-9A00-4347-9FDE-93D3DAC00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204" y="1300162"/>
            <a:ext cx="58388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53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DC4D4-A8FE-4565-875E-3BE45B76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통합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F9D7C-7F77-4CE0-8F01-F7A884F1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9542" cy="632440"/>
          </a:xfrm>
        </p:spPr>
        <p:txBody>
          <a:bodyPr/>
          <a:lstStyle/>
          <a:p>
            <a:r>
              <a:rPr lang="en-US" altLang="ko-KR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GUI</a:t>
            </a:r>
            <a:r>
              <a:rPr lang="ko-KR" altLang="en-US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까지 통합한 테스트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5E74A2-87FB-4C51-958B-31EDAF0620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76"/>
          <a:stretch/>
        </p:blipFill>
        <p:spPr>
          <a:xfrm>
            <a:off x="488231" y="2593002"/>
            <a:ext cx="6249543" cy="39404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C040F2-8EFC-486B-AD4A-CB03FE9B6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989" y="466571"/>
            <a:ext cx="6141394" cy="394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4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6C55542-A0CD-408F-A6FE-2D1C73CE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수집 분석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4BA8A36-A979-4D9D-800E-7B425752D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기능적 요구사항</a:t>
            </a:r>
            <a:endParaRPr lang="en-US" altLang="ko-KR" b="1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유저 별 최고 기록으로 순위 매김</a:t>
            </a:r>
            <a:endParaRPr lang="en-US" altLang="ko-KR" sz="22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점프 횟수 최대 </a:t>
            </a:r>
            <a:r>
              <a:rPr lang="en-US" altLang="ko-KR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2</a:t>
            </a: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회로 제한</a:t>
            </a:r>
            <a:endParaRPr lang="en-US" altLang="ko-KR" sz="22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장애물은 난수 발생적으로 선택</a:t>
            </a:r>
            <a:endParaRPr lang="en-US" altLang="ko-KR" sz="22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움직이는 장애물 구현</a:t>
            </a:r>
            <a:endParaRPr lang="en-US" altLang="ko-KR" sz="22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장애물은 상</a:t>
            </a:r>
            <a:r>
              <a:rPr lang="en-US" altLang="ko-KR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, </a:t>
            </a: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중</a:t>
            </a:r>
            <a:r>
              <a:rPr lang="en-US" altLang="ko-KR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, </a:t>
            </a: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하에 거쳐서 구현</a:t>
            </a:r>
            <a:endParaRPr lang="en-US" altLang="ko-KR" sz="22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장애물 피할 수 없는 상황 최대한 제거</a:t>
            </a:r>
            <a:endParaRPr lang="en-US" altLang="ko-KR" sz="22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게임 다시하기 기능</a:t>
            </a:r>
            <a:endParaRPr lang="en-US" altLang="ko-KR" sz="22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배경 이미지</a:t>
            </a:r>
            <a:r>
              <a:rPr lang="en-US" altLang="ko-KR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, </a:t>
            </a: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캐릭터</a:t>
            </a:r>
            <a:r>
              <a:rPr lang="en-US" altLang="ko-KR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, </a:t>
            </a: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장애물을 추가해도 쉽게 추가할 수 있도록 구현</a:t>
            </a:r>
            <a:endParaRPr lang="en-US" altLang="ko-KR" sz="22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24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97B1B-DCF0-4EA9-B2F0-2118A6AA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수집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6D37F-E721-4758-8951-FB0619E37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인터페이스 초기 구성</a:t>
            </a:r>
            <a:endParaRPr lang="en-US" altLang="ko-KR" b="1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로그인 화면</a:t>
            </a:r>
            <a:endParaRPr lang="en-US" altLang="ko-KR" sz="22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lvl="2">
              <a:buFont typeface="맑은 고딕" panose="020B0503020000020004" pitchFamily="50" charset="-127"/>
              <a:buChar char="–"/>
            </a:pP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기존 아이디 없으면 </a:t>
            </a:r>
            <a:r>
              <a:rPr lang="en-US" altLang="ko-KR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‘2. </a:t>
            </a: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회원가입 화면</a:t>
            </a:r>
            <a:r>
              <a:rPr lang="en-US" altLang="ko-KR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’</a:t>
            </a: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으로</a:t>
            </a:r>
            <a:endParaRPr lang="en-US" altLang="ko-KR" sz="18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lvl="2">
              <a:buFont typeface="맑은 고딕" panose="020B0503020000020004" pitchFamily="50" charset="-127"/>
              <a:buChar char="–"/>
            </a:pP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기존 아이디 있으면 </a:t>
            </a:r>
            <a:r>
              <a:rPr lang="en-US" altLang="ko-KR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‘3. </a:t>
            </a: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캐릭터 선택 화면</a:t>
            </a:r>
            <a:r>
              <a:rPr lang="en-US" altLang="ko-KR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’</a:t>
            </a: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으로</a:t>
            </a:r>
            <a:endParaRPr lang="en-US" altLang="ko-KR" sz="18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회원가입 화면</a:t>
            </a:r>
            <a:endParaRPr lang="en-US" altLang="ko-KR" sz="22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lvl="2">
              <a:buFont typeface="맑은 고딕" panose="020B0503020000020004" pitchFamily="50" charset="-127"/>
              <a:buChar char="–"/>
            </a:pP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아이디 중복 확인</a:t>
            </a:r>
            <a:endParaRPr lang="en-US" altLang="ko-KR" sz="18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lvl="2">
              <a:buFont typeface="맑은 고딕" panose="020B0503020000020004" pitchFamily="50" charset="-127"/>
              <a:buChar char="–"/>
            </a:pP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비번과 재확인용 비번 확인</a:t>
            </a:r>
            <a:endParaRPr lang="en-US" altLang="ko-KR" sz="18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캐릭터 선택 화면</a:t>
            </a:r>
            <a:endParaRPr lang="en-US" altLang="ko-KR" sz="22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lvl="2">
              <a:buFont typeface="맑은 고딕" panose="020B0503020000020004" pitchFamily="50" charset="-127"/>
              <a:buChar char="–"/>
            </a:pP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여러가지 캐릭터 선택</a:t>
            </a:r>
            <a:endParaRPr lang="en-US" altLang="ko-KR" sz="18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lvl="2">
              <a:buFont typeface="맑은 고딕" panose="020B0503020000020004" pitchFamily="50" charset="-127"/>
              <a:buChar char="–"/>
            </a:pP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여러가지 캐릭터 이미지</a:t>
            </a:r>
            <a:r>
              <a:rPr lang="en-US" altLang="ko-KR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, </a:t>
            </a: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설명</a:t>
            </a:r>
            <a:endParaRPr lang="en-US" altLang="ko-KR" sz="18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10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AB70F-A0CA-4BB8-A3B2-6C43CB92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수집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08CB5-93B8-4716-8BC2-1A5D9B524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인터페이스 초기 구성</a:t>
            </a:r>
            <a:endParaRPr lang="en-US" altLang="ko-KR" sz="2600" dirty="0"/>
          </a:p>
          <a:p>
            <a:pPr marL="914400" lvl="1" indent="-457200">
              <a:buFont typeface="+mj-lt"/>
              <a:buAutoNum type="arabicPeriod" startAt="4"/>
            </a:pP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게임 화면</a:t>
            </a:r>
            <a:endParaRPr lang="en-US" altLang="ko-KR" sz="22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lvl="2">
              <a:buFont typeface="맑은 고딕" panose="020B0503020000020004" pitchFamily="50" charset="-127"/>
              <a:buChar char="–"/>
            </a:pP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생명 게이지</a:t>
            </a:r>
            <a:endParaRPr lang="en-US" altLang="ko-KR" sz="18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lvl="2">
              <a:buFont typeface="맑은 고딕" panose="020B0503020000020004" pitchFamily="50" charset="-127"/>
              <a:buChar char="–"/>
            </a:pP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점수</a:t>
            </a:r>
            <a:endParaRPr lang="en-US" altLang="ko-KR" sz="18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lvl="2">
              <a:buFont typeface="맑은 고딕" panose="020B0503020000020004" pitchFamily="50" charset="-127"/>
              <a:buChar char="–"/>
            </a:pP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자신의 최고 점수</a:t>
            </a:r>
            <a:endParaRPr lang="en-US" altLang="ko-KR" sz="18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lvl="2">
              <a:buFont typeface="맑은 고딕" panose="020B0503020000020004" pitchFamily="50" charset="-127"/>
              <a:buChar char="–"/>
            </a:pP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자신의 순위</a:t>
            </a:r>
            <a:endParaRPr lang="en-US" altLang="ko-KR" sz="18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marL="914400" lvl="1" indent="-457200">
              <a:buFont typeface="+mj-lt"/>
              <a:buAutoNum type="arabicPeriod" startAt="4"/>
            </a:pPr>
            <a:r>
              <a:rPr lang="ko-KR" altLang="en-US" sz="2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결과 화면</a:t>
            </a:r>
            <a:endParaRPr lang="en-US" altLang="ko-KR" sz="22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pPr lvl="2">
              <a:buFont typeface="맑은 고딕" panose="020B0503020000020004" pitchFamily="50" charset="-127"/>
              <a:buChar char="–"/>
            </a:pP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최종 순위 </a:t>
            </a:r>
            <a:r>
              <a:rPr lang="en-US" altLang="ko-KR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(</a:t>
            </a: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 순위</a:t>
            </a:r>
            <a:r>
              <a:rPr lang="en-US" altLang="ko-KR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, id, </a:t>
            </a: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점수</a:t>
            </a:r>
            <a:r>
              <a:rPr lang="en-US" altLang="ko-KR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)</a:t>
            </a:r>
          </a:p>
          <a:p>
            <a:pPr lvl="2">
              <a:buFont typeface="맑은 고딕" panose="020B0503020000020004" pitchFamily="50" charset="-127"/>
              <a:buChar char="–"/>
            </a:pPr>
            <a:r>
              <a:rPr lang="ko-KR" altLang="en-US" sz="18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최종 점수</a:t>
            </a:r>
            <a:endParaRPr lang="en-US" altLang="ko-KR" sz="18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338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F62B8-004B-4B92-81DD-DDC0542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구조 설계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5CA2C7E-7D94-425E-95F9-F1A3D4B49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065857"/>
              </p:ext>
            </p:extLst>
          </p:nvPr>
        </p:nvGraphicFramePr>
        <p:xfrm>
          <a:off x="838200" y="1825625"/>
          <a:ext cx="10515597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37884057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4248079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54160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클래스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4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main.py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MainWindow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 윈도우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widgets.py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class</a:t>
                      </a:r>
                      <a:r>
                        <a:rPr lang="ko-KR" altLang="en-US" dirty="0"/>
                        <a:t>들을 가져와서 차례대로 </a:t>
                      </a:r>
                      <a:r>
                        <a:rPr lang="en-US" altLang="ko-KR" dirty="0"/>
                        <a:t>display </a:t>
                      </a:r>
                      <a:r>
                        <a:rPr lang="ko-KR" altLang="en-US" dirty="0"/>
                        <a:t>하는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8311977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widgets.py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loginWidget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login </a:t>
                      </a:r>
                      <a:r>
                        <a:rPr lang="ko-KR" altLang="en-US" dirty="0"/>
                        <a:t>위젯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5623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signupWidget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signup </a:t>
                      </a:r>
                      <a:r>
                        <a:rPr lang="ko-KR" altLang="en-US" dirty="0"/>
                        <a:t>위젯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8180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chooseCharacterWidget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chooseCharacter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위젯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7243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gameWidget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game </a:t>
                      </a:r>
                      <a:r>
                        <a:rPr lang="ko-KR" altLang="en-US" dirty="0"/>
                        <a:t>위젯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25746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resultWidget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result </a:t>
                      </a:r>
                      <a:r>
                        <a:rPr lang="ko-KR" altLang="en-US" dirty="0"/>
                        <a:t>위젯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327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database.py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개인정보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점수 담긴 </a:t>
                      </a:r>
                      <a:r>
                        <a:rPr lang="en-US" altLang="ko-KR" dirty="0"/>
                        <a:t>DB read, write, add </a:t>
                      </a:r>
                      <a:r>
                        <a:rPr lang="ko-KR" altLang="en-US" dirty="0"/>
                        <a:t>등 </a:t>
                      </a:r>
                      <a:r>
                        <a:rPr lang="en-US" altLang="ko-KR" dirty="0"/>
                        <a:t>control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486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54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F62B8-004B-4B92-81DD-DDC0542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구조 설계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5CA2C7E-7D94-425E-95F9-F1A3D4B49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98162"/>
              </p:ext>
            </p:extLst>
          </p:nvPr>
        </p:nvGraphicFramePr>
        <p:xfrm>
          <a:off x="838200" y="1825625"/>
          <a:ext cx="1051559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37884057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4248079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54160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클래스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43450"/>
                  </a:ext>
                </a:extLst>
              </a:tr>
              <a:tr h="370840"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game.py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cookie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쿠키 상태 </a:t>
                      </a:r>
                      <a:r>
                        <a:rPr lang="en-US" altLang="ko-KR" dirty="0"/>
                        <a:t>upgrade </a:t>
                      </a:r>
                      <a:r>
                        <a:rPr lang="ko-KR" altLang="en-US" dirty="0"/>
                        <a:t>및 </a:t>
                      </a:r>
                      <a:r>
                        <a:rPr lang="en-US" altLang="ko-KR" dirty="0"/>
                        <a:t>draw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5623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upObstacle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 장애물 </a:t>
                      </a:r>
                      <a:r>
                        <a:rPr lang="en-US" altLang="ko-KR" dirty="0"/>
                        <a:t>upgrade </a:t>
                      </a:r>
                      <a:r>
                        <a:rPr lang="ko-KR" altLang="en-US" dirty="0"/>
                        <a:t>및 </a:t>
                      </a:r>
                      <a:r>
                        <a:rPr lang="en-US" altLang="ko-KR" dirty="0"/>
                        <a:t>draw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8180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midObstacle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 장애물 </a:t>
                      </a:r>
                      <a:r>
                        <a:rPr lang="en-US" altLang="ko-KR" dirty="0"/>
                        <a:t>upgrade </a:t>
                      </a:r>
                      <a:r>
                        <a:rPr lang="ko-KR" altLang="en-US" dirty="0"/>
                        <a:t>및 </a:t>
                      </a:r>
                      <a:r>
                        <a:rPr lang="en-US" altLang="ko-KR" dirty="0"/>
                        <a:t>draw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7243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downObstacle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 장애물 </a:t>
                      </a:r>
                      <a:r>
                        <a:rPr lang="en-US" altLang="ko-KR" dirty="0"/>
                        <a:t>upgrade </a:t>
                      </a:r>
                      <a:r>
                        <a:rPr lang="ko-KR" altLang="en-US" dirty="0"/>
                        <a:t>및 </a:t>
                      </a:r>
                      <a:r>
                        <a:rPr lang="en-US" altLang="ko-KR" dirty="0"/>
                        <a:t>draw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25746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backGround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배경 </a:t>
                      </a:r>
                      <a:r>
                        <a:rPr lang="en-US" altLang="ko-KR" dirty="0"/>
                        <a:t>upgrade </a:t>
                      </a:r>
                      <a:r>
                        <a:rPr lang="ko-KR" altLang="en-US" dirty="0"/>
                        <a:t>및 </a:t>
                      </a:r>
                      <a:r>
                        <a:rPr lang="en-US" altLang="ko-KR" dirty="0"/>
                        <a:t>draw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184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ground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땅</a:t>
                      </a:r>
                      <a:r>
                        <a:rPr lang="en-US" altLang="ko-KR" dirty="0"/>
                        <a:t> upgrade </a:t>
                      </a:r>
                      <a:r>
                        <a:rPr lang="ko-KR" altLang="en-US" dirty="0"/>
                        <a:t>및 </a:t>
                      </a:r>
                      <a:r>
                        <a:rPr lang="en-US" altLang="ko-KR" dirty="0"/>
                        <a:t>draw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378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score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score upgrade </a:t>
                      </a:r>
                      <a:r>
                        <a:rPr lang="ko-KR" altLang="en-US" dirty="0"/>
                        <a:t>및 상단에 </a:t>
                      </a:r>
                      <a:r>
                        <a:rPr lang="en-US" altLang="ko-KR" dirty="0"/>
                        <a:t>draw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6997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life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생명 </a:t>
                      </a:r>
                      <a:r>
                        <a:rPr lang="en-US" altLang="ko-KR" dirty="0"/>
                        <a:t>decrease, upgrade, draw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34415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main game </a:t>
                      </a:r>
                      <a:r>
                        <a:rPr lang="ko-KR" altLang="en-US" dirty="0"/>
                        <a:t>구현 </a:t>
                      </a:r>
                      <a:r>
                        <a:rPr lang="en-US" altLang="ko-KR" dirty="0"/>
                        <a:t>class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675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581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F62B8-004B-4B92-81DD-DDC05427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구조 설계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D7C8207-8723-4A20-BF74-D2B13A90E6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504646"/>
              </p:ext>
            </p:extLst>
          </p:nvPr>
        </p:nvGraphicFramePr>
        <p:xfrm>
          <a:off x="838200" y="2074545"/>
          <a:ext cx="10515602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193941698"/>
                    </a:ext>
                  </a:extLst>
                </a:gridCol>
                <a:gridCol w="1650345">
                  <a:extLst>
                    <a:ext uri="{9D8B030D-6E8A-4147-A177-3AD203B41FA5}">
                      <a16:colId xmlns:a16="http://schemas.microsoft.com/office/drawing/2014/main" val="627403690"/>
                    </a:ext>
                  </a:extLst>
                </a:gridCol>
                <a:gridCol w="1612491">
                  <a:extLst>
                    <a:ext uri="{9D8B030D-6E8A-4147-A177-3AD203B41FA5}">
                      <a16:colId xmlns:a16="http://schemas.microsoft.com/office/drawing/2014/main" val="3550277370"/>
                    </a:ext>
                  </a:extLst>
                </a:gridCol>
                <a:gridCol w="1612491">
                  <a:extLst>
                    <a:ext uri="{9D8B030D-6E8A-4147-A177-3AD203B41FA5}">
                      <a16:colId xmlns:a16="http://schemas.microsoft.com/office/drawing/2014/main" val="4061334626"/>
                    </a:ext>
                  </a:extLst>
                </a:gridCol>
                <a:gridCol w="3537155">
                  <a:extLst>
                    <a:ext uri="{9D8B030D-6E8A-4147-A177-3AD203B41FA5}">
                      <a16:colId xmlns:a16="http://schemas.microsoft.com/office/drawing/2014/main" val="3774375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클래스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출력인자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847042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MainWindow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Set_content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new_content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new_content</a:t>
                      </a:r>
                      <a:r>
                        <a:rPr lang="en-US" altLang="ko-KR" dirty="0"/>
                        <a:t>(widget name)</a:t>
                      </a:r>
                      <a:r>
                        <a:rPr lang="ko-KR" altLang="en-US" dirty="0"/>
                        <a:t>을 </a:t>
                      </a:r>
                      <a:r>
                        <a:rPr lang="en-US" altLang="ko-KR" dirty="0"/>
                        <a:t>input </a:t>
                      </a:r>
                      <a:r>
                        <a:rPr lang="ko-KR" altLang="en-US" dirty="0"/>
                        <a:t>받아 메인</a:t>
                      </a:r>
                      <a:r>
                        <a:rPr lang="en-US" altLang="ko-KR" dirty="0"/>
                        <a:t> window</a:t>
                      </a:r>
                      <a:r>
                        <a:rPr lang="ko-KR" altLang="en-US" dirty="0"/>
                        <a:t>에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222216"/>
                  </a:ext>
                </a:extLst>
              </a:tr>
              <a:tr h="33029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게터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219507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Cookie, obstacle class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__</a:t>
                      </a:r>
                      <a:r>
                        <a:rPr lang="en-US" altLang="ko-KR" dirty="0" err="1"/>
                        <a:t>init</a:t>
                      </a:r>
                      <a:r>
                        <a:rPr lang="en-US" altLang="ko-KR" dirty="0"/>
                        <a:t>__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character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rect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x,y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설정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이미지 설정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시간에 따른 이미지 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2997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draw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x,y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4522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update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cnt</a:t>
                      </a:r>
                      <a:r>
                        <a:rPr lang="en-US" altLang="ko-KR" dirty="0"/>
                        <a:t>, status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329166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mainGame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Jump, slide </a:t>
                      </a:r>
                      <a:r>
                        <a:rPr lang="ko-KR" altLang="en-US" dirty="0"/>
                        <a:t>설정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다른 </a:t>
                      </a:r>
                      <a:r>
                        <a:rPr lang="en-US" altLang="ko-KR" dirty="0"/>
                        <a:t>class</a:t>
                      </a:r>
                      <a:r>
                        <a:rPr lang="ko-KR" altLang="en-US" dirty="0"/>
                        <a:t>들 </a:t>
                      </a:r>
                      <a:r>
                        <a:rPr lang="en-US" altLang="ko-KR" dirty="0"/>
                        <a:t>draw, update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666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doFinish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마지막 </a:t>
                      </a:r>
                      <a:r>
                        <a:rPr lang="en-US" altLang="ko-KR" dirty="0"/>
                        <a:t>cookie died image </a:t>
                      </a:r>
                      <a:r>
                        <a:rPr lang="ko-KR" altLang="en-US" dirty="0"/>
                        <a:t>위해 따로 메서드 정의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424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25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1C15D-D42E-40BD-8F5D-851BD5D34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구조 설계서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69B983-EE44-4932-9FA5-96EFCFEE1220}"/>
              </a:ext>
            </a:extLst>
          </p:cNvPr>
          <p:cNvSpPr/>
          <p:nvPr/>
        </p:nvSpPr>
        <p:spPr>
          <a:xfrm>
            <a:off x="1288023" y="2013155"/>
            <a:ext cx="2035278" cy="1415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main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CCDC65-C706-45BD-AFED-85F181EB0C9B}"/>
              </a:ext>
            </a:extLst>
          </p:cNvPr>
          <p:cNvSpPr/>
          <p:nvPr/>
        </p:nvSpPr>
        <p:spPr>
          <a:xfrm>
            <a:off x="1288023" y="4544961"/>
            <a:ext cx="2035278" cy="1415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database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8F4BE2-4C62-4DCA-AFE7-754A33EC0E24}"/>
              </a:ext>
            </a:extLst>
          </p:cNvPr>
          <p:cNvSpPr/>
          <p:nvPr/>
        </p:nvSpPr>
        <p:spPr>
          <a:xfrm>
            <a:off x="4820262" y="2013153"/>
            <a:ext cx="2035278" cy="1415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widgets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17A12F-8412-4C8A-A2C9-954DB0A8A9D9}"/>
              </a:ext>
            </a:extLst>
          </p:cNvPr>
          <p:cNvSpPr/>
          <p:nvPr/>
        </p:nvSpPr>
        <p:spPr>
          <a:xfrm>
            <a:off x="8352502" y="2013154"/>
            <a:ext cx="2035278" cy="1415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game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6DAF4331-2FDE-45B2-B1A9-85F8BF20164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323301" y="2721076"/>
            <a:ext cx="1496961" cy="2"/>
          </a:xfrm>
          <a:prstGeom prst="bentConnector3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B3F1265F-B2E5-480B-8325-5BF354596824}"/>
              </a:ext>
            </a:extLst>
          </p:cNvPr>
          <p:cNvCxnSpPr>
            <a:cxnSpLocks/>
          </p:cNvCxnSpPr>
          <p:nvPr/>
        </p:nvCxnSpPr>
        <p:spPr>
          <a:xfrm flipV="1">
            <a:off x="6855540" y="2721075"/>
            <a:ext cx="1496961" cy="2"/>
          </a:xfrm>
          <a:prstGeom prst="bentConnector3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0E888244-8EEE-49E1-81C1-82988ABF986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1747682" y="3986980"/>
            <a:ext cx="1115961" cy="12700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10D7E35-3563-4911-987B-A284336CF038}"/>
              </a:ext>
            </a:extLst>
          </p:cNvPr>
          <p:cNvSpPr txBox="1"/>
          <p:nvPr/>
        </p:nvSpPr>
        <p:spPr>
          <a:xfrm>
            <a:off x="8352500" y="3726426"/>
            <a:ext cx="223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pygame</a:t>
            </a:r>
            <a:r>
              <a:rPr lang="en-US" altLang="ko-KR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 </a:t>
            </a:r>
            <a:r>
              <a:rPr lang="ko-KR" altLang="en-US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으로 구현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9E70729-1E64-4C16-87AA-F5EC294FC9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6814" t="41046" r="44533" b="45173"/>
          <a:stretch/>
        </p:blipFill>
        <p:spPr>
          <a:xfrm>
            <a:off x="8986687" y="4393185"/>
            <a:ext cx="934064" cy="786573"/>
          </a:xfrm>
          <a:prstGeom prst="rect">
            <a:avLst/>
          </a:prstGeom>
        </p:spPr>
      </p:pic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2CEA62DC-23D0-42BE-86A2-7ED719789335}"/>
              </a:ext>
            </a:extLst>
          </p:cNvPr>
          <p:cNvCxnSpPr>
            <a:cxnSpLocks/>
            <a:stCxn id="21" idx="3"/>
            <a:endCxn id="7" idx="3"/>
          </p:cNvCxnSpPr>
          <p:nvPr/>
        </p:nvCxnSpPr>
        <p:spPr>
          <a:xfrm flipV="1">
            <a:off x="9920751" y="2721077"/>
            <a:ext cx="467029" cy="2065395"/>
          </a:xfrm>
          <a:prstGeom prst="bentConnector3">
            <a:avLst>
              <a:gd name="adj1" fmla="val 21421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71884A-EAFB-4670-BF29-705368777840}"/>
              </a:ext>
            </a:extLst>
          </p:cNvPr>
          <p:cNvSpPr txBox="1"/>
          <p:nvPr/>
        </p:nvSpPr>
        <p:spPr>
          <a:xfrm>
            <a:off x="9053049" y="5252883"/>
            <a:ext cx="83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image</a:t>
            </a:r>
            <a:endParaRPr lang="ko-KR" altLang="en-US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583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19220-F0EC-4B87-95E9-70952AB15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코드의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682FA-E765-49A0-8629-29C23741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너무 길어서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주소 여기에 추가하겠습니다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https://github.com/gee2450/swp2_ADproject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102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404</Words>
  <Application>Microsoft Office PowerPoint</Application>
  <PresentationFormat>와이드스크린</PresentationFormat>
  <Paragraphs>130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HY견고딕</vt:lpstr>
      <vt:lpstr>맑은 고딕</vt:lpstr>
      <vt:lpstr>이롭게 바탕체 OTF Medium</vt:lpstr>
      <vt:lpstr>Arial</vt:lpstr>
      <vt:lpstr>Office 테마</vt:lpstr>
      <vt:lpstr>AD project</vt:lpstr>
      <vt:lpstr>요구사항 수집 분석</vt:lpstr>
      <vt:lpstr>요구사항 수집 분석</vt:lpstr>
      <vt:lpstr>요구사항 수집 분석</vt:lpstr>
      <vt:lpstr>소프트웨어 구조 설계</vt:lpstr>
      <vt:lpstr>소프트웨어 구조 설계</vt:lpstr>
      <vt:lpstr>소프트웨어 구조 설계</vt:lpstr>
      <vt:lpstr>소프트웨어 구조 설계서</vt:lpstr>
      <vt:lpstr>코드의 구현</vt:lpstr>
      <vt:lpstr>단위 테스트</vt:lpstr>
      <vt:lpstr>통합 테스트</vt:lpstr>
      <vt:lpstr>통합 테스트</vt:lpstr>
      <vt:lpstr>통합 테스트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project</dc:title>
  <dc:creator>윤 민지</dc:creator>
  <cp:lastModifiedBy>윤 민지</cp:lastModifiedBy>
  <cp:revision>10</cp:revision>
  <dcterms:created xsi:type="dcterms:W3CDTF">2020-11-30T12:40:15Z</dcterms:created>
  <dcterms:modified xsi:type="dcterms:W3CDTF">2020-11-30T14:55:46Z</dcterms:modified>
</cp:coreProperties>
</file>