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9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0CD28-E189-49F6-B8B0-48E38BB9A69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C2415-6C76-4AA5-BECD-0C526F1A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1D0-2426-434D-8AEF-B72471ECB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2550F-EF86-40C4-B17C-04628F449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DEE89-2266-485C-9A28-ADF78668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32C31-F75F-42CC-854E-3EDD2210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82C87-B511-45C3-B43A-9C93592F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8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AA331-6E3D-48B5-BB8A-26832A48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38D70-0334-458D-8611-180168DA6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5A1E5-0939-4C84-8321-ECD6DED9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E5CE3-DB28-4878-96D0-082C5F3A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B77C2-4ED8-4960-A33C-90FF5196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9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DF99-FC70-4E32-8672-829FED4C7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1FB52-C323-4AE1-AFF5-46AEDFCA9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4EB86-C044-4892-9B91-1C052ED2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1168A-7C41-441C-908C-417C0CCA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85F5F-CD3C-448C-9934-02C7F228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8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C2845-3991-4EA6-A3AF-C907D87F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6176E-9085-4378-8B0A-B7F90DC8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749A4-EA3B-49C5-91E2-A566F4D8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5C283-2FF0-43DF-8FF7-C0641EE3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B4FD1-F06B-414D-B277-2F65082E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659FC-E0A7-48F6-93DD-DFA26968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40D74-AEDF-4A50-83BC-A9D34042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B0D6D-1552-4B71-9D43-847BEE5C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3757B-2069-454B-AA36-CBDEBAF4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968ED-D0F3-4DC9-8417-009CEF3A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518B5-421E-4726-9BA5-9433B7F4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FBF92-907D-4F48-BCA9-7D029B211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0A69E-7515-415B-A2CB-2E03DDC1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B7534-9335-4534-850C-1B9F20C2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AEB11-48D4-4BE5-8E00-A78B6915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37BD2-FF93-4DDE-A091-D751E492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2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27487-5912-452B-92D7-54E0CF6B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79D08-0ADF-421E-8BE5-6BD98381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0A63C8-CB7F-4C5D-B9A7-AFC35386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9A8D7-ADF4-4648-91E9-5669D2B8B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0A4F9-5352-48C8-A395-E520A2175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F5D646-7FB0-48F1-82DD-F625C179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8CB7-10B3-4230-943D-CC034351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2F8B66-2820-4940-B447-5532B60D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9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F3A06-8246-441F-A080-0CFC3515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0DB0B6-5C34-4216-9383-35E3FED2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D6B11E-E4A8-4A05-BB4E-5CA1B70A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4EDD99-3A90-4B09-BA17-91CEE7A1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0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CB8541-D666-4447-A549-0EDDCCF4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853A88-B71E-4079-A647-67BD7A7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95066-5048-4490-A4BD-D9C0A721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12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693D4-DE24-445E-A0E6-8CE21D43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EC358-4304-417A-9C80-172F2B60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1610D3-FD92-4020-932A-A54B9CEF3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BE4AC-953D-4439-A21D-B9CE78AA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DA1CFD-8CE5-438E-A9EB-F3F2AC6A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E403E-A22E-4846-99E0-5711DA34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1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EA28A-2FDF-41AB-B8B6-A8A20DFF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56E06B-3116-4042-A4CA-4B2EDB883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AC47F1-2A0B-446E-8865-ABE9ECD0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4D6202-BE6C-46A4-BFD2-A0604EA7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A5EB6-A7C6-46A2-B798-458275F0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BE71D-0C91-4F82-A02F-36DDE6E1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7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14FD62-A9A5-4DED-AFE9-71054606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BFA34-AF19-44D7-BDCC-1F84AE1E6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F34EC-2982-43A7-9D93-91171485C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7D86F-65FD-4FEA-9019-55346A1DD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26DA1-D19D-41EA-BC9F-1573CC321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7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kubuntu.com/questions/773219/difference-between-and-root-in-ubunt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88894-E520-4D6E-AD45-5E1141166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AD project</a:t>
            </a:r>
            <a:endParaRPr lang="ko-KR" altLang="en-US" sz="8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E018B4-54F0-450B-83BA-F99222FE5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5319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주제 </a:t>
            </a:r>
            <a:r>
              <a:rPr lang="en-US" altLang="ko-KR" sz="3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: </a:t>
            </a:r>
            <a:r>
              <a:rPr lang="ko-KR" altLang="en-US" sz="3200" dirty="0" err="1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쿠키런</a:t>
            </a:r>
            <a:endParaRPr lang="en-US" altLang="ko-KR" sz="3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endParaRPr lang="en-US" altLang="ko-KR" sz="2000" dirty="0"/>
          </a:p>
          <a:p>
            <a:r>
              <a:rPr lang="ko-KR" altLang="en-US" sz="20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소프트웨어 학부</a:t>
            </a:r>
            <a:endParaRPr lang="en-US" altLang="ko-KR" sz="20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r>
              <a:rPr lang="en-US" altLang="ko-KR" sz="20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20203108 </a:t>
            </a:r>
            <a:r>
              <a:rPr lang="ko-KR" altLang="en-US" sz="20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윤민지</a:t>
            </a:r>
          </a:p>
        </p:txBody>
      </p:sp>
    </p:spTree>
    <p:extLst>
      <p:ext uri="{BB962C8B-B14F-4D97-AF65-F5344CB8AC3E}">
        <p14:creationId xmlns:p14="http://schemas.microsoft.com/office/powerpoint/2010/main" val="181491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19220-F0EC-4B87-95E9-70952AB1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 간단 로직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(game.py :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mainGame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FA6D4F04-5386-4578-8313-BEBA4B33A345}"/>
              </a:ext>
            </a:extLst>
          </p:cNvPr>
          <p:cNvGrpSpPr/>
          <p:nvPr/>
        </p:nvGrpSpPr>
        <p:grpSpPr>
          <a:xfrm>
            <a:off x="367747" y="1601236"/>
            <a:ext cx="4880113" cy="5097738"/>
            <a:chOff x="3766931" y="1387734"/>
            <a:chExt cx="5623472" cy="5470266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6FB18F33-F05F-41F4-B3F3-ED11D1A636D6}"/>
                </a:ext>
              </a:extLst>
            </p:cNvPr>
            <p:cNvSpPr/>
            <p:nvPr/>
          </p:nvSpPr>
          <p:spPr>
            <a:xfrm>
              <a:off x="3766931" y="1387734"/>
              <a:ext cx="5623472" cy="54702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F4269A7-4CAB-4ADE-9372-D8013CC2D36A}"/>
                </a:ext>
              </a:extLst>
            </p:cNvPr>
            <p:cNvSpPr/>
            <p:nvPr/>
          </p:nvSpPr>
          <p:spPr>
            <a:xfrm>
              <a:off x="4928981" y="1841774"/>
              <a:ext cx="1588605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die = False</a:t>
              </a:r>
              <a:endParaRPr lang="ko-KR" altLang="en-US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E14E4384-2367-43EB-84C1-D64B0AB13748}"/>
                </a:ext>
              </a:extLst>
            </p:cNvPr>
            <p:cNvSpPr/>
            <p:nvPr/>
          </p:nvSpPr>
          <p:spPr>
            <a:xfrm>
              <a:off x="4839531" y="3059647"/>
              <a:ext cx="1767508" cy="536713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jump_key</a:t>
              </a:r>
              <a:endParaRPr lang="ko-KR" altLang="en-US" sz="12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id="{A8E8970D-7EEE-40F2-B242-ED2BB4B2F8EA}"/>
                </a:ext>
              </a:extLst>
            </p:cNvPr>
            <p:cNvSpPr/>
            <p:nvPr/>
          </p:nvSpPr>
          <p:spPr>
            <a:xfrm>
              <a:off x="4844088" y="3722826"/>
              <a:ext cx="1767508" cy="536713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slide_key</a:t>
              </a:r>
              <a:endParaRPr lang="ko-KR" altLang="en-US" sz="12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1089E62-7110-4C47-A6D2-52FEBBE45FC0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5723285" y="3596360"/>
              <a:ext cx="4557" cy="1264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FD8E443-915E-4FF8-9DEC-F488CC443E68}"/>
                </a:ext>
              </a:extLst>
            </p:cNvPr>
            <p:cNvSpPr/>
            <p:nvPr/>
          </p:nvSpPr>
          <p:spPr>
            <a:xfrm>
              <a:off x="4928982" y="2444758"/>
              <a:ext cx="1588605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event</a:t>
              </a:r>
              <a:endParaRPr lang="ko-KR" altLang="en-US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297EA93-86DE-4146-B4E5-9EA1112EFD19}"/>
                </a:ext>
              </a:extLst>
            </p:cNvPr>
            <p:cNvCxnSpPr>
              <a:cxnSpLocks/>
              <a:stCxn id="56" idx="2"/>
              <a:endCxn id="52" idx="0"/>
            </p:cNvCxnSpPr>
            <p:nvPr/>
          </p:nvCxnSpPr>
          <p:spPr>
            <a:xfrm>
              <a:off x="5723285" y="2921836"/>
              <a:ext cx="0" cy="13781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ED4F3C4-7C2F-4490-99AE-B1E5FCE96A35}"/>
                </a:ext>
              </a:extLst>
            </p:cNvPr>
            <p:cNvSpPr/>
            <p:nvPr/>
          </p:nvSpPr>
          <p:spPr>
            <a:xfrm>
              <a:off x="4953823" y="6239201"/>
              <a:ext cx="1588605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finish()</a:t>
              </a:r>
              <a:endParaRPr lang="ko-KR" altLang="en-US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FAEEF5E0-D31F-4FF7-A31F-AB848982EF77}"/>
                </a:ext>
              </a:extLst>
            </p:cNvPr>
            <p:cNvCxnSpPr>
              <a:cxnSpLocks/>
              <a:stCxn id="3" idx="1"/>
              <a:endCxn id="61" idx="1"/>
            </p:cNvCxnSpPr>
            <p:nvPr/>
          </p:nvCxnSpPr>
          <p:spPr>
            <a:xfrm rot="10800000" flipH="1" flipV="1">
              <a:off x="4928981" y="2080312"/>
              <a:ext cx="24842" cy="4397427"/>
            </a:xfrm>
            <a:prstGeom prst="bentConnector3">
              <a:avLst>
                <a:gd name="adj1" fmla="val -252059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FB80C8C-81F4-4E4D-A052-B24CFD51C8C2}"/>
                </a:ext>
              </a:extLst>
            </p:cNvPr>
            <p:cNvCxnSpPr>
              <a:stCxn id="3" idx="2"/>
              <a:endCxn id="56" idx="0"/>
            </p:cNvCxnSpPr>
            <p:nvPr/>
          </p:nvCxnSpPr>
          <p:spPr>
            <a:xfrm>
              <a:off x="5723284" y="2318852"/>
              <a:ext cx="1" cy="12590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5091D45-178B-4F73-B6C2-AFCA7CE6B254}"/>
                </a:ext>
              </a:extLst>
            </p:cNvPr>
            <p:cNvSpPr/>
            <p:nvPr/>
          </p:nvSpPr>
          <p:spPr>
            <a:xfrm>
              <a:off x="7078321" y="3087619"/>
              <a:ext cx="1588605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jump</a:t>
              </a:r>
              <a:endParaRPr lang="ko-KR" altLang="en-US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F13977F-B52D-4C7F-B2DF-4D888B172ECD}"/>
                </a:ext>
              </a:extLst>
            </p:cNvPr>
            <p:cNvSpPr/>
            <p:nvPr/>
          </p:nvSpPr>
          <p:spPr>
            <a:xfrm>
              <a:off x="7087435" y="3750469"/>
              <a:ext cx="1588605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slide</a:t>
              </a:r>
              <a:endParaRPr lang="ko-KR" altLang="en-US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A2EDADED-5407-4767-B8AD-71C3A6A8292B}"/>
                </a:ext>
              </a:extLst>
            </p:cNvPr>
            <p:cNvCxnSpPr>
              <a:cxnSpLocks/>
              <a:stCxn id="52" idx="3"/>
              <a:endCxn id="68" idx="1"/>
            </p:cNvCxnSpPr>
            <p:nvPr/>
          </p:nvCxnSpPr>
          <p:spPr>
            <a:xfrm flipV="1">
              <a:off x="6607039" y="3326158"/>
              <a:ext cx="471282" cy="184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B7147A0D-4523-45D7-9E91-D49BAA9C49EC}"/>
                </a:ext>
              </a:extLst>
            </p:cNvPr>
            <p:cNvCxnSpPr>
              <a:cxnSpLocks/>
              <a:stCxn id="53" idx="3"/>
              <a:endCxn id="71" idx="1"/>
            </p:cNvCxnSpPr>
            <p:nvPr/>
          </p:nvCxnSpPr>
          <p:spPr>
            <a:xfrm flipV="1">
              <a:off x="6611596" y="3989008"/>
              <a:ext cx="475839" cy="217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654871C-9EB3-4192-9203-F951A6DB8356}"/>
                </a:ext>
              </a:extLst>
            </p:cNvPr>
            <p:cNvSpPr/>
            <p:nvPr/>
          </p:nvSpPr>
          <p:spPr>
            <a:xfrm>
              <a:off x="4939748" y="4439355"/>
              <a:ext cx="1588605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create obstacle</a:t>
              </a:r>
              <a:endParaRPr lang="ko-KR" altLang="en-US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C136141-59EA-4E93-9CFF-ACE3D7D6AC06}"/>
                </a:ext>
              </a:extLst>
            </p:cNvPr>
            <p:cNvSpPr/>
            <p:nvPr/>
          </p:nvSpPr>
          <p:spPr>
            <a:xfrm>
              <a:off x="4939748" y="5054423"/>
              <a:ext cx="1588605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collide obstacle</a:t>
              </a:r>
              <a:endParaRPr lang="ko-KR" altLang="en-US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8EFE2848-0B2E-48D0-8181-860333DD1E34}"/>
                </a:ext>
              </a:extLst>
            </p:cNvPr>
            <p:cNvCxnSpPr>
              <a:cxnSpLocks/>
              <a:stCxn id="124" idx="2"/>
              <a:endCxn id="129" idx="0"/>
            </p:cNvCxnSpPr>
            <p:nvPr/>
          </p:nvCxnSpPr>
          <p:spPr>
            <a:xfrm>
              <a:off x="5734051" y="4916433"/>
              <a:ext cx="0" cy="1379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C10FB63-7C47-4E7C-A4FC-6B79C92EE86E}"/>
                </a:ext>
              </a:extLst>
            </p:cNvPr>
            <p:cNvSpPr/>
            <p:nvPr/>
          </p:nvSpPr>
          <p:spPr>
            <a:xfrm>
              <a:off x="4948021" y="5669134"/>
              <a:ext cx="1588605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update, draw</a:t>
              </a:r>
              <a:endParaRPr lang="ko-KR" altLang="en-US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9B26731F-F22C-4974-A94D-083263985D5A}"/>
                </a:ext>
              </a:extLst>
            </p:cNvPr>
            <p:cNvCxnSpPr>
              <a:cxnSpLocks/>
              <a:stCxn id="129" idx="2"/>
              <a:endCxn id="131" idx="0"/>
            </p:cNvCxnSpPr>
            <p:nvPr/>
          </p:nvCxnSpPr>
          <p:spPr>
            <a:xfrm>
              <a:off x="5734051" y="5531501"/>
              <a:ext cx="8273" cy="137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F2EA2EEE-D2FD-4325-B167-12E2CD2B0307}"/>
                </a:ext>
              </a:extLst>
            </p:cNvPr>
            <p:cNvCxnSpPr>
              <a:cxnSpLocks/>
              <a:stCxn id="131" idx="3"/>
            </p:cNvCxnSpPr>
            <p:nvPr/>
          </p:nvCxnSpPr>
          <p:spPr>
            <a:xfrm flipH="1" flipV="1">
              <a:off x="5738187" y="1625548"/>
              <a:ext cx="798439" cy="4282125"/>
            </a:xfrm>
            <a:prstGeom prst="bentConnector4">
              <a:avLst>
                <a:gd name="adj1" fmla="val -311205"/>
                <a:gd name="adj2" fmla="val 9990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D5F06DFA-0FA9-401E-895A-2132943E7F56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5723284" y="1476045"/>
              <a:ext cx="0" cy="3657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연결선: 꺾임 152">
              <a:extLst>
                <a:ext uri="{FF2B5EF4-FFF2-40B4-BE49-F238E27FC236}">
                  <a16:creationId xmlns:a16="http://schemas.microsoft.com/office/drawing/2014/main" id="{69B36320-2B1C-4758-AED3-C11B1EC91861}"/>
                </a:ext>
              </a:extLst>
            </p:cNvPr>
            <p:cNvCxnSpPr>
              <a:cxnSpLocks/>
              <a:stCxn id="56" idx="3"/>
              <a:endCxn id="68" idx="0"/>
            </p:cNvCxnSpPr>
            <p:nvPr/>
          </p:nvCxnSpPr>
          <p:spPr>
            <a:xfrm>
              <a:off x="6517587" y="2683297"/>
              <a:ext cx="1355037" cy="404322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꺾임 158">
              <a:extLst>
                <a:ext uri="{FF2B5EF4-FFF2-40B4-BE49-F238E27FC236}">
                  <a16:creationId xmlns:a16="http://schemas.microsoft.com/office/drawing/2014/main" id="{0F7B3331-223B-4703-A67E-7681068137C8}"/>
                </a:ext>
              </a:extLst>
            </p:cNvPr>
            <p:cNvCxnSpPr>
              <a:cxnSpLocks/>
              <a:stCxn id="71" idx="2"/>
              <a:endCxn id="124" idx="3"/>
            </p:cNvCxnSpPr>
            <p:nvPr/>
          </p:nvCxnSpPr>
          <p:spPr>
            <a:xfrm rot="5400000">
              <a:off x="6979873" y="3776028"/>
              <a:ext cx="450347" cy="135338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AC257430-51EE-420D-B895-18122F74F23A}"/>
                </a:ext>
              </a:extLst>
            </p:cNvPr>
            <p:cNvCxnSpPr>
              <a:stCxn id="53" idx="2"/>
              <a:endCxn id="124" idx="0"/>
            </p:cNvCxnSpPr>
            <p:nvPr/>
          </p:nvCxnSpPr>
          <p:spPr>
            <a:xfrm>
              <a:off x="5727842" y="4259539"/>
              <a:ext cx="6209" cy="1798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화살표 연결선 247">
              <a:extLst>
                <a:ext uri="{FF2B5EF4-FFF2-40B4-BE49-F238E27FC236}">
                  <a16:creationId xmlns:a16="http://schemas.microsoft.com/office/drawing/2014/main" id="{86CC97B5-1F81-4E94-B67D-06100F791E56}"/>
                </a:ext>
              </a:extLst>
            </p:cNvPr>
            <p:cNvCxnSpPr>
              <a:stCxn id="68" idx="2"/>
              <a:endCxn id="71" idx="0"/>
            </p:cNvCxnSpPr>
            <p:nvPr/>
          </p:nvCxnSpPr>
          <p:spPr>
            <a:xfrm>
              <a:off x="7872624" y="3564697"/>
              <a:ext cx="9114" cy="1857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48351A4-EABD-467C-9E05-A57253A4D7D4}"/>
              </a:ext>
            </a:extLst>
          </p:cNvPr>
          <p:cNvSpPr/>
          <p:nvPr/>
        </p:nvSpPr>
        <p:spPr>
          <a:xfrm>
            <a:off x="6111912" y="2211764"/>
            <a:ext cx="2085561" cy="3379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431D0DA-2B45-47EE-99E6-216A6777427B}"/>
              </a:ext>
            </a:extLst>
          </p:cNvPr>
          <p:cNvSpPr txBox="1"/>
          <p:nvPr/>
        </p:nvSpPr>
        <p:spPr>
          <a:xfrm>
            <a:off x="6058071" y="1552907"/>
            <a:ext cx="21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widgets.py </a:t>
            </a:r>
            <a:r>
              <a:rPr lang="en-US" altLang="ko-KR" dirty="0" err="1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gameWidget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9F17E9F5-AB40-43F4-8678-885AA7FD1B4B}"/>
              </a:ext>
            </a:extLst>
          </p:cNvPr>
          <p:cNvSpPr/>
          <p:nvPr/>
        </p:nvSpPr>
        <p:spPr>
          <a:xfrm>
            <a:off x="6373641" y="4117391"/>
            <a:ext cx="1490870" cy="680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game</a:t>
            </a:r>
            <a:endParaRPr lang="ko-KR" altLang="en-US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CD68788-1408-42BF-8CF5-0A4E65A5FCA7}"/>
              </a:ext>
            </a:extLst>
          </p:cNvPr>
          <p:cNvSpPr/>
          <p:nvPr/>
        </p:nvSpPr>
        <p:spPr>
          <a:xfrm>
            <a:off x="8705021" y="2199238"/>
            <a:ext cx="2184463" cy="3379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10D1F05-168F-4E22-9680-180DF1E16CC8}"/>
              </a:ext>
            </a:extLst>
          </p:cNvPr>
          <p:cNvSpPr txBox="1"/>
          <p:nvPr/>
        </p:nvSpPr>
        <p:spPr>
          <a:xfrm>
            <a:off x="8685142" y="1822855"/>
            <a:ext cx="229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main.py </a:t>
            </a:r>
            <a:r>
              <a:rPr lang="en-US" altLang="ko-KR" dirty="0" err="1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new_content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A3166DE-420D-4470-B91C-46FAEA007346}"/>
              </a:ext>
            </a:extLst>
          </p:cNvPr>
          <p:cNvSpPr/>
          <p:nvPr/>
        </p:nvSpPr>
        <p:spPr>
          <a:xfrm>
            <a:off x="9085368" y="3349230"/>
            <a:ext cx="1490870" cy="680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‘Result’</a:t>
            </a:r>
            <a:endParaRPr lang="ko-KR" altLang="en-US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C79039A0-4871-4459-953C-A7A30D1D2478}"/>
              </a:ext>
            </a:extLst>
          </p:cNvPr>
          <p:cNvCxnSpPr>
            <a:cxnSpLocks/>
            <a:stCxn id="61" idx="3"/>
            <a:endCxn id="276" idx="2"/>
          </p:cNvCxnSpPr>
          <p:nvPr/>
        </p:nvCxnSpPr>
        <p:spPr>
          <a:xfrm flipV="1">
            <a:off x="2776354" y="4797599"/>
            <a:ext cx="4342722" cy="154701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7D8D3F79-835D-4672-BE90-20E9D86C0FB0}"/>
              </a:ext>
            </a:extLst>
          </p:cNvPr>
          <p:cNvCxnSpPr>
            <a:cxnSpLocks/>
            <a:stCxn id="287" idx="3"/>
            <a:endCxn id="279" idx="1"/>
          </p:cNvCxnSpPr>
          <p:nvPr/>
        </p:nvCxnSpPr>
        <p:spPr>
          <a:xfrm>
            <a:off x="7864511" y="3368818"/>
            <a:ext cx="1220857" cy="32051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2D825826-0989-4B0E-A909-AD0EDFF8D48C}"/>
              </a:ext>
            </a:extLst>
          </p:cNvPr>
          <p:cNvSpPr/>
          <p:nvPr/>
        </p:nvSpPr>
        <p:spPr>
          <a:xfrm>
            <a:off x="6373641" y="3028714"/>
            <a:ext cx="1490870" cy="680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gameFinished</a:t>
            </a:r>
            <a:endParaRPr lang="ko-KR" altLang="en-US" sz="16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8EA71E6A-4430-45CB-9F1B-CD8C54A3179B}"/>
              </a:ext>
            </a:extLst>
          </p:cNvPr>
          <p:cNvCxnSpPr>
            <a:stCxn id="276" idx="0"/>
            <a:endCxn id="287" idx="2"/>
          </p:cNvCxnSpPr>
          <p:nvPr/>
        </p:nvCxnSpPr>
        <p:spPr>
          <a:xfrm flipV="1">
            <a:off x="7119076" y="3708922"/>
            <a:ext cx="0" cy="408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1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DC4D4-A8FE-4565-875E-3BE45B76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통합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F9D7C-7F77-4CE0-8F01-F7A884F1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632440"/>
          </a:xfrm>
        </p:spPr>
        <p:txBody>
          <a:bodyPr/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GUI</a:t>
            </a: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까지 통합한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A0C041-CDD4-4762-83B1-C30445E1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2508"/>
            <a:ext cx="4800600" cy="2228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E227B6-2CC6-410A-A450-18046F14D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6295"/>
            <a:ext cx="53625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8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DC4D4-A8FE-4565-875E-3BE45B76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통합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F9D7C-7F77-4CE0-8F01-F7A884F1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632440"/>
          </a:xfrm>
        </p:spPr>
        <p:txBody>
          <a:bodyPr/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GUI</a:t>
            </a: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까지 통합한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45B5DA-3481-48D8-A7E5-386EA75F8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85" y="3064284"/>
            <a:ext cx="4962525" cy="2990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80B2A3-9A00-4347-9FDE-93D3DAC0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04" y="1300162"/>
            <a:ext cx="5838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5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DC4D4-A8FE-4565-875E-3BE45B76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통합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F9D7C-7F77-4CE0-8F01-F7A884F1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632440"/>
          </a:xfrm>
        </p:spPr>
        <p:txBody>
          <a:bodyPr/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GUI</a:t>
            </a: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까지 통합한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5E74A2-87FB-4C51-958B-31EDAF062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76"/>
          <a:stretch/>
        </p:blipFill>
        <p:spPr>
          <a:xfrm>
            <a:off x="488231" y="2593002"/>
            <a:ext cx="6249543" cy="39404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C040F2-8EFC-486B-AD4A-CB03FE9B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89" y="466571"/>
            <a:ext cx="6141394" cy="39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4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621AE11-2222-45E8-A94E-3C8E4A50A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53" y="365125"/>
            <a:ext cx="4127144" cy="53296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97889F-7D41-415C-AAA1-4C8913C7B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 b="46232"/>
          <a:stretch/>
        </p:blipFill>
        <p:spPr>
          <a:xfrm>
            <a:off x="30585" y="1705442"/>
            <a:ext cx="4335592" cy="276696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1554BA5-9414-4E77-B49C-7D560174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 아이디어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0BCFC4-A63C-4D72-8352-0A5F736360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" t="2737" r="8696" b="6974"/>
          <a:stretch/>
        </p:blipFill>
        <p:spPr>
          <a:xfrm>
            <a:off x="4109005" y="2101563"/>
            <a:ext cx="3443158" cy="47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6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6C55542-A0CD-408F-A6FE-2D1C73CE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수집 분석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4BA8A36-A979-4D9D-800E-7B425752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기능적 요구사항</a:t>
            </a:r>
            <a:endParaRPr lang="en-US" altLang="ko-KR" b="1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유저 별 최고 기록으로 순위 매김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점프 횟수 최대 </a:t>
            </a:r>
            <a:r>
              <a:rPr lang="en-US" altLang="ko-KR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2</a:t>
            </a: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회로 제한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장애물은 난수 발생적으로 선택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움직이는 장애물 구현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장애물은 상</a:t>
            </a:r>
            <a:r>
              <a:rPr lang="en-US" altLang="ko-KR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</a:t>
            </a: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중</a:t>
            </a:r>
            <a:r>
              <a:rPr lang="en-US" altLang="ko-KR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</a:t>
            </a: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하에 거쳐서 구현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장애물 피할 수 없는 상황 최대한 제거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게임 다시하기 기능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배경 이미지</a:t>
            </a:r>
            <a:r>
              <a:rPr lang="en-US" altLang="ko-KR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</a:t>
            </a: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캐릭터</a:t>
            </a:r>
            <a:r>
              <a:rPr lang="en-US" altLang="ko-KR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</a:t>
            </a: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장애물을 추가해도 쉽게 추가할 수 있도록 구현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24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97B1B-DCF0-4EA9-B2F0-2118A6AA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수집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6D37F-E721-4758-8951-FB0619E3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인터페이스 초기 구성</a:t>
            </a:r>
            <a:endParaRPr lang="en-US" altLang="ko-KR" b="1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로그인 화면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기존 아이디 없으면 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‘2. 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회원가입 화면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’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으로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기존 아이디 있으면 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‘3. 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캐릭터 선택 화면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’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으로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회원가입 화면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아이디 중복 확인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비번과 재확인용 비번 확인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캐릭터 선택 화면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여러가지 캐릭터 선택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여러가지 캐릭터 이미지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설명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AB70F-A0CA-4BB8-A3B2-6C43CB92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수집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08CB5-93B8-4716-8BC2-1A5D9B52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인터페이스 초기 구성</a:t>
            </a:r>
            <a:endParaRPr lang="en-US" altLang="ko-KR" sz="2600" dirty="0"/>
          </a:p>
          <a:p>
            <a:pPr marL="914400" lvl="1" indent="-457200">
              <a:buFont typeface="+mj-lt"/>
              <a:buAutoNum type="arabicPeriod" startAt="4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게임 화면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생명 게이지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점수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자신의 최고 점수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자신의 순위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결과 화면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최종 순위 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(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순위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id, 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점수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)</a:t>
            </a: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최종 점수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3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1C15D-D42E-40BD-8F5D-851BD5D3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구조 설계서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69B983-EE44-4932-9FA5-96EFCFEE1220}"/>
              </a:ext>
            </a:extLst>
          </p:cNvPr>
          <p:cNvSpPr/>
          <p:nvPr/>
        </p:nvSpPr>
        <p:spPr>
          <a:xfrm>
            <a:off x="1288023" y="2013155"/>
            <a:ext cx="2035278" cy="141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main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CCDC65-C706-45BD-AFED-85F181EB0C9B}"/>
              </a:ext>
            </a:extLst>
          </p:cNvPr>
          <p:cNvSpPr/>
          <p:nvPr/>
        </p:nvSpPr>
        <p:spPr>
          <a:xfrm>
            <a:off x="1296412" y="4544961"/>
            <a:ext cx="2035278" cy="141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database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8F4BE2-4C62-4DCA-AFE7-754A33EC0E24}"/>
              </a:ext>
            </a:extLst>
          </p:cNvPr>
          <p:cNvSpPr/>
          <p:nvPr/>
        </p:nvSpPr>
        <p:spPr>
          <a:xfrm>
            <a:off x="4820262" y="2013153"/>
            <a:ext cx="2035278" cy="141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widgets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17A12F-8412-4C8A-A2C9-954DB0A8A9D9}"/>
              </a:ext>
            </a:extLst>
          </p:cNvPr>
          <p:cNvSpPr/>
          <p:nvPr/>
        </p:nvSpPr>
        <p:spPr>
          <a:xfrm>
            <a:off x="8352502" y="2013154"/>
            <a:ext cx="2035278" cy="141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game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DAF4331-2FDE-45B2-B1A9-85F8BF20164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23301" y="2721076"/>
            <a:ext cx="1496961" cy="2"/>
          </a:xfrm>
          <a:prstGeom prst="bent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3F1265F-B2E5-480B-8325-5BF354596824}"/>
              </a:ext>
            </a:extLst>
          </p:cNvPr>
          <p:cNvCxnSpPr>
            <a:cxnSpLocks/>
          </p:cNvCxnSpPr>
          <p:nvPr/>
        </p:nvCxnSpPr>
        <p:spPr>
          <a:xfrm flipV="1">
            <a:off x="6855540" y="2721075"/>
            <a:ext cx="1496961" cy="2"/>
          </a:xfrm>
          <a:prstGeom prst="bent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E888244-8EEE-49E1-81C1-82988ABF98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1751876" y="3982785"/>
            <a:ext cx="1115961" cy="8389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0D7E35-3563-4911-987B-A284336CF038}"/>
              </a:ext>
            </a:extLst>
          </p:cNvPr>
          <p:cNvSpPr txBox="1"/>
          <p:nvPr/>
        </p:nvSpPr>
        <p:spPr>
          <a:xfrm>
            <a:off x="8352500" y="3726426"/>
            <a:ext cx="22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pygame</a:t>
            </a:r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</a:t>
            </a: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으로 구현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9E70729-1E64-4C16-87AA-F5EC294FC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6814" t="41046" r="44533" b="45173"/>
          <a:stretch/>
        </p:blipFill>
        <p:spPr>
          <a:xfrm>
            <a:off x="8986687" y="4393185"/>
            <a:ext cx="934064" cy="786573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CEA62DC-23D0-42BE-86A2-7ED719789335}"/>
              </a:ext>
            </a:extLst>
          </p:cNvPr>
          <p:cNvCxnSpPr>
            <a:cxnSpLocks/>
            <a:stCxn id="21" idx="3"/>
            <a:endCxn id="7" idx="3"/>
          </p:cNvCxnSpPr>
          <p:nvPr/>
        </p:nvCxnSpPr>
        <p:spPr>
          <a:xfrm flipV="1">
            <a:off x="9920751" y="2721077"/>
            <a:ext cx="467029" cy="2065395"/>
          </a:xfrm>
          <a:prstGeom prst="bentConnector3">
            <a:avLst>
              <a:gd name="adj1" fmla="val 21421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71884A-EAFB-4670-BF29-705368777840}"/>
              </a:ext>
            </a:extLst>
          </p:cNvPr>
          <p:cNvSpPr txBox="1"/>
          <p:nvPr/>
        </p:nvSpPr>
        <p:spPr>
          <a:xfrm>
            <a:off x="9053049" y="5252883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image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8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F62B8-004B-4B92-81DD-DDC0542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구조 설계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5CA2C7E-7D94-425E-95F9-F1A3D4B49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065857"/>
              </p:ext>
            </p:extLst>
          </p:nvPr>
        </p:nvGraphicFramePr>
        <p:xfrm>
          <a:off x="838200" y="1825625"/>
          <a:ext cx="10515597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7884057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4248079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5416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4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main.py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MainWindow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윈도우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widgets.py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class</a:t>
                      </a:r>
                      <a:r>
                        <a:rPr lang="ko-KR" altLang="en-US" dirty="0"/>
                        <a:t>들을 가져와서 차례대로 </a:t>
                      </a:r>
                      <a:r>
                        <a:rPr lang="en-US" altLang="ko-KR" dirty="0"/>
                        <a:t>display </a:t>
                      </a:r>
                      <a:r>
                        <a:rPr lang="ko-KR" altLang="en-US" dirty="0"/>
                        <a:t>하는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311977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widgets.py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loginWidget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login </a:t>
                      </a:r>
                      <a:r>
                        <a:rPr lang="ko-KR" altLang="en-US" dirty="0"/>
                        <a:t>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5623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signupWidget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signup </a:t>
                      </a:r>
                      <a:r>
                        <a:rPr lang="ko-KR" altLang="en-US" dirty="0"/>
                        <a:t>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8180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chooseCharacterWidget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chooseCharacter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724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gameWidget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game </a:t>
                      </a:r>
                      <a:r>
                        <a:rPr lang="ko-KR" altLang="en-US" dirty="0"/>
                        <a:t>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5746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resultWidget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result </a:t>
                      </a:r>
                      <a:r>
                        <a:rPr lang="ko-KR" altLang="en-US" dirty="0"/>
                        <a:t>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27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database.py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개인정보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점수 담긴 </a:t>
                      </a:r>
                      <a:r>
                        <a:rPr lang="en-US" altLang="ko-KR" dirty="0"/>
                        <a:t>DB read, write, add </a:t>
                      </a:r>
                      <a:r>
                        <a:rPr lang="ko-KR" altLang="en-US" dirty="0"/>
                        <a:t>등 </a:t>
                      </a:r>
                      <a:r>
                        <a:rPr lang="en-US" altLang="ko-KR" dirty="0"/>
                        <a:t>control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8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54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F62B8-004B-4B92-81DD-DDC0542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구조 설계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5CA2C7E-7D94-425E-95F9-F1A3D4B49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98162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7884057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4248079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5416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43450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game.py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cookie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쿠키 상태 </a:t>
                      </a:r>
                      <a:r>
                        <a:rPr lang="en-US" altLang="ko-KR" dirty="0"/>
                        <a:t>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5623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upObstacle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 장애물 </a:t>
                      </a:r>
                      <a:r>
                        <a:rPr lang="en-US" altLang="ko-KR" dirty="0"/>
                        <a:t>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8180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midObstacle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 장애물 </a:t>
                      </a:r>
                      <a:r>
                        <a:rPr lang="en-US" altLang="ko-KR" dirty="0"/>
                        <a:t>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724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downObstacle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 장애물 </a:t>
                      </a:r>
                      <a:r>
                        <a:rPr lang="en-US" altLang="ko-KR" dirty="0"/>
                        <a:t>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5746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backGround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 </a:t>
                      </a:r>
                      <a:r>
                        <a:rPr lang="en-US" altLang="ko-KR" dirty="0"/>
                        <a:t>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84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ground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땅</a:t>
                      </a:r>
                      <a:r>
                        <a:rPr lang="en-US" altLang="ko-KR" dirty="0"/>
                        <a:t> 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378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 upgrade </a:t>
                      </a:r>
                      <a:r>
                        <a:rPr lang="ko-KR" altLang="en-US" dirty="0"/>
                        <a:t>및 상단에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6997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life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생명 </a:t>
                      </a:r>
                      <a:r>
                        <a:rPr lang="en-US" altLang="ko-KR" dirty="0"/>
                        <a:t>decrease, upgrade, 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4415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main game </a:t>
                      </a:r>
                      <a:r>
                        <a:rPr lang="ko-KR" altLang="en-US" dirty="0"/>
                        <a:t>구현 </a:t>
                      </a:r>
                      <a:r>
                        <a:rPr lang="en-US" altLang="ko-KR" dirty="0"/>
                        <a:t>class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67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58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F62B8-004B-4B92-81DD-DDC0542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인터페이스 설계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(main.py)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D7C8207-8723-4A20-BF74-D2B13A90E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057325"/>
              </p:ext>
            </p:extLst>
          </p:nvPr>
        </p:nvGraphicFramePr>
        <p:xfrm>
          <a:off x="838200" y="1826067"/>
          <a:ext cx="10515602" cy="346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93941698"/>
                    </a:ext>
                  </a:extLst>
                </a:gridCol>
                <a:gridCol w="1650345">
                  <a:extLst>
                    <a:ext uri="{9D8B030D-6E8A-4147-A177-3AD203B41FA5}">
                      <a16:colId xmlns:a16="http://schemas.microsoft.com/office/drawing/2014/main" val="627403690"/>
                    </a:ext>
                  </a:extLst>
                </a:gridCol>
                <a:gridCol w="1612491">
                  <a:extLst>
                    <a:ext uri="{9D8B030D-6E8A-4147-A177-3AD203B41FA5}">
                      <a16:colId xmlns:a16="http://schemas.microsoft.com/office/drawing/2014/main" val="3550277370"/>
                    </a:ext>
                  </a:extLst>
                </a:gridCol>
                <a:gridCol w="1612491">
                  <a:extLst>
                    <a:ext uri="{9D8B030D-6E8A-4147-A177-3AD203B41FA5}">
                      <a16:colId xmlns:a16="http://schemas.microsoft.com/office/drawing/2014/main" val="4061334626"/>
                    </a:ext>
                  </a:extLst>
                </a:gridCol>
                <a:gridCol w="3537155">
                  <a:extLst>
                    <a:ext uri="{9D8B030D-6E8A-4147-A177-3AD203B41FA5}">
                      <a16:colId xmlns:a16="http://schemas.microsoft.com/office/drawing/2014/main" val="377437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470427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MainWindow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set_content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new_content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new_content</a:t>
                      </a:r>
                      <a:r>
                        <a:rPr lang="en-US" altLang="ko-KR" dirty="0"/>
                        <a:t>(widget name)</a:t>
                      </a:r>
                      <a:r>
                        <a:rPr lang="ko-KR" altLang="en-US" dirty="0"/>
                        <a:t>을 </a:t>
                      </a:r>
                      <a:r>
                        <a:rPr lang="en-US" altLang="ko-KR" dirty="0"/>
                        <a:t>input </a:t>
                      </a:r>
                      <a:r>
                        <a:rPr lang="ko-KR" altLang="en-US" dirty="0"/>
                        <a:t>받아 메인</a:t>
                      </a:r>
                      <a:r>
                        <a:rPr lang="en-US" altLang="ko-KR" dirty="0"/>
                        <a:t> window</a:t>
                      </a:r>
                      <a:r>
                        <a:rPr lang="ko-KR" altLang="en-US" dirty="0"/>
                        <a:t>에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222216"/>
                  </a:ext>
                </a:extLst>
              </a:tr>
              <a:tr h="3302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DB, widgets </a:t>
                      </a:r>
                      <a:r>
                        <a:rPr lang="ko-KR" altLang="en-US" sz="1600" dirty="0"/>
                        <a:t>사이의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효율적인 제어를 위한 </a:t>
                      </a:r>
                      <a:r>
                        <a:rPr lang="en-US" altLang="ko-KR" sz="1600" dirty="0"/>
                        <a:t>getter, setter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1950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Cookie, obstacle class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set_info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id, password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r>
                        <a:rPr lang="ko-KR" altLang="en-US" dirty="0"/>
                        <a:t>으로 </a:t>
                      </a:r>
                      <a:r>
                        <a:rPr lang="en-US" altLang="ko-KR" dirty="0"/>
                        <a:t>id, password setting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2997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get_info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id, password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 id, password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452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edit_score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r>
                        <a:rPr lang="ko-KR" altLang="en-US" dirty="0"/>
                        <a:t>으로 </a:t>
                      </a:r>
                      <a:r>
                        <a:rPr lang="en-US" altLang="ko-KR" dirty="0" err="1"/>
                        <a:t>DB.editScore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291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db_add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dic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dictionary </a:t>
                      </a:r>
                      <a:r>
                        <a:rPr lang="ko-KR" altLang="en-US" dirty="0"/>
                        <a:t>로 </a:t>
                      </a:r>
                      <a:r>
                        <a:rPr lang="en-US" altLang="ko-KR" dirty="0" err="1"/>
                        <a:t>DB.addDb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666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db_reset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지금까지 </a:t>
                      </a:r>
                      <a:r>
                        <a:rPr lang="en-US" altLang="ko-KR" dirty="0" err="1"/>
                        <a:t>db</a:t>
                      </a:r>
                      <a:r>
                        <a:rPr lang="ko-KR" altLang="en-US" dirty="0"/>
                        <a:t>수정사항 저장하고 다시 </a:t>
                      </a:r>
                      <a:r>
                        <a:rPr lang="en-US" altLang="ko-KR" dirty="0" err="1"/>
                        <a:t>db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424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25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2D8B00EB-5B2A-40D2-BB58-D97D91BAB381}"/>
              </a:ext>
            </a:extLst>
          </p:cNvPr>
          <p:cNvSpPr/>
          <p:nvPr/>
        </p:nvSpPr>
        <p:spPr>
          <a:xfrm>
            <a:off x="7076661" y="1891529"/>
            <a:ext cx="1958009" cy="4757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97957E-A587-465C-8042-6720454E0C40}"/>
              </a:ext>
            </a:extLst>
          </p:cNvPr>
          <p:cNvSpPr txBox="1"/>
          <p:nvPr/>
        </p:nvSpPr>
        <p:spPr>
          <a:xfrm>
            <a:off x="7066722" y="1484073"/>
            <a:ext cx="269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widgets.py class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151F43-3D6F-441E-A137-9A02FA5E6CCC}"/>
              </a:ext>
            </a:extLst>
          </p:cNvPr>
          <p:cNvSpPr/>
          <p:nvPr/>
        </p:nvSpPr>
        <p:spPr>
          <a:xfrm>
            <a:off x="2822707" y="1891529"/>
            <a:ext cx="3945835" cy="4757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E19220-F0EC-4B87-95E9-70952AB1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전체 코드 구현 간단 로직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(main.py)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7049E620-9645-45BE-B04B-FDDB2EB92E58}"/>
              </a:ext>
            </a:extLst>
          </p:cNvPr>
          <p:cNvSpPr/>
          <p:nvPr/>
        </p:nvSpPr>
        <p:spPr>
          <a:xfrm>
            <a:off x="3260029" y="2159068"/>
            <a:ext cx="2994991" cy="5367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“Login”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3FFED16-C68C-40C1-971E-C787DD88D558}"/>
              </a:ext>
            </a:extLst>
          </p:cNvPr>
          <p:cNvSpPr/>
          <p:nvPr/>
        </p:nvSpPr>
        <p:spPr>
          <a:xfrm>
            <a:off x="3260029" y="2917757"/>
            <a:ext cx="2994991" cy="5367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SignUp</a:t>
            </a:r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”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730B34F-636B-4280-814A-2A3B416B9D4B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4757525" y="2695781"/>
            <a:ext cx="0" cy="2219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B7DF12DF-53B8-4191-8C4F-EDF2DC258C41}"/>
              </a:ext>
            </a:extLst>
          </p:cNvPr>
          <p:cNvSpPr/>
          <p:nvPr/>
        </p:nvSpPr>
        <p:spPr>
          <a:xfrm>
            <a:off x="3260029" y="3676446"/>
            <a:ext cx="2994991" cy="5367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“Character Choose”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6CF9C01-0561-401C-A9EC-BEE931DA3DE9}"/>
              </a:ext>
            </a:extLst>
          </p:cNvPr>
          <p:cNvCxnSpPr>
            <a:endCxn id="21" idx="0"/>
          </p:cNvCxnSpPr>
          <p:nvPr/>
        </p:nvCxnSpPr>
        <p:spPr>
          <a:xfrm>
            <a:off x="4757525" y="3454470"/>
            <a:ext cx="0" cy="2219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64CF905C-E918-4038-A5D3-800A457CAC91}"/>
              </a:ext>
            </a:extLst>
          </p:cNvPr>
          <p:cNvSpPr/>
          <p:nvPr/>
        </p:nvSpPr>
        <p:spPr>
          <a:xfrm>
            <a:off x="3260029" y="4462263"/>
            <a:ext cx="2994991" cy="5367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“Game”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76A075-62AD-4AD3-BEC9-40D688B98AF7}"/>
              </a:ext>
            </a:extLst>
          </p:cNvPr>
          <p:cNvCxnSpPr>
            <a:endCxn id="23" idx="0"/>
          </p:cNvCxnSpPr>
          <p:nvPr/>
        </p:nvCxnSpPr>
        <p:spPr>
          <a:xfrm>
            <a:off x="4757525" y="4240287"/>
            <a:ext cx="0" cy="2219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C44F4F30-BE30-4BAE-BE36-1A158DF5642D}"/>
              </a:ext>
            </a:extLst>
          </p:cNvPr>
          <p:cNvSpPr/>
          <p:nvPr/>
        </p:nvSpPr>
        <p:spPr>
          <a:xfrm>
            <a:off x="3260029" y="5220952"/>
            <a:ext cx="2994991" cy="5367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“Result”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04C8D9C-3BF6-4A40-B8DD-6B37D3DAAA97}"/>
              </a:ext>
            </a:extLst>
          </p:cNvPr>
          <p:cNvCxnSpPr>
            <a:endCxn id="25" idx="0"/>
          </p:cNvCxnSpPr>
          <p:nvPr/>
        </p:nvCxnSpPr>
        <p:spPr>
          <a:xfrm>
            <a:off x="4757525" y="4998976"/>
            <a:ext cx="0" cy="2219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04A2C0B0-CD01-4F8A-9599-B6C668470364}"/>
              </a:ext>
            </a:extLst>
          </p:cNvPr>
          <p:cNvSpPr/>
          <p:nvPr/>
        </p:nvSpPr>
        <p:spPr>
          <a:xfrm>
            <a:off x="3260029" y="5979641"/>
            <a:ext cx="2994991" cy="5367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“Finish”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66C74F-019F-4AD5-B69E-1F5B1E1CB8F6}"/>
              </a:ext>
            </a:extLst>
          </p:cNvPr>
          <p:cNvCxnSpPr>
            <a:endCxn id="27" idx="0"/>
          </p:cNvCxnSpPr>
          <p:nvPr/>
        </p:nvCxnSpPr>
        <p:spPr>
          <a:xfrm>
            <a:off x="4757525" y="5757665"/>
            <a:ext cx="0" cy="2219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0BFD839-2955-4226-B9B4-660FB98C8E0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255020" y="2427424"/>
            <a:ext cx="1020423" cy="1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6B59A-2705-4F1D-B5E3-9F17707EC357}"/>
              </a:ext>
            </a:extLst>
          </p:cNvPr>
          <p:cNvSpPr txBox="1"/>
          <p:nvPr/>
        </p:nvSpPr>
        <p:spPr>
          <a:xfrm>
            <a:off x="2753133" y="1504157"/>
            <a:ext cx="269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main.py       </a:t>
            </a:r>
            <a:r>
              <a:rPr lang="en-US" altLang="ko-KR" dirty="0" err="1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new_content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79A26E-5DB8-499C-BFD9-C5F629B18685}"/>
              </a:ext>
            </a:extLst>
          </p:cNvPr>
          <p:cNvCxnSpPr/>
          <p:nvPr/>
        </p:nvCxnSpPr>
        <p:spPr>
          <a:xfrm>
            <a:off x="4757525" y="1875354"/>
            <a:ext cx="0" cy="2837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6042547-3DB6-4CB2-99E7-599AEA2CE70E}"/>
              </a:ext>
            </a:extLst>
          </p:cNvPr>
          <p:cNvCxnSpPr>
            <a:cxnSpLocks/>
          </p:cNvCxnSpPr>
          <p:nvPr/>
        </p:nvCxnSpPr>
        <p:spPr>
          <a:xfrm>
            <a:off x="6255020" y="3186112"/>
            <a:ext cx="102042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2407DB-0DE4-41D2-8F4E-5B501326499D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6255020" y="5482051"/>
            <a:ext cx="1020423" cy="15583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0BCA39-DCD5-40A2-84D9-2EC439BF41E1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6255020" y="4719560"/>
            <a:ext cx="1020423" cy="7118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73B7EC9-D522-4604-9616-E03DCD1AC052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6255020" y="3941486"/>
            <a:ext cx="1027044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003CFF-02CC-4205-A50B-2AEF5996C9A9}"/>
              </a:ext>
            </a:extLst>
          </p:cNvPr>
          <p:cNvSpPr/>
          <p:nvPr/>
        </p:nvSpPr>
        <p:spPr>
          <a:xfrm>
            <a:off x="223624" y="3269974"/>
            <a:ext cx="2085561" cy="3379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D866DD-4255-4943-BD04-40442AE57413}"/>
              </a:ext>
            </a:extLst>
          </p:cNvPr>
          <p:cNvSpPr txBox="1"/>
          <p:nvPr/>
        </p:nvSpPr>
        <p:spPr>
          <a:xfrm>
            <a:off x="139147" y="2890238"/>
            <a:ext cx="217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database.py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7742F0-913E-4396-9123-E3021838D8FB}"/>
              </a:ext>
            </a:extLst>
          </p:cNvPr>
          <p:cNvSpPr/>
          <p:nvPr/>
        </p:nvSpPr>
        <p:spPr>
          <a:xfrm>
            <a:off x="477078" y="6028704"/>
            <a:ext cx="1470992" cy="437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writeDB</a:t>
            </a:r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AFFDC2-7B48-45C1-BE1A-C653B5E72AD8}"/>
              </a:ext>
            </a:extLst>
          </p:cNvPr>
          <p:cNvSpPr/>
          <p:nvPr/>
        </p:nvSpPr>
        <p:spPr>
          <a:xfrm>
            <a:off x="477078" y="5406718"/>
            <a:ext cx="1470992" cy="437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editScore</a:t>
            </a:r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1569BA4-4806-4BBB-905F-0D3C057166B4}"/>
              </a:ext>
            </a:extLst>
          </p:cNvPr>
          <p:cNvSpPr/>
          <p:nvPr/>
        </p:nvSpPr>
        <p:spPr>
          <a:xfrm>
            <a:off x="477078" y="3509103"/>
            <a:ext cx="1470992" cy="874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writeDB</a:t>
            </a:r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()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DB()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696FE22-EBFB-48A8-9D67-219459685733}"/>
              </a:ext>
            </a:extLst>
          </p:cNvPr>
          <p:cNvCxnSpPr>
            <a:stCxn id="21" idx="1"/>
            <a:endCxn id="25" idx="1"/>
          </p:cNvCxnSpPr>
          <p:nvPr/>
        </p:nvCxnSpPr>
        <p:spPr>
          <a:xfrm rot="10800000" flipV="1">
            <a:off x="3260029" y="3944803"/>
            <a:ext cx="12700" cy="1544506"/>
          </a:xfrm>
          <a:prstGeom prst="bentConnector3">
            <a:avLst>
              <a:gd name="adj1" fmla="val 4539134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A4F9F12-CA00-4F28-9D05-2E5DBCD5CB6E}"/>
              </a:ext>
            </a:extLst>
          </p:cNvPr>
          <p:cNvCxnSpPr>
            <a:cxnSpLocks/>
            <a:stCxn id="27" idx="1"/>
            <a:endCxn id="43" idx="3"/>
          </p:cNvCxnSpPr>
          <p:nvPr/>
        </p:nvCxnSpPr>
        <p:spPr>
          <a:xfrm flipH="1" flipV="1">
            <a:off x="1948070" y="6247365"/>
            <a:ext cx="1311959" cy="633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6EF8727-645A-4D95-B0E4-F250F717E360}"/>
              </a:ext>
            </a:extLst>
          </p:cNvPr>
          <p:cNvCxnSpPr/>
          <p:nvPr/>
        </p:nvCxnSpPr>
        <p:spPr>
          <a:xfrm flipH="1">
            <a:off x="1948070" y="3941486"/>
            <a:ext cx="80506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362D776-4C42-4D7A-B780-6CD04A15D173}"/>
              </a:ext>
            </a:extLst>
          </p:cNvPr>
          <p:cNvCxnSpPr>
            <a:stCxn id="25" idx="1"/>
            <a:endCxn id="44" idx="3"/>
          </p:cNvCxnSpPr>
          <p:nvPr/>
        </p:nvCxnSpPr>
        <p:spPr>
          <a:xfrm rot="10800000" flipV="1">
            <a:off x="1948071" y="5489309"/>
            <a:ext cx="1311959" cy="136070"/>
          </a:xfrm>
          <a:prstGeom prst="bentConnector3">
            <a:avLst>
              <a:gd name="adj1" fmla="val -2273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4D8DBA9-E7ED-4D90-B3D5-8B8A02EF9412}"/>
              </a:ext>
            </a:extLst>
          </p:cNvPr>
          <p:cNvSpPr/>
          <p:nvPr/>
        </p:nvSpPr>
        <p:spPr>
          <a:xfrm>
            <a:off x="7275443" y="2197192"/>
            <a:ext cx="1507430" cy="536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loginWidget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AAF0C26-B42D-45D2-86A0-A94DB3285F95}"/>
              </a:ext>
            </a:extLst>
          </p:cNvPr>
          <p:cNvSpPr/>
          <p:nvPr/>
        </p:nvSpPr>
        <p:spPr>
          <a:xfrm>
            <a:off x="7275443" y="2936417"/>
            <a:ext cx="1507430" cy="536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signupWidget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60F12AF-8BB6-4871-BC3C-6FBE811CAD61}"/>
              </a:ext>
            </a:extLst>
          </p:cNvPr>
          <p:cNvSpPr/>
          <p:nvPr/>
        </p:nvSpPr>
        <p:spPr>
          <a:xfrm>
            <a:off x="7282064" y="3673144"/>
            <a:ext cx="1507430" cy="536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chooseCharacterWidget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7235AB4-63C0-4BFE-A7E3-24F4068ACC51}"/>
              </a:ext>
            </a:extLst>
          </p:cNvPr>
          <p:cNvSpPr/>
          <p:nvPr/>
        </p:nvSpPr>
        <p:spPr>
          <a:xfrm>
            <a:off x="7275443" y="4451218"/>
            <a:ext cx="1507430" cy="536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gameWidget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56F4BB0-D3EB-4698-96CC-9F8C30EBA32F}"/>
              </a:ext>
            </a:extLst>
          </p:cNvPr>
          <p:cNvSpPr/>
          <p:nvPr/>
        </p:nvSpPr>
        <p:spPr>
          <a:xfrm>
            <a:off x="7275443" y="5229292"/>
            <a:ext cx="1507430" cy="536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resultWidget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08A4619-1EA2-40E0-961A-C46963516E25}"/>
              </a:ext>
            </a:extLst>
          </p:cNvPr>
          <p:cNvCxnSpPr>
            <a:stCxn id="27" idx="2"/>
          </p:cNvCxnSpPr>
          <p:nvPr/>
        </p:nvCxnSpPr>
        <p:spPr>
          <a:xfrm flipH="1">
            <a:off x="4757524" y="6516354"/>
            <a:ext cx="1" cy="34164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B25FC81B-B812-452A-A453-69877A18F1E5}"/>
              </a:ext>
            </a:extLst>
          </p:cNvPr>
          <p:cNvCxnSpPr>
            <a:stCxn id="112" idx="1"/>
          </p:cNvCxnSpPr>
          <p:nvPr/>
        </p:nvCxnSpPr>
        <p:spPr>
          <a:xfrm flipH="1">
            <a:off x="5864087" y="2465534"/>
            <a:ext cx="1411356" cy="60937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24FB7C6-3FC0-4B21-87C4-557CCFDDBF82}"/>
              </a:ext>
            </a:extLst>
          </p:cNvPr>
          <p:cNvCxnSpPr/>
          <p:nvPr/>
        </p:nvCxnSpPr>
        <p:spPr>
          <a:xfrm flipH="1">
            <a:off x="5870708" y="3263355"/>
            <a:ext cx="1411356" cy="60937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F5D18E5-9924-4FC9-BE78-FF5C18921903}"/>
              </a:ext>
            </a:extLst>
          </p:cNvPr>
          <p:cNvCxnSpPr/>
          <p:nvPr/>
        </p:nvCxnSpPr>
        <p:spPr>
          <a:xfrm flipH="1">
            <a:off x="5864085" y="4032963"/>
            <a:ext cx="1411356" cy="60937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C72822B-175F-4859-8158-1B76B1C43C03}"/>
              </a:ext>
            </a:extLst>
          </p:cNvPr>
          <p:cNvCxnSpPr/>
          <p:nvPr/>
        </p:nvCxnSpPr>
        <p:spPr>
          <a:xfrm flipH="1">
            <a:off x="5858009" y="5491104"/>
            <a:ext cx="1411356" cy="60937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D3B968B7-E626-4A89-B1D8-E0C422F9ADA3}"/>
              </a:ext>
            </a:extLst>
          </p:cNvPr>
          <p:cNvCxnSpPr>
            <a:stCxn id="118" idx="1"/>
          </p:cNvCxnSpPr>
          <p:nvPr/>
        </p:nvCxnSpPr>
        <p:spPr>
          <a:xfrm flipH="1" flipV="1">
            <a:off x="5870708" y="4830417"/>
            <a:ext cx="1404735" cy="66721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A302696-64CA-4859-B914-2659AC877CFE}"/>
              </a:ext>
            </a:extLst>
          </p:cNvPr>
          <p:cNvCxnSpPr/>
          <p:nvPr/>
        </p:nvCxnSpPr>
        <p:spPr>
          <a:xfrm flipH="1">
            <a:off x="5870708" y="4770539"/>
            <a:ext cx="1411356" cy="60937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0C7486B-1C10-4A12-8CB6-1266E04E8954}"/>
              </a:ext>
            </a:extLst>
          </p:cNvPr>
          <p:cNvSpPr txBox="1"/>
          <p:nvPr/>
        </p:nvSpPr>
        <p:spPr>
          <a:xfrm>
            <a:off x="6450497" y="5959763"/>
            <a:ext cx="5300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초록색 화살표는 특정 </a:t>
            </a:r>
            <a:r>
              <a:rPr lang="en-US" altLang="ko-KR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event </a:t>
            </a:r>
            <a:r>
              <a:rPr lang="ko-KR" altLang="en-US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발생시 움직임</a:t>
            </a:r>
            <a:r>
              <a:rPr lang="en-US" altLang="ko-KR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(ex.</a:t>
            </a:r>
            <a:r>
              <a:rPr lang="ko-KR" altLang="en-US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</a:t>
            </a:r>
            <a:r>
              <a:rPr lang="en-US" altLang="ko-KR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login </a:t>
            </a:r>
            <a:r>
              <a:rPr lang="ko-KR" altLang="en-US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성공</a:t>
            </a:r>
            <a:r>
              <a:rPr lang="en-US" altLang="ko-KR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sign up </a:t>
            </a:r>
            <a:r>
              <a:rPr lang="ko-KR" altLang="en-US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성공</a:t>
            </a:r>
            <a:r>
              <a:rPr lang="en-US" altLang="ko-KR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choose character </a:t>
            </a:r>
            <a:r>
              <a:rPr lang="ko-KR" altLang="en-US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등</a:t>
            </a:r>
            <a:r>
              <a:rPr lang="en-US" altLang="ko-KR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)</a:t>
            </a:r>
            <a:endParaRPr lang="ko-KR" altLang="en-US" sz="16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5F78860-B558-4379-9900-01B7DB5E2190}"/>
              </a:ext>
            </a:extLst>
          </p:cNvPr>
          <p:cNvSpPr/>
          <p:nvPr/>
        </p:nvSpPr>
        <p:spPr>
          <a:xfrm>
            <a:off x="9629361" y="2315534"/>
            <a:ext cx="2085561" cy="3379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BC58AC7-FE56-4A17-A45D-3D7551A8AE64}"/>
              </a:ext>
            </a:extLst>
          </p:cNvPr>
          <p:cNvSpPr txBox="1"/>
          <p:nvPr/>
        </p:nvSpPr>
        <p:spPr>
          <a:xfrm>
            <a:off x="9609482" y="1939151"/>
            <a:ext cx="212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game.py game class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7CB998D-80E2-4C18-B263-0771D6823439}"/>
              </a:ext>
            </a:extLst>
          </p:cNvPr>
          <p:cNvSpPr/>
          <p:nvPr/>
        </p:nvSpPr>
        <p:spPr>
          <a:xfrm>
            <a:off x="9891091" y="3454470"/>
            <a:ext cx="1490870" cy="680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mainGame</a:t>
            </a:r>
            <a:endParaRPr lang="ko-KR" altLang="en-US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198B486-C317-459C-B618-D1C0EF17C877}"/>
              </a:ext>
            </a:extLst>
          </p:cNvPr>
          <p:cNvCxnSpPr>
            <a:stCxn id="143" idx="1"/>
          </p:cNvCxnSpPr>
          <p:nvPr/>
        </p:nvCxnSpPr>
        <p:spPr>
          <a:xfrm flipH="1">
            <a:off x="8789494" y="3794574"/>
            <a:ext cx="1101597" cy="924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02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523</Words>
  <Application>Microsoft Office PowerPoint</Application>
  <PresentationFormat>와이드스크린</PresentationFormat>
  <Paragraphs>165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HY견고딕</vt:lpstr>
      <vt:lpstr>맑은 고딕</vt:lpstr>
      <vt:lpstr>이롭게 바탕체 OTF Medium</vt:lpstr>
      <vt:lpstr>Arial</vt:lpstr>
      <vt:lpstr>Office 테마</vt:lpstr>
      <vt:lpstr>AD project</vt:lpstr>
      <vt:lpstr>요구사항 수집 분석</vt:lpstr>
      <vt:lpstr>요구사항 수집 분석</vt:lpstr>
      <vt:lpstr>요구사항 수집 분석</vt:lpstr>
      <vt:lpstr>소프트웨어 구조 설계서</vt:lpstr>
      <vt:lpstr>소프트웨어 구조 설계</vt:lpstr>
      <vt:lpstr>소프트웨어 구조 설계</vt:lpstr>
      <vt:lpstr>클래스 인터페이스 설계 (main.py)</vt:lpstr>
      <vt:lpstr>전체 코드 구현 간단 로직(main.py)</vt:lpstr>
      <vt:lpstr>구현 간단 로직(game.py : mainGame)</vt:lpstr>
      <vt:lpstr>통합 테스트</vt:lpstr>
      <vt:lpstr>통합 테스트</vt:lpstr>
      <vt:lpstr>통합 테스트</vt:lpstr>
      <vt:lpstr>초기 아이디어..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project</dc:title>
  <dc:creator>윤 민지</dc:creator>
  <cp:lastModifiedBy>윤 민지</cp:lastModifiedBy>
  <cp:revision>26</cp:revision>
  <dcterms:created xsi:type="dcterms:W3CDTF">2020-11-30T12:40:15Z</dcterms:created>
  <dcterms:modified xsi:type="dcterms:W3CDTF">2020-11-30T18:04:11Z</dcterms:modified>
</cp:coreProperties>
</file>