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3" r:id="rId3"/>
    <p:sldId id="264" r:id="rId4"/>
    <p:sldId id="265" r:id="rId5"/>
    <p:sldId id="266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6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3CE1D0-2426-434D-8AEF-B72471ECBB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8A2550F-EF86-40C4-B17C-04628F449F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9DEE89-2266-485C-9A28-ADF786683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F069A-B44E-4DE5-8DD5-CA01B315C983}" type="datetimeFigureOut">
              <a:rPr lang="ko-KR" altLang="en-US" smtClean="0"/>
              <a:t>2020-11-30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032C31-F75F-42CC-854E-3EDD22106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D82C87-B511-45C3-B43A-9C93592F1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F2D53-CE6D-43A0-8A09-A19503DFC1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0583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EAA331-6E3D-48B5-BB8A-26832A48B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D438D70-0334-458D-8611-180168DA6E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F5A1E5-0939-4C84-8321-ECD6DED97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F069A-B44E-4DE5-8DD5-CA01B315C983}" type="datetimeFigureOut">
              <a:rPr lang="ko-KR" altLang="en-US" smtClean="0"/>
              <a:t>2020-11-30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EE5CE3-DB28-4878-96D0-082C5F3A4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3B77C2-4ED8-4960-A33C-90FF51969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F2D53-CE6D-43A0-8A09-A19503DFC1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2183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DD5DF99-FC70-4E32-8672-829FED4C78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7B1FB52-C323-4AE1-AFF5-46AEDFCA96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34EB86-C044-4892-9B91-1C052ED2D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F069A-B44E-4DE5-8DD5-CA01B315C983}" type="datetimeFigureOut">
              <a:rPr lang="ko-KR" altLang="en-US" smtClean="0"/>
              <a:t>2020-11-30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41168A-7C41-441C-908C-417C0CCA0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385F5F-CD3C-448C-9934-02C7F2287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F2D53-CE6D-43A0-8A09-A19503DFC1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5723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1C2845-3991-4EA6-A3AF-C907D87F9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F6176E-9085-4378-8B0A-B7F90DC89F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3749A4-EA3B-49C5-91E2-A566F4D8A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F069A-B44E-4DE5-8DD5-CA01B315C983}" type="datetimeFigureOut">
              <a:rPr lang="ko-KR" altLang="en-US" smtClean="0"/>
              <a:t>2020-11-30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95C283-2FF0-43DF-8FF7-C0641EE37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4B4FD1-F06B-414D-B277-2F65082E5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F2D53-CE6D-43A0-8A09-A19503DFC1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3634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C659FC-E0A7-48F6-93DD-DFA269688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7640D74-AEDF-4A50-83BC-A9D34042FC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5B0D6D-1552-4B71-9D43-847BEE5C5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F069A-B44E-4DE5-8DD5-CA01B315C983}" type="datetimeFigureOut">
              <a:rPr lang="ko-KR" altLang="en-US" smtClean="0"/>
              <a:t>2020-11-30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13757B-2069-454B-AA36-CBDEBAF4E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5968ED-D0F3-4DC9-8417-009CEF3A4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F2D53-CE6D-43A0-8A09-A19503DFC1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4523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E518B5-421E-4726-9BA5-9433B7F4F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7FBF92-907D-4F48-BCA9-7D029B2114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D40A69E-7515-415B-A2CB-2E03DDC15E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6B7534-9335-4534-850C-1B9F20C20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F069A-B44E-4DE5-8DD5-CA01B315C983}" type="datetimeFigureOut">
              <a:rPr lang="ko-KR" altLang="en-US" smtClean="0"/>
              <a:t>2020-11-30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78AEB11-48D4-4BE5-8E00-A78B6915B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F837BD2-FF93-4DDE-A091-D751E492B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F2D53-CE6D-43A0-8A09-A19503DFC1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9918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927487-5912-452B-92D7-54E0CF6BA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F79D08-0ADF-421E-8BE5-6BD9838153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80A63C8-CB7F-4C5D-B9A7-AFC35386A4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BD9A8D7-ADF4-4648-91E9-5669D2B8BB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E70A4F9-5352-48C8-A395-E520A21758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AF5D646-7FB0-48F1-82DD-F625C179D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F069A-B44E-4DE5-8DD5-CA01B315C983}" type="datetimeFigureOut">
              <a:rPr lang="ko-KR" altLang="en-US" smtClean="0"/>
              <a:t>2020-11-30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7C18CB7-10B3-4230-943D-CC034351B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E2F8B66-2820-4940-B447-5532B60D9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F2D53-CE6D-43A0-8A09-A19503DFC1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0332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8F3A06-8246-441F-A080-0CFC35155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70DB0B6-5C34-4216-9383-35E3FED23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F069A-B44E-4DE5-8DD5-CA01B315C983}" type="datetimeFigureOut">
              <a:rPr lang="ko-KR" altLang="en-US" smtClean="0"/>
              <a:t>2020-11-30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DD6B11E-E4A8-4A05-BB4E-5CA1B70AA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C4EDD99-3A90-4B09-BA17-91CEE7A18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F2D53-CE6D-43A0-8A09-A19503DFC1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451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BCB8541-D666-4447-A549-0EDDCCF45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F069A-B44E-4DE5-8DD5-CA01B315C983}" type="datetimeFigureOut">
              <a:rPr lang="ko-KR" altLang="en-US" smtClean="0"/>
              <a:t>2020-11-30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9853A88-B71E-4079-A647-67BD7A745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4095066-5048-4490-A4BD-D9C0A721B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F2D53-CE6D-43A0-8A09-A19503DFC1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1002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3693D4-DE24-445E-A0E6-8CE21D430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EEC358-4304-417A-9C80-172F2B60BB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21610D3-FD92-4020-932A-A54B9CEF30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AEBE4AC-953D-4439-A21D-B9CE78AAB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F069A-B44E-4DE5-8DD5-CA01B315C983}" type="datetimeFigureOut">
              <a:rPr lang="ko-KR" altLang="en-US" smtClean="0"/>
              <a:t>2020-11-30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CDA1CFD-8CE5-438E-A9EB-F3F2AC6A0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80E403E-A22E-4846-99E0-5711DA34B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F2D53-CE6D-43A0-8A09-A19503DFC1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8590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9EA28A-2FDF-41AB-B8B6-A8A20DFF4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B56E06B-3116-4042-A4CA-4B2EDB8836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BAC47F1-2A0B-446E-8865-ABE9ECD041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54D6202-BE6C-46A4-BFD2-A0604EA7D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F069A-B44E-4DE5-8DD5-CA01B315C983}" type="datetimeFigureOut">
              <a:rPr lang="ko-KR" altLang="en-US" smtClean="0"/>
              <a:t>2020-11-30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22A5EB6-A7C6-46A2-B798-458275F04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88BE71D-0C91-4F82-A02F-36DDE6E16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F2D53-CE6D-43A0-8A09-A19503DFC1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4433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014FD62-A9A5-4DED-AFE9-71054606D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BBBFA34-AF19-44D7-BDCC-1F84AE1E61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4F34EC-2982-43A7-9D93-91171485CE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9F069A-B44E-4DE5-8DD5-CA01B315C983}" type="datetimeFigureOut">
              <a:rPr lang="ko-KR" altLang="en-US" smtClean="0"/>
              <a:t>2020-11-30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B7D86F-65FD-4FEA-9019-55346A1DD8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F26DA1-D19D-41EA-BC9F-1573CC3216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1F2D53-CE6D-43A0-8A09-A19503DFC1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7869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skubuntu.com/questions/773219/difference-between-and-root-in-ubuntu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A88894-E520-4D6E-AD45-5E11411663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8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AD project</a:t>
            </a:r>
            <a:endParaRPr lang="ko-KR" altLang="en-US" sz="80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9E018B4-54F0-450B-83BA-F99222FE5A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853190"/>
          </a:xfrm>
        </p:spPr>
        <p:txBody>
          <a:bodyPr>
            <a:normAutofit/>
          </a:bodyPr>
          <a:lstStyle/>
          <a:p>
            <a:r>
              <a:rPr lang="ko-KR" altLang="en-US" sz="3200" dirty="0">
                <a:latin typeface="이롭게 바탕체 OTF Medium" panose="020B0600000101010101" pitchFamily="34" charset="-127"/>
                <a:ea typeface="이롭게 바탕체 OTF Medium" panose="020B0600000101010101" pitchFamily="34" charset="-127"/>
              </a:rPr>
              <a:t>주제 </a:t>
            </a:r>
            <a:r>
              <a:rPr lang="en-US" altLang="ko-KR" sz="3200" dirty="0">
                <a:latin typeface="이롭게 바탕체 OTF Medium" panose="020B0600000101010101" pitchFamily="34" charset="-127"/>
                <a:ea typeface="이롭게 바탕체 OTF Medium" panose="020B0600000101010101" pitchFamily="34" charset="-127"/>
              </a:rPr>
              <a:t>: </a:t>
            </a:r>
            <a:r>
              <a:rPr lang="ko-KR" altLang="en-US" sz="3200" dirty="0" err="1">
                <a:latin typeface="이롭게 바탕체 OTF Medium" panose="020B0600000101010101" pitchFamily="34" charset="-127"/>
                <a:ea typeface="이롭게 바탕체 OTF Medium" panose="020B0600000101010101" pitchFamily="34" charset="-127"/>
              </a:rPr>
              <a:t>쿠키런</a:t>
            </a:r>
            <a:endParaRPr lang="en-US" altLang="ko-KR" sz="3200" dirty="0">
              <a:latin typeface="이롭게 바탕체 OTF Medium" panose="020B0600000101010101" pitchFamily="34" charset="-127"/>
              <a:ea typeface="이롭게 바탕체 OTF Medium" panose="020B0600000101010101" pitchFamily="34" charset="-127"/>
            </a:endParaRPr>
          </a:p>
          <a:p>
            <a:endParaRPr lang="en-US" altLang="ko-KR" sz="2000" dirty="0"/>
          </a:p>
          <a:p>
            <a:r>
              <a:rPr lang="ko-KR" altLang="en-US" sz="2000" dirty="0">
                <a:latin typeface="이롭게 바탕체 OTF Medium" panose="020B0600000101010101" pitchFamily="34" charset="-127"/>
                <a:ea typeface="이롭게 바탕체 OTF Medium" panose="020B0600000101010101" pitchFamily="34" charset="-127"/>
              </a:rPr>
              <a:t>소프트웨어 학부</a:t>
            </a:r>
            <a:endParaRPr lang="en-US" altLang="ko-KR" sz="2000" dirty="0">
              <a:latin typeface="이롭게 바탕체 OTF Medium" panose="020B0600000101010101" pitchFamily="34" charset="-127"/>
              <a:ea typeface="이롭게 바탕체 OTF Medium" panose="020B0600000101010101" pitchFamily="34" charset="-127"/>
            </a:endParaRPr>
          </a:p>
          <a:p>
            <a:r>
              <a:rPr lang="en-US" altLang="ko-KR" sz="2000" dirty="0">
                <a:latin typeface="이롭게 바탕체 OTF Medium" panose="020B0600000101010101" pitchFamily="34" charset="-127"/>
                <a:ea typeface="이롭게 바탕체 OTF Medium" panose="020B0600000101010101" pitchFamily="34" charset="-127"/>
              </a:rPr>
              <a:t>20203108 </a:t>
            </a:r>
            <a:r>
              <a:rPr lang="ko-KR" altLang="en-US" sz="2000" dirty="0">
                <a:latin typeface="이롭게 바탕체 OTF Medium" panose="020B0600000101010101" pitchFamily="34" charset="-127"/>
                <a:ea typeface="이롭게 바탕체 OTF Medium" panose="020B0600000101010101" pitchFamily="34" charset="-127"/>
              </a:rPr>
              <a:t>윤민지</a:t>
            </a:r>
          </a:p>
        </p:txBody>
      </p:sp>
    </p:spTree>
    <p:extLst>
      <p:ext uri="{BB962C8B-B14F-4D97-AF65-F5344CB8AC3E}">
        <p14:creationId xmlns:p14="http://schemas.microsoft.com/office/powerpoint/2010/main" val="1814915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B1C15D-D42E-40BD-8F5D-851BD5D34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소프트웨어 구조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869B983-EE44-4932-9FA5-96EFCFEE1220}"/>
              </a:ext>
            </a:extLst>
          </p:cNvPr>
          <p:cNvSpPr/>
          <p:nvPr/>
        </p:nvSpPr>
        <p:spPr>
          <a:xfrm>
            <a:off x="1288023" y="2013155"/>
            <a:ext cx="2035278" cy="14158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main</a:t>
            </a:r>
            <a:endParaRPr kumimoji="0" lang="ko-KR" altLang="en-US" sz="1800" b="0" i="0" u="none" strike="noStrike" kern="1200" cap="none" spc="0" normalizeH="0" baseline="0" noProof="0" dirty="0">
              <a:ln>
                <a:solidFill>
                  <a:sysClr val="windowText" lastClr="000000"/>
                </a:solidFill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FCCDC65-C706-45BD-AFED-85F181EB0C9B}"/>
              </a:ext>
            </a:extLst>
          </p:cNvPr>
          <p:cNvSpPr/>
          <p:nvPr/>
        </p:nvSpPr>
        <p:spPr>
          <a:xfrm>
            <a:off x="1288023" y="4544961"/>
            <a:ext cx="2035278" cy="14158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database</a:t>
            </a:r>
            <a:endParaRPr kumimoji="0" lang="ko-KR" altLang="en-US" sz="1800" b="0" i="0" u="none" strike="noStrike" kern="1200" cap="none" spc="0" normalizeH="0" baseline="0" noProof="0" dirty="0">
              <a:ln>
                <a:solidFill>
                  <a:sysClr val="windowText" lastClr="000000"/>
                </a:solidFill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28F4BE2-4C62-4DCA-AFE7-754A33EC0E24}"/>
              </a:ext>
            </a:extLst>
          </p:cNvPr>
          <p:cNvSpPr/>
          <p:nvPr/>
        </p:nvSpPr>
        <p:spPr>
          <a:xfrm>
            <a:off x="4820262" y="2013153"/>
            <a:ext cx="2035278" cy="14158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widgets</a:t>
            </a:r>
            <a:endParaRPr kumimoji="0" lang="ko-KR" altLang="en-US" sz="1800" b="0" i="0" u="none" strike="noStrike" kern="1200" cap="none" spc="0" normalizeH="0" baseline="0" noProof="0" dirty="0">
              <a:ln>
                <a:solidFill>
                  <a:sysClr val="windowText" lastClr="000000"/>
                </a:solidFill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317A12F-8412-4C8A-A2C9-954DB0A8A9D9}"/>
              </a:ext>
            </a:extLst>
          </p:cNvPr>
          <p:cNvSpPr/>
          <p:nvPr/>
        </p:nvSpPr>
        <p:spPr>
          <a:xfrm>
            <a:off x="8352502" y="2013154"/>
            <a:ext cx="2035278" cy="14158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game</a:t>
            </a:r>
            <a:endParaRPr kumimoji="0" lang="ko-KR" altLang="en-US" sz="1800" b="0" i="0" u="none" strike="noStrike" kern="1200" cap="none" spc="0" normalizeH="0" baseline="0" noProof="0" dirty="0">
              <a:ln>
                <a:solidFill>
                  <a:sysClr val="windowText" lastClr="000000"/>
                </a:solidFill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6DAF4331-2FDE-45B2-B1A9-85F8BF20164A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 flipV="1">
            <a:off x="3323301" y="2721076"/>
            <a:ext cx="1496961" cy="2"/>
          </a:xfrm>
          <a:prstGeom prst="bentConnector3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B3F1265F-B2E5-480B-8325-5BF354596824}"/>
              </a:ext>
            </a:extLst>
          </p:cNvPr>
          <p:cNvCxnSpPr>
            <a:cxnSpLocks/>
          </p:cNvCxnSpPr>
          <p:nvPr/>
        </p:nvCxnSpPr>
        <p:spPr>
          <a:xfrm flipV="1">
            <a:off x="6855540" y="2721075"/>
            <a:ext cx="1496961" cy="2"/>
          </a:xfrm>
          <a:prstGeom prst="bentConnector3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0E888244-8EEE-49E1-81C1-82988ABF9868}"/>
              </a:ext>
            </a:extLst>
          </p:cNvPr>
          <p:cNvCxnSpPr>
            <a:stCxn id="4" idx="2"/>
            <a:endCxn id="5" idx="0"/>
          </p:cNvCxnSpPr>
          <p:nvPr/>
        </p:nvCxnSpPr>
        <p:spPr>
          <a:xfrm rot="5400000">
            <a:off x="1747682" y="3986980"/>
            <a:ext cx="1115961" cy="12700"/>
          </a:xfrm>
          <a:prstGeom prst="bentConnector3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10D7E35-3563-4911-987B-A284336CF038}"/>
              </a:ext>
            </a:extLst>
          </p:cNvPr>
          <p:cNvSpPr txBox="1"/>
          <p:nvPr/>
        </p:nvSpPr>
        <p:spPr>
          <a:xfrm>
            <a:off x="8352500" y="3726426"/>
            <a:ext cx="2236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이롭게 바탕체 OTF Medium" panose="020B0600000101010101" pitchFamily="34" charset="-127"/>
                <a:ea typeface="이롭게 바탕체 OTF Medium" panose="020B0600000101010101" pitchFamily="34" charset="-127"/>
                <a:cs typeface="+mn-cs"/>
              </a:rPr>
              <a:t>pygame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이롭게 바탕체 OTF Medium" panose="020B0600000101010101" pitchFamily="34" charset="-127"/>
                <a:ea typeface="이롭게 바탕체 OTF Medium" panose="020B0600000101010101" pitchFamily="34" charset="-127"/>
                <a:cs typeface="+mn-cs"/>
              </a:rPr>
              <a:t>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이롭게 바탕체 OTF Medium" panose="020B0600000101010101" pitchFamily="34" charset="-127"/>
                <a:ea typeface="이롭게 바탕체 OTF Medium" panose="020B0600000101010101" pitchFamily="34" charset="-127"/>
                <a:cs typeface="+mn-cs"/>
              </a:rPr>
              <a:t>으로 구현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E9E70729-1E64-4C16-87AA-F5EC294FC9D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46814" t="41046" r="44533" b="45173"/>
          <a:stretch/>
        </p:blipFill>
        <p:spPr>
          <a:xfrm>
            <a:off x="8986687" y="4393185"/>
            <a:ext cx="934064" cy="786573"/>
          </a:xfrm>
          <a:prstGeom prst="rect">
            <a:avLst/>
          </a:prstGeom>
        </p:spPr>
      </p:pic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2CEA62DC-23D0-42BE-86A2-7ED719789335}"/>
              </a:ext>
            </a:extLst>
          </p:cNvPr>
          <p:cNvCxnSpPr>
            <a:cxnSpLocks/>
            <a:stCxn id="21" idx="3"/>
            <a:endCxn id="7" idx="3"/>
          </p:cNvCxnSpPr>
          <p:nvPr/>
        </p:nvCxnSpPr>
        <p:spPr>
          <a:xfrm flipV="1">
            <a:off x="9920751" y="2721077"/>
            <a:ext cx="467029" cy="2065395"/>
          </a:xfrm>
          <a:prstGeom prst="bentConnector3">
            <a:avLst>
              <a:gd name="adj1" fmla="val 214212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2F71884A-EAFB-4670-BF29-705368777840}"/>
              </a:ext>
            </a:extLst>
          </p:cNvPr>
          <p:cNvSpPr txBox="1"/>
          <p:nvPr/>
        </p:nvSpPr>
        <p:spPr>
          <a:xfrm>
            <a:off x="9053049" y="5252883"/>
            <a:ext cx="835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이롭게 바탕체 OTF Medium" panose="020B0600000101010101" pitchFamily="34" charset="-127"/>
                <a:ea typeface="이롭게 바탕체 OTF Medium" panose="020B0600000101010101" pitchFamily="34" charset="-127"/>
                <a:cs typeface="+mn-cs"/>
              </a:rPr>
              <a:t>image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이롭게 바탕체 OTF Medium" panose="020B0600000101010101" pitchFamily="34" charset="-127"/>
              <a:ea typeface="이롭게 바탕체 OTF Medium" panose="020B0600000101010101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85836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351922-716C-4270-8F2F-9FCB3CB83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main</a:t>
            </a:r>
            <a:endParaRPr lang="ko-KR" altLang="en-US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C64D2FA-F48E-478A-B9E3-819B0149D4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2369" y="139700"/>
            <a:ext cx="5419725" cy="63531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74CA109-49F7-4F81-823E-80EFCCFD88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0217" y="2033587"/>
            <a:ext cx="4819650" cy="157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413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76970F-7693-4338-B119-180E4D273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TEST</a:t>
            </a:r>
            <a:endParaRPr lang="ko-KR" altLang="en-US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1ABF9C4-5902-45F7-8BAD-32D4EB6372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05" y="1690688"/>
            <a:ext cx="4800600" cy="222885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05DD108-682F-402A-8B7C-2F309E4FDC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526" y="3016251"/>
            <a:ext cx="5362575" cy="258127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85DE4A9-7708-4C50-A0C9-3C72B7B66D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4737" y="438150"/>
            <a:ext cx="4962525" cy="299085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6A734FE-4D4B-4FEF-85EC-D4E9BE4B2D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38800" y="1458784"/>
            <a:ext cx="6141394" cy="394043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57E7836-7D97-4110-9520-5A9330C48E4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10840" y="730251"/>
            <a:ext cx="5838825" cy="486727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48F4782-0AB8-4E72-9217-2C5E786AFABE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24776"/>
          <a:stretch/>
        </p:blipFill>
        <p:spPr>
          <a:xfrm>
            <a:off x="2517217" y="1933575"/>
            <a:ext cx="6249543" cy="3940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078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A88894-E520-4D6E-AD45-5E11411663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39458"/>
            <a:ext cx="9144000" cy="2387600"/>
          </a:xfrm>
        </p:spPr>
        <p:txBody>
          <a:bodyPr>
            <a:normAutofit/>
          </a:bodyPr>
          <a:lstStyle/>
          <a:p>
            <a:r>
              <a:rPr lang="ko-KR" altLang="en-US" sz="8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13539866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22</Words>
  <Application>Microsoft Office PowerPoint</Application>
  <PresentationFormat>와이드스크린</PresentationFormat>
  <Paragraphs>15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HY견고딕</vt:lpstr>
      <vt:lpstr>맑은 고딕</vt:lpstr>
      <vt:lpstr>이롭게 바탕체 OTF Medium</vt:lpstr>
      <vt:lpstr>Arial</vt:lpstr>
      <vt:lpstr>1_Office 테마</vt:lpstr>
      <vt:lpstr>AD project</vt:lpstr>
      <vt:lpstr>소프트웨어 구조</vt:lpstr>
      <vt:lpstr>main</vt:lpstr>
      <vt:lpstr>TEST</vt:lpstr>
      <vt:lpstr>감사합니다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 project</dc:title>
  <dc:creator>윤 민지</dc:creator>
  <cp:lastModifiedBy>윤 민지</cp:lastModifiedBy>
  <cp:revision>2</cp:revision>
  <dcterms:created xsi:type="dcterms:W3CDTF">2020-11-30T13:51:03Z</dcterms:created>
  <dcterms:modified xsi:type="dcterms:W3CDTF">2020-11-30T14:26:47Z</dcterms:modified>
</cp:coreProperties>
</file>