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76CF-332E-B0C4-146E-C4966691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B3236-42C3-6DF5-E381-80B452ABD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CEB9-1E3A-C616-CB2E-6907D9A6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87EF-168A-FBA1-47BF-0FF1CB29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59A2-07F6-06C8-758C-B4987552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3B08-EFA4-8056-E976-1037C3DE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76EE-38C3-84DB-12FF-FC26B118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0B62-E423-7566-1F24-CCC910FA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326B-FC4C-55D0-A42E-87D1AF3E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BE43-CA4A-75C0-2A76-6D29413A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7CA8F-6893-3A63-99AE-1F074BC0E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E182-80F1-C108-2813-E3C1576A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EF6A-81C2-1D35-6A73-239736A2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8AA0-4C5A-266A-4CED-01525B07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8EC0-49F3-19FE-26B5-9106E27F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5FD3-725F-6C41-505C-50AE5E60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BB3F-09A1-9052-6E19-78610DF5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C65D-3A2B-2191-6D07-572CCAC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A98B-AFBE-8F83-8488-2103F2D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F46C-34E9-F1F1-A115-A255C982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EBA8-99C4-3C4A-6C59-97DDA1CA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42C8-6EA5-1457-3EEF-A849C897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169F-6613-CA7C-9370-F69C256F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49D9-F6EA-2DDD-3571-D047CFAC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BA85-C328-2B4A-2C2B-00CE5EA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AF0-A96B-2287-0AFA-EBF5C585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4BB4-CD5F-999B-1C73-A5DF7E890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02DF-6A66-ED3A-69DF-45702FE0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D7E5-0CCF-533F-6AE5-4CE2E728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2658-BDC2-38AA-4530-B4CEA73E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339DD-456E-80FF-529E-3BACF1D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CA73-41B7-2A37-5EB7-5F98C38C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13DF-BFD3-A1C8-F8B1-99F00BA7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5656B-8FFA-D310-4DC0-9DFE7593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1A08-1C52-5654-9BEA-A76FDCE0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DEEA2-F7BC-BFEE-49FD-C310B182D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1BBB6-4201-F85F-15CC-CA34B214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0BD07-1BB0-905A-7059-D96D847D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49FB2-107B-C16F-3344-26290C8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3DCF-2EC2-093F-9D49-300F159B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CE04B-530A-1EE2-5A71-3E793402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4007-D2E7-54B3-64B6-A431646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695E7-7884-A02F-146F-BA071740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D758-C627-9340-A071-715AFFD2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0221B-B1DF-AA1C-F7AD-A1527949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55CA-BF40-96E8-B6AA-9919795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448E-7530-A80C-60FD-2FB194CF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5D25-E7DA-9544-9944-1B02FC41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49EC-2E17-9107-72CF-C95612A5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F4B7-AAAA-9201-F0B7-0A2A08F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0AF8-8CB2-E81A-A062-975C6DF9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B0E44-A1DE-3569-F921-EB14EF4A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C328-2EB1-EF84-C31E-7B9499E1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6629D-C252-8E1D-4DC8-EAF1EAF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9CD5-B0D5-4D59-571F-77037D891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9120-9CC0-492C-3313-E2100BA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2B2E-9780-ECD0-689D-752CB64A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D635-6ED7-87A6-C99A-E3634396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754C7-C12F-2164-72BD-C650B749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CF642-6BDE-AF9E-7B73-058A84C0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8F56-5CD8-C504-331E-44B2DE5A7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C9A4-7A7B-4A84-8238-39E6B392124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2089-40A9-9FB9-6536-8A69A616B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C1C4-3449-7CD0-0B95-64E1C1D55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162C-E2F7-4226-A203-5D0EC202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661CDAE-568E-4151-A9BF-20BEF6D4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Davis</dc:creator>
  <cp:lastModifiedBy>Glen Davis</cp:lastModifiedBy>
  <cp:revision>1</cp:revision>
  <dcterms:created xsi:type="dcterms:W3CDTF">2023-10-09T01:45:15Z</dcterms:created>
  <dcterms:modified xsi:type="dcterms:W3CDTF">2023-10-09T01:45:40Z</dcterms:modified>
</cp:coreProperties>
</file>