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ea5def4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ea5def4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cea5def4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cea5def4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cea5def4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cea5def4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cea5def4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cea5def4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cea5def4e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cea5def4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cea5def4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cea5def4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ea5def4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cea5def4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/>
              <a:t>The Current State of Food Security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/>
              <a:t>and Nutrition in the US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608 | Glen Dale Davis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83875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