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1ffb55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1ffb55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1ffb55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1ffb55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1ffb55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1ffb55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5fc59f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5fc59f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d1ffb55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d1ffb55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1ffb55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1ffb55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1ffb55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1ffb55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1ffb55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1ffb55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1ffb55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1ffb55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1ffb55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1ffb55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/>
              <a:t>US Sources of Critical Minerals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608 | Glen Dale Davis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Key Facts</a:t>
            </a:r>
            <a:endParaRPr sz="282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210313" y="845083"/>
            <a:ext cx="8723375" cy="3453336"/>
            <a:chOff x="266225" y="845083"/>
            <a:chExt cx="8723375" cy="3453336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9275" y="845083"/>
              <a:ext cx="4838702" cy="3453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266225" y="1203250"/>
              <a:ext cx="30987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B9E77"/>
                  </a:solidFill>
                </a:rPr>
                <a:t>The US is very highly or completely dependent on imports for 70% of critical minerals</a:t>
              </a:r>
              <a:endParaRPr b="1">
                <a:solidFill>
                  <a:srgbClr val="1B9E77"/>
                </a:solidFill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37000" y="2390825"/>
              <a:ext cx="22314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570B3"/>
                  </a:solidFill>
                </a:rPr>
                <a:t>China is the US’s number one source of 48% of critical minerals</a:t>
              </a:r>
              <a:endParaRPr b="1">
                <a:solidFill>
                  <a:srgbClr val="7570B3"/>
                </a:solidFill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5572900" y="2729050"/>
              <a:ext cx="3416700" cy="11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7298A"/>
                  </a:solidFill>
                </a:rPr>
                <a:t>50% of the US's critical mineral sources rank poorly or worse on corruption, gov’t effectiveness, political stability, or regulatory quality</a:t>
              </a:r>
              <a:endParaRPr b="1">
                <a:solidFill>
                  <a:srgbClr val="E7298A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731900" y="1643550"/>
              <a:ext cx="30987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95F02"/>
                  </a:solidFill>
                </a:rPr>
                <a:t>The US has no significant ally sources among suppliers for 12% of critical minerals</a:t>
              </a:r>
              <a:endParaRPr b="1">
                <a:solidFill>
                  <a:srgbClr val="D95F0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