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d6a20de1d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ed6a20de1d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d6a20de1d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d6a20de1d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d6a20de1d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d6a20de1d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d6a20de1d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d6a20de1d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d6a20de1d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d6a20de1d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d6a20de1d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d6a20de1d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Predicting pH for ABC Beverage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624 | Glen Dale Davis &amp; Tora Mullings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Introduction: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analysis of the relationship between pH and the attributes ABC Beverage measures for its products has revealed: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five most relevant features when accurately predicting pH are: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ALCH_REL | DENSITY | MNF_FLOW | BOWL_SETPOINT | BALLING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best of 15 models for predicting pH is a Support Vector Machines (SVM) Model that utilizes the above features and others and relies on K Nearest Neighbors (KNN) imputed data for missing values in observations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models using the same data performed at least 10% worse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Model Development Process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built models in three broad categories: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linear: Multiple Linear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nonlinear: Multivariate Adaptive Regression Splines (MARS), K Nearest Neighbors (KNN), and Support Vector Machines (SVMs)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tree-based: Single Regression Trees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models were all trained and tested on three different sets of data: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primary: missing values in observations were imputed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secondary: observations with missing values were deleted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tertiary: missing values in observations were imputed and skewed predictors were transformed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Model Selection Process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primary </a:t>
            </a:r>
            <a:r>
              <a:rPr lang="en"/>
              <a:t>concerns in model selection were: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performance accuracy, so we only considered the models with the lowest Root Mean Squared Error (RMSE)/highest Predictive R-Squared on each dataset as final contenders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secondary concern was: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applicability, so we chose a model that could handle observations with missing values over a model that performed better, but could not handle missing values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Final Model Metrics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SVM:RB:1 was selected as the final model for predicting pH. It had the lowest RMSE and the highest Predictive R-Squared among its peers: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225" y="2227263"/>
            <a:ext cx="325755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Final Model Feature Importance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nonlinear model relies on features for predicting pH that some of the linear models could not utilize effectively. </a:t>
            </a:r>
            <a:r>
              <a:rPr lang="en"/>
              <a:t>Their</a:t>
            </a:r>
            <a:r>
              <a:rPr lang="en"/>
              <a:t> relative importance is depicted below: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334" y="2192721"/>
            <a:ext cx="3969325" cy="237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Conclusions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Nonlinear regression methods outperformed linear and tree-based regression methods in this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Transformations were not useful in improving model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search for the best model was by no means exhaustive, and research should continue using SVM:RB:1 as the new baseline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