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36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154780"/>
            <a:ext cx="2057400" cy="329088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54780"/>
            <a:ext cx="6019800" cy="3290889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지 슬라이드">
    <p:bg>
      <p:bgPr>
        <a:solidFill>
          <a:srgbClr val="012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6"/>
          <p:cNvGrpSpPr/>
          <p:nvPr/>
        </p:nvGrpSpPr>
        <p:grpSpPr>
          <a:xfrm>
            <a:off x="-190804" y="-219379"/>
            <a:ext cx="3267427" cy="2808010"/>
            <a:chOff x="0" y="0"/>
            <a:chExt cx="3267425" cy="2808008"/>
          </a:xfrm>
        </p:grpSpPr>
        <p:sp>
          <p:nvSpPr>
            <p:cNvPr id="110" name="자유형: 도형 108"/>
            <p:cNvSpPr/>
            <p:nvPr/>
          </p:nvSpPr>
          <p:spPr>
            <a:xfrm rot="18900000">
              <a:off x="1629079" y="343204"/>
              <a:ext cx="265114" cy="368301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자유형: 도형 109"/>
            <p:cNvSpPr/>
            <p:nvPr/>
          </p:nvSpPr>
          <p:spPr>
            <a:xfrm rot="18900000">
              <a:off x="536879" y="828978"/>
              <a:ext cx="1330326" cy="53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3118"/>
                  </a:lnTo>
                  <a:lnTo>
                    <a:pt x="9799" y="3118"/>
                  </a:lnTo>
                  <a:lnTo>
                    <a:pt x="9799" y="17969"/>
                  </a:lnTo>
                  <a:lnTo>
                    <a:pt x="3541" y="17969"/>
                  </a:lnTo>
                  <a:lnTo>
                    <a:pt x="3541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자유형: 도형 110"/>
            <p:cNvSpPr/>
            <p:nvPr/>
          </p:nvSpPr>
          <p:spPr>
            <a:xfrm rot="18900000">
              <a:off x="2054529" y="498778"/>
              <a:ext cx="87314" cy="233365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자유형: 도형 111"/>
            <p:cNvSpPr/>
            <p:nvPr/>
          </p:nvSpPr>
          <p:spPr>
            <a:xfrm rot="18900000">
              <a:off x="2408541" y="530528"/>
              <a:ext cx="219076" cy="82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2550"/>
                  </a:lnTo>
                  <a:lnTo>
                    <a:pt x="8511" y="12550"/>
                  </a:lnTo>
                  <a:lnTo>
                    <a:pt x="8511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자유형: 도형 112"/>
            <p:cNvSpPr/>
            <p:nvPr/>
          </p:nvSpPr>
          <p:spPr>
            <a:xfrm rot="18900000">
              <a:off x="2098979" y="749603"/>
              <a:ext cx="258764" cy="477840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자유형: 도형 113"/>
            <p:cNvSpPr/>
            <p:nvPr/>
          </p:nvSpPr>
          <p:spPr>
            <a:xfrm rot="18900000">
              <a:off x="1325867" y="946453"/>
              <a:ext cx="725487" cy="419101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자유형: 도형 114"/>
            <p:cNvSpPr/>
            <p:nvPr/>
          </p:nvSpPr>
          <p:spPr>
            <a:xfrm rot="18900000">
              <a:off x="1363967" y="1238553"/>
              <a:ext cx="1377951" cy="733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43" y="8631"/>
                  </a:moveTo>
                  <a:lnTo>
                    <a:pt x="17543" y="18786"/>
                  </a:lnTo>
                  <a:lnTo>
                    <a:pt x="21600" y="1878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6990"/>
                  </a:lnTo>
                  <a:lnTo>
                    <a:pt x="1592" y="16990"/>
                  </a:lnTo>
                  <a:lnTo>
                    <a:pt x="1592" y="0"/>
                  </a:lnTo>
                  <a:lnTo>
                    <a:pt x="6039" y="0"/>
                  </a:lnTo>
                  <a:lnTo>
                    <a:pt x="6039" y="8631"/>
                  </a:lnTo>
                  <a:lnTo>
                    <a:pt x="17543" y="8631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자유형: 도형 115"/>
            <p:cNvSpPr/>
            <p:nvPr/>
          </p:nvSpPr>
          <p:spPr>
            <a:xfrm rot="18900000">
              <a:off x="1176641" y="1516366"/>
              <a:ext cx="101602" cy="328614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자유형: 도형 116"/>
            <p:cNvSpPr/>
            <p:nvPr/>
          </p:nvSpPr>
          <p:spPr>
            <a:xfrm rot="18900000">
              <a:off x="908354" y="1760841"/>
              <a:ext cx="150814" cy="327026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자유형: 도형 117"/>
            <p:cNvSpPr/>
            <p:nvPr/>
          </p:nvSpPr>
          <p:spPr>
            <a:xfrm rot="18900000">
              <a:off x="1324279" y="1825928"/>
              <a:ext cx="219076" cy="576265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자유형: 도형 118"/>
            <p:cNvSpPr/>
            <p:nvPr/>
          </p:nvSpPr>
          <p:spPr>
            <a:xfrm rot="18900000">
              <a:off x="190803" y="354316"/>
              <a:ext cx="1479552" cy="115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1578"/>
                  </a:lnTo>
                  <a:lnTo>
                    <a:pt x="2197" y="11578"/>
                  </a:lnTo>
                  <a:lnTo>
                    <a:pt x="219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자유형: 도형 119"/>
            <p:cNvSpPr/>
            <p:nvPr/>
          </p:nvSpPr>
          <p:spPr>
            <a:xfrm rot="18900000">
              <a:off x="1843392" y="219378"/>
              <a:ext cx="85726" cy="366714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자유형: 도형 120"/>
            <p:cNvSpPr/>
            <p:nvPr/>
          </p:nvSpPr>
          <p:spPr>
            <a:xfrm rot="18900000">
              <a:off x="1471917" y="332091"/>
              <a:ext cx="265113" cy="76201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자유형: 도형 121"/>
            <p:cNvSpPr/>
            <p:nvPr/>
          </p:nvSpPr>
          <p:spPr>
            <a:xfrm rot="18900000">
              <a:off x="2545067" y="330503"/>
              <a:ext cx="344488" cy="823915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자유형: 도형 122"/>
            <p:cNvSpPr/>
            <p:nvPr/>
          </p:nvSpPr>
          <p:spPr>
            <a:xfrm rot="18900000">
              <a:off x="2108503" y="422579"/>
              <a:ext cx="133351" cy="231775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자유형: 도형 123"/>
            <p:cNvSpPr/>
            <p:nvPr/>
          </p:nvSpPr>
          <p:spPr>
            <a:xfrm rot="18900000">
              <a:off x="1048054" y="694041"/>
              <a:ext cx="725488" cy="368302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자유형: 도형 124"/>
            <p:cNvSpPr/>
            <p:nvPr/>
          </p:nvSpPr>
          <p:spPr>
            <a:xfrm rot="18900000">
              <a:off x="1389366" y="809928"/>
              <a:ext cx="992188" cy="71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7077"/>
                  </a:lnTo>
                  <a:lnTo>
                    <a:pt x="15969" y="7077"/>
                  </a:lnTo>
                  <a:lnTo>
                    <a:pt x="15969" y="21600"/>
                  </a:lnTo>
                  <a:lnTo>
                    <a:pt x="0" y="21600"/>
                  </a:lnTo>
                  <a:lnTo>
                    <a:pt x="0" y="12700"/>
                  </a:lnTo>
                  <a:lnTo>
                    <a:pt x="15810" y="12700"/>
                  </a:lnTo>
                  <a:lnTo>
                    <a:pt x="1581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자유형: 도형 125"/>
            <p:cNvSpPr/>
            <p:nvPr/>
          </p:nvSpPr>
          <p:spPr>
            <a:xfrm rot="18900000">
              <a:off x="2306942" y="627366"/>
              <a:ext cx="85726" cy="477839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자유형: 도형 126"/>
            <p:cNvSpPr/>
            <p:nvPr/>
          </p:nvSpPr>
          <p:spPr>
            <a:xfrm rot="18900000">
              <a:off x="2389491" y="1106791"/>
              <a:ext cx="258764" cy="344488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자유형: 도형 127"/>
            <p:cNvSpPr/>
            <p:nvPr/>
          </p:nvSpPr>
          <p:spPr>
            <a:xfrm rot="18900000">
              <a:off x="1714804" y="1640192"/>
              <a:ext cx="1595438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3819"/>
                  </a:lnTo>
                  <a:lnTo>
                    <a:pt x="18649" y="3819"/>
                  </a:lnTo>
                  <a:lnTo>
                    <a:pt x="18649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자유형: 도형 128"/>
            <p:cNvSpPr/>
            <p:nvPr/>
          </p:nvSpPr>
          <p:spPr>
            <a:xfrm rot="18900000">
              <a:off x="1103616" y="1340154"/>
              <a:ext cx="384176" cy="41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5693" y="21600"/>
                  </a:lnTo>
                  <a:lnTo>
                    <a:pt x="5693" y="4644"/>
                  </a:lnTo>
                  <a:lnTo>
                    <a:pt x="0" y="4644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자유형: 도형 129"/>
            <p:cNvSpPr/>
            <p:nvPr/>
          </p:nvSpPr>
          <p:spPr>
            <a:xfrm rot="18900000">
              <a:off x="1005191" y="1630666"/>
              <a:ext cx="217488" cy="327026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자유형: 도형 130"/>
            <p:cNvSpPr/>
            <p:nvPr/>
          </p:nvSpPr>
          <p:spPr>
            <a:xfrm rot="18900000">
              <a:off x="1495728" y="1713216"/>
              <a:ext cx="101602" cy="576264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자유형: 도형 131"/>
            <p:cNvSpPr/>
            <p:nvPr/>
          </p:nvSpPr>
          <p:spPr>
            <a:xfrm rot="18900000">
              <a:off x="741667" y="1829103"/>
              <a:ext cx="584201" cy="90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44" y="0"/>
                  </a:moveTo>
                  <a:lnTo>
                    <a:pt x="16044" y="7834"/>
                  </a:lnTo>
                  <a:lnTo>
                    <a:pt x="21600" y="783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044" y="0"/>
                  </a:lnTo>
                  <a:close/>
                </a:path>
              </a:pathLst>
            </a:cu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자유형: 도형 132"/>
            <p:cNvSpPr/>
            <p:nvPr/>
          </p:nvSpPr>
          <p:spPr>
            <a:xfrm rot="18900000">
              <a:off x="1584629" y="2294241"/>
              <a:ext cx="217489" cy="157164"/>
            </a:xfrm>
            <a:prstGeom prst="rect">
              <a:avLst/>
            </a:prstGeom>
            <a:noFill/>
            <a:ln w="28575" cap="flat">
              <a:solidFill>
                <a:srgbClr val="ECEAEB">
                  <a:alpha val="2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6" name="직사각형 27"/>
          <p:cNvSpPr/>
          <p:nvPr/>
        </p:nvSpPr>
        <p:spPr>
          <a:xfrm rot="18900000">
            <a:off x="966787" y="-180976"/>
            <a:ext cx="2928939" cy="2928940"/>
          </a:xfrm>
          <a:prstGeom prst="rect">
            <a:avLst/>
          </a:prstGeom>
          <a:ln w="28575">
            <a:solidFill>
              <a:srgbClr val="ECEAEB">
                <a:alpha val="28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직사각형 28"/>
          <p:cNvSpPr/>
          <p:nvPr/>
        </p:nvSpPr>
        <p:spPr>
          <a:xfrm rot="18900000">
            <a:off x="3324225" y="63500"/>
            <a:ext cx="1022351" cy="1020763"/>
          </a:xfrm>
          <a:prstGeom prst="rect">
            <a:avLst/>
          </a:prstGeom>
          <a:ln w="28575">
            <a:solidFill>
              <a:srgbClr val="ECEAEB">
                <a:alpha val="28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사각형 29"/>
          <p:cNvSpPr/>
          <p:nvPr/>
        </p:nvSpPr>
        <p:spPr>
          <a:xfrm rot="18900000">
            <a:off x="4002087" y="447675"/>
            <a:ext cx="1127126" cy="1128713"/>
          </a:xfrm>
          <a:prstGeom prst="rect">
            <a:avLst/>
          </a:prstGeom>
          <a:ln w="28575">
            <a:solidFill>
              <a:srgbClr val="ECEAEB">
                <a:alpha val="28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직사각형 30"/>
          <p:cNvSpPr/>
          <p:nvPr/>
        </p:nvSpPr>
        <p:spPr>
          <a:xfrm rot="18900000">
            <a:off x="571500" y="2224088"/>
            <a:ext cx="371476" cy="371476"/>
          </a:xfrm>
          <a:prstGeom prst="rect">
            <a:avLst/>
          </a:prstGeom>
          <a:ln w="28575">
            <a:solidFill>
              <a:srgbClr val="ECEAEB">
                <a:alpha val="28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목차 슬라이드">
    <p:bg>
      <p:bgPr>
        <a:solidFill>
          <a:srgbClr val="BEB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각 삼각형 14"/>
          <p:cNvSpPr/>
          <p:nvPr/>
        </p:nvSpPr>
        <p:spPr>
          <a:xfrm flipH="1">
            <a:off x="-914400" y="-514350"/>
            <a:ext cx="10058400" cy="565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B4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직사각형 15"/>
          <p:cNvSpPr/>
          <p:nvPr/>
        </p:nvSpPr>
        <p:spPr>
          <a:xfrm>
            <a:off x="788987" y="382588"/>
            <a:ext cx="7566026" cy="4378326"/>
          </a:xfrm>
          <a:prstGeom prst="rect">
            <a:avLst/>
          </a:prstGeom>
          <a:solidFill>
            <a:srgbClr val="0121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3" name="그룹 16"/>
          <p:cNvGrpSpPr/>
          <p:nvPr/>
        </p:nvGrpSpPr>
        <p:grpSpPr>
          <a:xfrm>
            <a:off x="1860401" y="2931504"/>
            <a:ext cx="5416055" cy="64620"/>
            <a:chOff x="0" y="0"/>
            <a:chExt cx="5416053" cy="64619"/>
          </a:xfrm>
        </p:grpSpPr>
        <p:sp>
          <p:nvSpPr>
            <p:cNvPr id="149" name="모서리가 둥근 직사각형 17"/>
            <p:cNvSpPr/>
            <p:nvPr/>
          </p:nvSpPr>
          <p:spPr>
            <a:xfrm>
              <a:off x="-1" y="0"/>
              <a:ext cx="1127798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모서리가 둥근 직사각형 18"/>
            <p:cNvSpPr/>
            <p:nvPr/>
          </p:nvSpPr>
          <p:spPr>
            <a:xfrm>
              <a:off x="1429418" y="0"/>
              <a:ext cx="1127798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모서리가 둥근 직사각형 20"/>
            <p:cNvSpPr/>
            <p:nvPr/>
          </p:nvSpPr>
          <p:spPr>
            <a:xfrm>
              <a:off x="2858838" y="0"/>
              <a:ext cx="1127797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모서리가 둥근 직사각형 24"/>
            <p:cNvSpPr/>
            <p:nvPr/>
          </p:nvSpPr>
          <p:spPr>
            <a:xfrm>
              <a:off x="4288257" y="0"/>
              <a:ext cx="1127797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4950" y="4760912"/>
            <a:ext cx="1000125" cy="288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제목 텍스트"/>
          <p:cNvSpPr txBox="1">
            <a:spLocks noGrp="1"/>
          </p:cNvSpPr>
          <p:nvPr>
            <p:ph type="title"/>
          </p:nvPr>
        </p:nvSpPr>
        <p:spPr>
          <a:xfrm>
            <a:off x="1767995" y="1186638"/>
            <a:ext cx="2375380" cy="189297"/>
          </a:xfrm>
          <a:prstGeom prst="rect">
            <a:avLst/>
          </a:prstGeom>
        </p:spPr>
        <p:txBody>
          <a:bodyPr/>
          <a:lstStyle>
            <a:lvl1pPr>
              <a:defRPr sz="3000" b="1" spc="-113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59803" y="2302985"/>
            <a:ext cx="1025270" cy="61290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SzTx/>
              <a:buFontTx/>
              <a:buNone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  <a:lvl2pPr marL="824592" indent="-367392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2pPr>
            <a:lvl3pPr marL="1257300" indent="-342900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3pPr>
            <a:lvl4pPr marL="1783079" indent="-411479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4pPr>
            <a:lvl5pPr marL="2240279" indent="-411479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4711815" y="2302985"/>
            <a:ext cx="1025270" cy="612905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5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6137821" y="2302985"/>
            <a:ext cx="1025270" cy="612905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59" name="텍스트 개체 틀 19"/>
          <p:cNvSpPr>
            <a:spLocks noGrp="1"/>
          </p:cNvSpPr>
          <p:nvPr>
            <p:ph type="body" sz="quarter" idx="15"/>
          </p:nvPr>
        </p:nvSpPr>
        <p:spPr>
          <a:xfrm>
            <a:off x="3285809" y="2302985"/>
            <a:ext cx="1025270" cy="612905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60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860184" y="3164081"/>
            <a:ext cx="1127797" cy="25391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 spc="-10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61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289603" y="3164081"/>
            <a:ext cx="1127797" cy="25391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 spc="-10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62" name="텍스트 개체 틀 6"/>
          <p:cNvSpPr>
            <a:spLocks noGrp="1"/>
          </p:cNvSpPr>
          <p:nvPr>
            <p:ph type="body" sz="quarter" idx="18"/>
          </p:nvPr>
        </p:nvSpPr>
        <p:spPr>
          <a:xfrm>
            <a:off x="4715609" y="3164081"/>
            <a:ext cx="1127797" cy="25391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 spc="-10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63" name="텍스트 개체 틀 6"/>
          <p:cNvSpPr>
            <a:spLocks noGrp="1"/>
          </p:cNvSpPr>
          <p:nvPr>
            <p:ph type="body" sz="quarter" idx="19"/>
          </p:nvPr>
        </p:nvSpPr>
        <p:spPr>
          <a:xfrm>
            <a:off x="6141615" y="3164081"/>
            <a:ext cx="1127797" cy="25391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 spc="-10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164" name="텍스트 개체 틀 9"/>
          <p:cNvSpPr>
            <a:spLocks noGrp="1"/>
          </p:cNvSpPr>
          <p:nvPr>
            <p:ph type="body" sz="quarter" idx="20"/>
          </p:nvPr>
        </p:nvSpPr>
        <p:spPr>
          <a:xfrm>
            <a:off x="1858798" y="3468406"/>
            <a:ext cx="1127524" cy="621564"/>
          </a:xfrm>
          <a:prstGeom prst="rect">
            <a:avLst/>
          </a:prstGeom>
        </p:spPr>
        <p:txBody>
          <a:bodyPr/>
          <a:lstStyle/>
          <a:p>
            <a:pPr marL="154780" indent="-154780">
              <a:lnSpc>
                <a:spcPct val="80000"/>
              </a:lnSpc>
              <a:spcBef>
                <a:spcPts val="200"/>
              </a:spcBef>
              <a:buFontTx/>
              <a:buChar char="▪"/>
              <a:defRPr sz="900" spc="-100">
                <a:ln w="9524">
                  <a:solidFill>
                    <a:srgbClr val="F2F2F2">
                      <a:alpha val="40000"/>
                    </a:srgbClr>
                  </a:solidFill>
                </a:ln>
                <a:solidFill>
                  <a:srgbClr val="F2F2F2"/>
                </a:solidFill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pPr>
            <a:endParaRPr/>
          </a:p>
        </p:txBody>
      </p:sp>
      <p:sp>
        <p:nvSpPr>
          <p:cNvPr id="165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3285809" y="3468406"/>
            <a:ext cx="1127524" cy="6215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900" spc="-100">
                <a:ln w="9524">
                  <a:solidFill>
                    <a:srgbClr val="F2F2F2">
                      <a:alpha val="40000"/>
                    </a:srgbClr>
                  </a:solidFill>
                </a:ln>
                <a:solidFill>
                  <a:srgbClr val="F2F2F2"/>
                </a:solidFill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pPr>
            <a:endParaRPr/>
          </a:p>
        </p:txBody>
      </p:sp>
      <p:sp>
        <p:nvSpPr>
          <p:cNvPr id="166" name="텍스트 개체 틀 9"/>
          <p:cNvSpPr>
            <a:spLocks noGrp="1"/>
          </p:cNvSpPr>
          <p:nvPr>
            <p:ph type="body" sz="quarter" idx="22"/>
          </p:nvPr>
        </p:nvSpPr>
        <p:spPr>
          <a:xfrm>
            <a:off x="4712818" y="3468406"/>
            <a:ext cx="1127524" cy="6215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900" spc="-100">
                <a:ln w="9524">
                  <a:solidFill>
                    <a:srgbClr val="F2F2F2">
                      <a:alpha val="40000"/>
                    </a:srgbClr>
                  </a:solidFill>
                </a:ln>
                <a:solidFill>
                  <a:srgbClr val="F2F2F2"/>
                </a:solidFill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pPr>
            <a:endParaRPr/>
          </a:p>
        </p:txBody>
      </p:sp>
      <p:sp>
        <p:nvSpPr>
          <p:cNvPr id="167" name="텍스트 개체 틀 9"/>
          <p:cNvSpPr>
            <a:spLocks noGrp="1"/>
          </p:cNvSpPr>
          <p:nvPr>
            <p:ph type="body" sz="quarter" idx="23"/>
          </p:nvPr>
        </p:nvSpPr>
        <p:spPr>
          <a:xfrm>
            <a:off x="6139827" y="3468406"/>
            <a:ext cx="1127524" cy="6215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900" spc="-100">
                <a:ln w="9524">
                  <a:solidFill>
                    <a:srgbClr val="F2F2F2">
                      <a:alpha val="40000"/>
                    </a:srgbClr>
                  </a:solidFill>
                </a:ln>
                <a:solidFill>
                  <a:srgbClr val="F2F2F2"/>
                </a:solidFill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51891" y="4821079"/>
            <a:ext cx="208418" cy="208281"/>
          </a:xfrm>
          <a:prstGeom prst="rect">
            <a:avLst/>
          </a:prstGeom>
        </p:spPr>
        <p:txBody>
          <a:bodyPr lIns="34290" tIns="34290" rIns="34290" bIns="34290"/>
          <a:lstStyle>
            <a:lvl1pPr algn="ctr"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4"/>
          <p:cNvSpPr/>
          <p:nvPr/>
        </p:nvSpPr>
        <p:spPr>
          <a:xfrm>
            <a:off x="0" y="0"/>
            <a:ext cx="9144000" cy="950913"/>
          </a:xfrm>
          <a:prstGeom prst="rect">
            <a:avLst/>
          </a:prstGeom>
          <a:solidFill>
            <a:srgbClr val="0121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직선 연결선 6"/>
          <p:cNvSpPr/>
          <p:nvPr/>
        </p:nvSpPr>
        <p:spPr>
          <a:xfrm>
            <a:off x="931862" y="430212"/>
            <a:ext cx="1" cy="280988"/>
          </a:xfrm>
          <a:prstGeom prst="line">
            <a:avLst/>
          </a:prstGeom>
          <a:ln w="21590">
            <a:solidFill>
              <a:srgbClr val="F8F8F8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7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3213" y="4875212"/>
            <a:ext cx="1041401" cy="30162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모서리가 둥근 직사각형 9"/>
          <p:cNvSpPr/>
          <p:nvPr/>
        </p:nvSpPr>
        <p:spPr>
          <a:xfrm>
            <a:off x="179387" y="1203325"/>
            <a:ext cx="8785226" cy="3671888"/>
          </a:xfrm>
          <a:prstGeom prst="roundRect">
            <a:avLst>
              <a:gd name="adj" fmla="val 0"/>
            </a:avLst>
          </a:prstGeom>
          <a:ln w="12700">
            <a:solidFill>
              <a:srgbClr val="0F253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3518" y="423889"/>
            <a:ext cx="643510" cy="35685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SzTx/>
              <a:buFontTx/>
              <a:buNone/>
              <a:defRPr sz="2800" spc="-6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  <a:lvl2pPr marL="742950" indent="-285750">
              <a:spcBef>
                <a:spcPts val="600"/>
              </a:spcBef>
              <a:buFontTx/>
              <a:defRPr sz="2800" spc="-6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2pPr>
            <a:lvl3pPr marL="1181100" indent="-266700">
              <a:spcBef>
                <a:spcPts val="600"/>
              </a:spcBef>
              <a:buFontTx/>
              <a:defRPr sz="2800" spc="-6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3pPr>
            <a:lvl4pPr marL="1691639" indent="-320039">
              <a:spcBef>
                <a:spcPts val="600"/>
              </a:spcBef>
              <a:buFontTx/>
              <a:defRPr sz="2800" spc="-6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4pPr>
            <a:lvl5pPr marL="2148839" indent="-320039">
              <a:spcBef>
                <a:spcPts val="600"/>
              </a:spcBef>
              <a:buFontTx/>
              <a:defRPr sz="2800" spc="-6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0" name="제목 텍스트"/>
          <p:cNvSpPr txBox="1">
            <a:spLocks noGrp="1"/>
          </p:cNvSpPr>
          <p:nvPr>
            <p:ph type="title"/>
          </p:nvPr>
        </p:nvSpPr>
        <p:spPr>
          <a:xfrm>
            <a:off x="1082126" y="416759"/>
            <a:ext cx="3489874" cy="360099"/>
          </a:xfrm>
          <a:prstGeom prst="rect">
            <a:avLst/>
          </a:prstGeom>
        </p:spPr>
        <p:txBody>
          <a:bodyPr/>
          <a:lstStyle>
            <a:lvl1pPr>
              <a:defRPr sz="2700" spc="-6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83622" y="192961"/>
            <a:ext cx="2486975" cy="183514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900" spc="-1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</a:defRPr>
            </a:pPr>
            <a:endParaRPr/>
          </a:p>
        </p:txBody>
      </p:sp>
      <p:sp>
        <p:nvSpPr>
          <p:cNvPr id="1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551929" y="4922679"/>
            <a:ext cx="208418" cy="208281"/>
          </a:xfrm>
          <a:prstGeom prst="rect">
            <a:avLst/>
          </a:prstGeom>
        </p:spPr>
        <p:txBody>
          <a:bodyPr lIns="34290" tIns="34290" rIns="34290" bIns="34290"/>
          <a:lstStyle>
            <a:lvl1pPr algn="ctr"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목차 슬라이드">
    <p:bg>
      <p:bgPr>
        <a:solidFill>
          <a:srgbClr val="BEB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각 삼각형 5"/>
          <p:cNvSpPr/>
          <p:nvPr/>
        </p:nvSpPr>
        <p:spPr>
          <a:xfrm flipH="1">
            <a:off x="-914400" y="-514350"/>
            <a:ext cx="10058400" cy="565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B4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 6"/>
          <p:cNvSpPr/>
          <p:nvPr/>
        </p:nvSpPr>
        <p:spPr>
          <a:xfrm>
            <a:off x="788987" y="382588"/>
            <a:ext cx="7566026" cy="4378326"/>
          </a:xfrm>
          <a:prstGeom prst="rect">
            <a:avLst/>
          </a:prstGeom>
          <a:solidFill>
            <a:srgbClr val="0121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그룹 7"/>
          <p:cNvGrpSpPr/>
          <p:nvPr/>
        </p:nvGrpSpPr>
        <p:grpSpPr>
          <a:xfrm>
            <a:off x="1860401" y="2931504"/>
            <a:ext cx="5416055" cy="64620"/>
            <a:chOff x="0" y="0"/>
            <a:chExt cx="5416053" cy="64619"/>
          </a:xfrm>
        </p:grpSpPr>
        <p:sp>
          <p:nvSpPr>
            <p:cNvPr id="191" name="모서리가 둥근 직사각형 8"/>
            <p:cNvSpPr/>
            <p:nvPr/>
          </p:nvSpPr>
          <p:spPr>
            <a:xfrm>
              <a:off x="-1" y="0"/>
              <a:ext cx="1127798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모서리가 둥근 직사각형 9"/>
            <p:cNvSpPr/>
            <p:nvPr/>
          </p:nvSpPr>
          <p:spPr>
            <a:xfrm>
              <a:off x="1429418" y="0"/>
              <a:ext cx="1127798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모서리가 둥근 직사각형 10"/>
            <p:cNvSpPr/>
            <p:nvPr/>
          </p:nvSpPr>
          <p:spPr>
            <a:xfrm>
              <a:off x="2858838" y="0"/>
              <a:ext cx="1127797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모서리가 둥근 직사각형 11"/>
            <p:cNvSpPr/>
            <p:nvPr/>
          </p:nvSpPr>
          <p:spPr>
            <a:xfrm>
              <a:off x="4288257" y="0"/>
              <a:ext cx="1127797" cy="64620"/>
            </a:xfrm>
            <a:prstGeom prst="roundRect">
              <a:avLst>
                <a:gd name="adj" fmla="val 50000"/>
              </a:avLst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4950" y="4760912"/>
            <a:ext cx="1000125" cy="28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6462" y="2614613"/>
            <a:ext cx="6948488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모서리가 둥근 직사각형 14"/>
          <p:cNvSpPr/>
          <p:nvPr/>
        </p:nvSpPr>
        <p:spPr>
          <a:xfrm>
            <a:off x="1447800" y="1878013"/>
            <a:ext cx="936625" cy="46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제목 텍스트"/>
          <p:cNvSpPr txBox="1">
            <a:spLocks noGrp="1"/>
          </p:cNvSpPr>
          <p:nvPr>
            <p:ph type="title"/>
          </p:nvPr>
        </p:nvSpPr>
        <p:spPr>
          <a:xfrm>
            <a:off x="1234869" y="798278"/>
            <a:ext cx="2375381" cy="189297"/>
          </a:xfrm>
          <a:prstGeom prst="rect">
            <a:avLst/>
          </a:prstGeom>
        </p:spPr>
        <p:txBody>
          <a:bodyPr/>
          <a:lstStyle>
            <a:lvl1pPr>
              <a:defRPr sz="3000" b="1" spc="-113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403648" y="1242195"/>
            <a:ext cx="1025270" cy="61290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SzTx/>
              <a:buFontTx/>
              <a:buNone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  <a:lvl2pPr marL="824592" indent="-367392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2pPr>
            <a:lvl3pPr marL="1257300" indent="-342900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3pPr>
            <a:lvl4pPr marL="1783079" indent="-411479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4pPr>
            <a:lvl5pPr marL="2240279" indent="-411479">
              <a:spcBef>
                <a:spcPts val="800"/>
              </a:spcBef>
              <a:buFontTx/>
              <a:defRPr sz="3600">
                <a:ln w="952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1" name="텍스트 개체 틀 9"/>
          <p:cNvSpPr>
            <a:spLocks noGrp="1"/>
          </p:cNvSpPr>
          <p:nvPr>
            <p:ph type="body" sz="half" idx="13"/>
          </p:nvPr>
        </p:nvSpPr>
        <p:spPr>
          <a:xfrm>
            <a:off x="1916282" y="2280974"/>
            <a:ext cx="5248007" cy="2162984"/>
          </a:xfrm>
          <a:prstGeom prst="rect">
            <a:avLst/>
          </a:prstGeom>
        </p:spPr>
        <p:txBody>
          <a:bodyPr/>
          <a:lstStyle/>
          <a:p>
            <a:pPr marL="154780" indent="-154780">
              <a:lnSpc>
                <a:spcPct val="80000"/>
              </a:lnSpc>
              <a:spcBef>
                <a:spcPts val="300"/>
              </a:spcBef>
              <a:buFontTx/>
              <a:buChar char="▪"/>
              <a:defRPr sz="1600" spc="-100">
                <a:ln w="9525">
                  <a:solidFill>
                    <a:srgbClr val="F2F2F2">
                      <a:alpha val="40000"/>
                    </a:srgbClr>
                  </a:solidFill>
                </a:ln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20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2555775" y="1421689"/>
            <a:ext cx="4464498" cy="25391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spc="-100">
                <a:ln w="9525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</a:defRPr>
            </a:pPr>
            <a:endParaRPr/>
          </a:p>
        </p:txBody>
      </p:sp>
      <p:sp>
        <p:nvSpPr>
          <p:cNvPr id="2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51891" y="4821079"/>
            <a:ext cx="208418" cy="208281"/>
          </a:xfrm>
          <a:prstGeom prst="rect">
            <a:avLst/>
          </a:prstGeom>
        </p:spPr>
        <p:txBody>
          <a:bodyPr lIns="34290" tIns="34290" rIns="34290" bIns="34290"/>
          <a:lstStyle>
            <a:lvl1pPr algn="ctr"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텍스트 개체 틀 15"/>
          <p:cNvSpPr txBox="1">
            <a:spLocks noGrp="1"/>
          </p:cNvSpPr>
          <p:nvPr>
            <p:ph type="body" sz="quarter" idx="1"/>
          </p:nvPr>
        </p:nvSpPr>
        <p:spPr>
          <a:xfrm>
            <a:off x="263524" y="424180"/>
            <a:ext cx="643892" cy="357506"/>
          </a:xfrm>
          <a:prstGeom prst="rect">
            <a:avLst/>
          </a:prstGeom>
        </p:spPr>
        <p:txBody>
          <a:bodyPr lIns="34290" tIns="34290" rIns="34290" bIns="34290"/>
          <a:lstStyle>
            <a:lvl1pPr defTabSz="850391">
              <a:lnSpc>
                <a:spcPct val="80000"/>
              </a:lnSpc>
              <a:spcBef>
                <a:spcPts val="400"/>
              </a:spcBef>
              <a:defRPr sz="1953" spc="-93">
                <a:ln w="8238">
                  <a:solidFill>
                    <a:srgbClr val="F8F8F8">
                      <a:alpha val="30000"/>
                    </a:srgbClr>
                  </a:solidFill>
                </a:ln>
              </a:defRPr>
            </a:lvl1pPr>
          </a:lstStyle>
          <a:p>
            <a:r>
              <a:t>01</a:t>
            </a:r>
          </a:p>
        </p:txBody>
      </p:sp>
      <p:sp>
        <p:nvSpPr>
          <p:cNvPr id="214" name="제목 14"/>
          <p:cNvSpPr txBox="1">
            <a:spLocks noGrp="1"/>
          </p:cNvSpPr>
          <p:nvPr>
            <p:ph type="title"/>
          </p:nvPr>
        </p:nvSpPr>
        <p:spPr>
          <a:xfrm>
            <a:off x="1082039" y="416559"/>
            <a:ext cx="3489960" cy="360046"/>
          </a:xfrm>
          <a:prstGeom prst="rect">
            <a:avLst/>
          </a:prstGeom>
        </p:spPr>
        <p:txBody>
          <a:bodyPr lIns="34290" tIns="34290" rIns="34290" bIns="34290"/>
          <a:lstStyle>
            <a:lvl1pPr algn="l" defTabSz="704087">
              <a:defRPr sz="1848" spc="-77">
                <a:ln w="5647">
                  <a:solidFill>
                    <a:srgbClr val="F8F8F8">
                      <a:alpha val="30000"/>
                    </a:srgbClr>
                  </a:solidFill>
                </a:ln>
              </a:defRPr>
            </a:lvl1pPr>
          </a:lstStyle>
          <a:p>
            <a:r>
              <a:t>프로젝트 개요</a:t>
            </a:r>
          </a:p>
        </p:txBody>
      </p:sp>
      <p:sp>
        <p:nvSpPr>
          <p:cNvPr id="215" name="텍스트 개체 틀 17"/>
          <p:cNvSpPr>
            <a:spLocks noGrp="1"/>
          </p:cNvSpPr>
          <p:nvPr>
            <p:ph type="body" idx="13"/>
          </p:nvPr>
        </p:nvSpPr>
        <p:spPr>
          <a:xfrm>
            <a:off x="283844" y="193039"/>
            <a:ext cx="2487297" cy="18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/>
          <a:lstStyle/>
          <a:p>
            <a:pPr marL="0" indent="0" defTabSz="813816">
              <a:lnSpc>
                <a:spcPct val="90000"/>
              </a:lnSpc>
              <a:spcBef>
                <a:spcPts val="100"/>
              </a:spcBef>
              <a:buSzTx/>
              <a:buFontTx/>
              <a:buNone/>
              <a:defRPr sz="712" spc="-89">
                <a:ln w="754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</a:defRPr>
            </a:pPr>
            <a:r>
              <a:rPr lang="ko-KR" altLang="en-US" dirty="0" smtClean="0"/>
              <a:t>운전면허 자동인식 서비스</a:t>
            </a:r>
            <a:endParaRPr dirty="0"/>
          </a:p>
        </p:txBody>
      </p:sp>
      <p:sp>
        <p:nvSpPr>
          <p:cNvPr id="216" name="TextBox 3"/>
          <p:cNvSpPr txBox="1"/>
          <p:nvPr/>
        </p:nvSpPr>
        <p:spPr>
          <a:xfrm>
            <a:off x="517524" y="1339850"/>
            <a:ext cx="1545541" cy="36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>
            <a:spAutoFit/>
          </a:bodyPr>
          <a:lstStyle>
            <a:lvl1pPr marL="214313" indent="-214313">
              <a:buSzPct val="100000"/>
              <a:buFont typeface="Arial"/>
              <a:buChar char="•"/>
            </a:lvl1pPr>
          </a:lstStyle>
          <a:p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흐름도</a:t>
            </a:r>
            <a:endParaRPr dirty="0"/>
          </a:p>
        </p:txBody>
      </p:sp>
      <p:sp>
        <p:nvSpPr>
          <p:cNvPr id="232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4582919" y="4922678"/>
            <a:ext cx="144850" cy="208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/>
          <a:lstStyle>
            <a:lvl1pPr algn="ctr">
              <a:defRPr sz="900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grpSp>
        <p:nvGrpSpPr>
          <p:cNvPr id="14" name="그룹 13"/>
          <p:cNvGrpSpPr/>
          <p:nvPr/>
        </p:nvGrpSpPr>
        <p:grpSpPr>
          <a:xfrm>
            <a:off x="2335723" y="2812645"/>
            <a:ext cx="1080000" cy="230832"/>
            <a:chOff x="3151649" y="2742127"/>
            <a:chExt cx="1080000" cy="230832"/>
          </a:xfrm>
        </p:grpSpPr>
        <p:sp>
          <p:nvSpPr>
            <p:cNvPr id="220" name="직선 화살표 연결선 61"/>
            <p:cNvSpPr/>
            <p:nvPr/>
          </p:nvSpPr>
          <p:spPr>
            <a:xfrm>
              <a:off x="3151649" y="2972959"/>
              <a:ext cx="1080000" cy="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27" name="TextBox 93"/>
            <p:cNvSpPr txBox="1"/>
            <p:nvPr/>
          </p:nvSpPr>
          <p:spPr>
            <a:xfrm>
              <a:off x="3218818" y="2742127"/>
              <a:ext cx="9456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/>
              </a:pPr>
              <a:r>
                <a:rPr lang="ko-KR" altLang="en-US" sz="900" dirty="0" smtClean="0"/>
                <a:t>운전면허증 사진</a:t>
              </a:r>
              <a:endParaRPr sz="9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84070" y="1362787"/>
            <a:ext cx="1663684" cy="836206"/>
            <a:chOff x="4829811" y="1753082"/>
            <a:chExt cx="1972867" cy="1010777"/>
          </a:xfrm>
        </p:grpSpPr>
        <p:pic>
          <p:nvPicPr>
            <p:cNvPr id="60" name="Picture 2" descr="ms azur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24" y="2151198"/>
              <a:ext cx="754746" cy="539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4"/>
            <p:cNvSpPr txBox="1"/>
            <p:nvPr/>
          </p:nvSpPr>
          <p:spPr>
            <a:xfrm>
              <a:off x="4829811" y="2429035"/>
              <a:ext cx="1972867" cy="334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/>
              </a:lvl1pPr>
            </a:lstStyle>
            <a:p>
              <a:r>
                <a:rPr lang="en-US" dirty="0" smtClean="0"/>
                <a:t>Computer Vision API</a:t>
              </a:r>
              <a:endParaRPr dirty="0"/>
            </a:p>
          </p:txBody>
        </p:sp>
        <p:pic>
          <p:nvPicPr>
            <p:cNvPr id="63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39915" y="1753082"/>
              <a:ext cx="538165" cy="541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" name="그룹 10"/>
          <p:cNvGrpSpPr/>
          <p:nvPr/>
        </p:nvGrpSpPr>
        <p:grpSpPr>
          <a:xfrm>
            <a:off x="3285086" y="3518021"/>
            <a:ext cx="1887467" cy="306000"/>
            <a:chOff x="4009706" y="3265203"/>
            <a:chExt cx="1887467" cy="306000"/>
          </a:xfrm>
        </p:grpSpPr>
        <p:sp>
          <p:nvSpPr>
            <p:cNvPr id="221" name="직선 화살표 연결선 66"/>
            <p:cNvSpPr/>
            <p:nvPr/>
          </p:nvSpPr>
          <p:spPr>
            <a:xfrm>
              <a:off x="4727769" y="3265203"/>
              <a:ext cx="1" cy="30600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38" name="직선 화살표 연결선 58"/>
            <p:cNvSpPr/>
            <p:nvPr/>
          </p:nvSpPr>
          <p:spPr>
            <a:xfrm flipV="1">
              <a:off x="4908995" y="3265203"/>
              <a:ext cx="1" cy="30600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80" name="TextBox 93"/>
            <p:cNvSpPr txBox="1"/>
            <p:nvPr/>
          </p:nvSpPr>
          <p:spPr>
            <a:xfrm>
              <a:off x="4912130" y="3320235"/>
              <a:ext cx="98504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/>
              </a:pPr>
              <a:r>
                <a:rPr lang="ko-KR" altLang="en-US" sz="900" dirty="0" smtClean="0"/>
                <a:t>정보 확인</a:t>
              </a:r>
              <a:endParaRPr sz="900" dirty="0"/>
            </a:p>
          </p:txBody>
        </p:sp>
        <p:sp>
          <p:nvSpPr>
            <p:cNvPr id="81" name="TextBox 93"/>
            <p:cNvSpPr txBox="1"/>
            <p:nvPr/>
          </p:nvSpPr>
          <p:spPr>
            <a:xfrm>
              <a:off x="4009706" y="3320235"/>
              <a:ext cx="7180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/>
              </a:pPr>
              <a:r>
                <a:rPr lang="ko-KR" altLang="en-US" sz="900" dirty="0" smtClean="0"/>
                <a:t>면허증 정보</a:t>
              </a:r>
              <a:endParaRPr sz="9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50950" y="2195678"/>
            <a:ext cx="1912216" cy="369332"/>
            <a:chOff x="3984957" y="3262351"/>
            <a:chExt cx="1912216" cy="369332"/>
          </a:xfrm>
        </p:grpSpPr>
        <p:sp>
          <p:nvSpPr>
            <p:cNvPr id="44" name="직선 화살표 연결선 66"/>
            <p:cNvSpPr/>
            <p:nvPr/>
          </p:nvSpPr>
          <p:spPr>
            <a:xfrm flipV="1">
              <a:off x="4727769" y="3265203"/>
              <a:ext cx="1" cy="30600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45" name="직선 화살표 연결선 58"/>
            <p:cNvSpPr/>
            <p:nvPr/>
          </p:nvSpPr>
          <p:spPr>
            <a:xfrm>
              <a:off x="4908995" y="3265203"/>
              <a:ext cx="1" cy="30600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46" name="TextBox 93"/>
            <p:cNvSpPr txBox="1"/>
            <p:nvPr/>
          </p:nvSpPr>
          <p:spPr>
            <a:xfrm>
              <a:off x="4912130" y="3320235"/>
              <a:ext cx="98504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/>
              </a:pPr>
              <a:r>
                <a:rPr lang="ko-KR" altLang="en-US" sz="900" dirty="0" smtClean="0"/>
                <a:t>추출한 글자들</a:t>
              </a:r>
              <a:endParaRPr sz="900" dirty="0"/>
            </a:p>
          </p:txBody>
        </p:sp>
        <p:sp>
          <p:nvSpPr>
            <p:cNvPr id="47" name="TextBox 93"/>
            <p:cNvSpPr txBox="1"/>
            <p:nvPr/>
          </p:nvSpPr>
          <p:spPr>
            <a:xfrm>
              <a:off x="3984957" y="3262351"/>
              <a:ext cx="71806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r">
                <a:defRPr sz="1000"/>
              </a:pPr>
              <a:r>
                <a:rPr lang="ko-KR" altLang="en-US" sz="900" dirty="0" smtClean="0"/>
                <a:t>전처리 된</a:t>
              </a:r>
              <a:endParaRPr lang="en-US" altLang="ko-KR" sz="900" dirty="0" smtClean="0"/>
            </a:p>
            <a:p>
              <a:pPr algn="r">
                <a:defRPr sz="1000"/>
              </a:pPr>
              <a:r>
                <a:rPr lang="ko-KR" altLang="en-US" sz="900" dirty="0" smtClean="0"/>
                <a:t>면허증 사진</a:t>
              </a:r>
              <a:endParaRPr sz="9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618402" y="2639374"/>
            <a:ext cx="921989" cy="825469"/>
            <a:chOff x="3832454" y="2677861"/>
            <a:chExt cx="921989" cy="825469"/>
          </a:xfrm>
        </p:grpSpPr>
        <p:grpSp>
          <p:nvGrpSpPr>
            <p:cNvPr id="5" name="그룹 4"/>
            <p:cNvGrpSpPr/>
            <p:nvPr/>
          </p:nvGrpSpPr>
          <p:grpSpPr>
            <a:xfrm>
              <a:off x="3832454" y="3085517"/>
              <a:ext cx="921989" cy="417813"/>
              <a:chOff x="1990480" y="3449051"/>
              <a:chExt cx="1041401" cy="487409"/>
            </a:xfrm>
          </p:grpSpPr>
          <p:sp>
            <p:nvSpPr>
              <p:cNvPr id="245" name="TextBox 64"/>
              <p:cNvSpPr txBox="1"/>
              <p:nvPr/>
            </p:nvSpPr>
            <p:spPr>
              <a:xfrm>
                <a:off x="2230498" y="3631275"/>
                <a:ext cx="607644" cy="305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 b="1"/>
                </a:lvl1pPr>
              </a:lstStyle>
              <a:p>
                <a:r>
                  <a:rPr lang="ko-KR" altLang="en-US" sz="1100" dirty="0" err="1" smtClean="0"/>
                  <a:t>웹서버</a:t>
                </a:r>
                <a:endParaRPr dirty="0"/>
              </a:p>
            </p:txBody>
          </p:sp>
          <p:pic>
            <p:nvPicPr>
              <p:cNvPr id="247" name="그림 8" descr="그림 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990480" y="3449051"/>
                <a:ext cx="1041401" cy="3016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9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18174" y="2677861"/>
              <a:ext cx="453825" cy="447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그룹 15"/>
          <p:cNvGrpSpPr/>
          <p:nvPr/>
        </p:nvGrpSpPr>
        <p:grpSpPr>
          <a:xfrm>
            <a:off x="3285086" y="3913621"/>
            <a:ext cx="1878080" cy="896329"/>
            <a:chOff x="3462179" y="3979925"/>
            <a:chExt cx="1878080" cy="896329"/>
          </a:xfrm>
        </p:grpSpPr>
        <p:grpSp>
          <p:nvGrpSpPr>
            <p:cNvPr id="7" name="그룹 6"/>
            <p:cNvGrpSpPr/>
            <p:nvPr/>
          </p:nvGrpSpPr>
          <p:grpSpPr>
            <a:xfrm>
              <a:off x="3462179" y="4466658"/>
              <a:ext cx="1878080" cy="409596"/>
              <a:chOff x="6819012" y="4047540"/>
              <a:chExt cx="2176743" cy="472721"/>
            </a:xfrm>
          </p:grpSpPr>
          <p:sp>
            <p:nvSpPr>
              <p:cNvPr id="75" name="TextBox 64"/>
              <p:cNvSpPr txBox="1"/>
              <p:nvPr/>
            </p:nvSpPr>
            <p:spPr>
              <a:xfrm>
                <a:off x="6819012" y="4200575"/>
                <a:ext cx="2176743" cy="319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 b="1"/>
                </a:lvl1pPr>
              </a:lstStyle>
              <a:p>
                <a:r>
                  <a:rPr lang="ko-KR" altLang="en-US" dirty="0" smtClean="0"/>
                  <a:t>운전면허증 진위여부 판단</a:t>
                </a:r>
                <a:endParaRPr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4920" y="4047540"/>
                <a:ext cx="802575" cy="185371"/>
              </a:xfrm>
              <a:prstGeom prst="rect">
                <a:avLst/>
              </a:prstGeom>
            </p:spPr>
          </p:pic>
        </p:grpSp>
        <p:pic>
          <p:nvPicPr>
            <p:cNvPr id="61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08021" y="3979925"/>
              <a:ext cx="453825" cy="447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" name="그룹 16"/>
          <p:cNvGrpSpPr/>
          <p:nvPr/>
        </p:nvGrpSpPr>
        <p:grpSpPr>
          <a:xfrm>
            <a:off x="1030098" y="2666497"/>
            <a:ext cx="1320001" cy="828689"/>
            <a:chOff x="299669" y="2170955"/>
            <a:chExt cx="1320001" cy="828689"/>
          </a:xfrm>
        </p:grpSpPr>
        <p:grpSp>
          <p:nvGrpSpPr>
            <p:cNvPr id="4" name="그룹 3"/>
            <p:cNvGrpSpPr/>
            <p:nvPr/>
          </p:nvGrpSpPr>
          <p:grpSpPr>
            <a:xfrm>
              <a:off x="299669" y="2362846"/>
              <a:ext cx="1320001" cy="636798"/>
              <a:chOff x="173461" y="2944116"/>
              <a:chExt cx="1320001" cy="63679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908" y="2944116"/>
                <a:ext cx="183298" cy="183298"/>
              </a:xfrm>
              <a:prstGeom prst="rect">
                <a:avLst/>
              </a:prstGeom>
            </p:spPr>
          </p:pic>
          <p:sp>
            <p:nvSpPr>
              <p:cNvPr id="57" name="TextBox 62"/>
              <p:cNvSpPr txBox="1"/>
              <p:nvPr/>
            </p:nvSpPr>
            <p:spPr>
              <a:xfrm>
                <a:off x="173461" y="3319304"/>
                <a:ext cx="1320001" cy="2616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900"/>
                </a:lvl1pPr>
              </a:lstStyle>
              <a:p>
                <a:r>
                  <a:rPr lang="ko-KR" altLang="en-US" sz="1100" b="1" smtClean="0"/>
                  <a:t>면허증 촬영용 </a:t>
                </a:r>
                <a:r>
                  <a:rPr lang="ko-KR" altLang="en-US" sz="1100" b="1" dirty="0" err="1" smtClean="0"/>
                  <a:t>어플</a:t>
                </a:r>
                <a:endParaRPr sz="1100" b="1" dirty="0"/>
              </a:p>
            </p:txBody>
          </p:sp>
        </p:grp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63" y="2170955"/>
              <a:ext cx="352405" cy="57629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6081516" y="2632155"/>
            <a:ext cx="1805558" cy="1012921"/>
            <a:chOff x="2381475" y="3242645"/>
            <a:chExt cx="1805558" cy="1012921"/>
          </a:xfrm>
        </p:grpSpPr>
        <p:grpSp>
          <p:nvGrpSpPr>
            <p:cNvPr id="10" name="그룹 9"/>
            <p:cNvGrpSpPr/>
            <p:nvPr/>
          </p:nvGrpSpPr>
          <p:grpSpPr>
            <a:xfrm>
              <a:off x="2381475" y="3413781"/>
              <a:ext cx="1805558" cy="841785"/>
              <a:chOff x="245612" y="2229147"/>
              <a:chExt cx="1805558" cy="841785"/>
            </a:xfrm>
          </p:grpSpPr>
          <p:sp>
            <p:nvSpPr>
              <p:cNvPr id="84" name="TextBox 62"/>
              <p:cNvSpPr txBox="1"/>
              <p:nvPr/>
            </p:nvSpPr>
            <p:spPr>
              <a:xfrm>
                <a:off x="245612" y="2640045"/>
                <a:ext cx="1805558" cy="43088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900"/>
                </a:lvl1pPr>
              </a:lstStyle>
              <a:p>
                <a:pPr algn="ctr"/>
                <a:r>
                  <a:rPr lang="ko-KR" altLang="en-US" sz="1100" b="1" dirty="0" smtClean="0"/>
                  <a:t>운전면허 자동인식 서비스</a:t>
                </a:r>
                <a:endParaRPr lang="en-US" altLang="ko-KR" sz="1100" b="1" dirty="0" smtClean="0"/>
              </a:p>
              <a:p>
                <a:pPr algn="ctr"/>
                <a:r>
                  <a:rPr lang="en-US" altLang="ko-KR" sz="1100" b="1" dirty="0" smtClean="0"/>
                  <a:t>(</a:t>
                </a:r>
                <a:r>
                  <a:rPr lang="ko-KR" altLang="en-US" sz="1100" b="1" dirty="0" smtClean="0"/>
                  <a:t>모바일 웹</a:t>
                </a:r>
                <a:r>
                  <a:rPr lang="en-US" altLang="ko-KR" sz="1100" b="1" dirty="0" smtClean="0"/>
                  <a:t>)</a:t>
                </a:r>
                <a:endParaRPr sz="1100" b="1" dirty="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506" y="2229147"/>
                <a:ext cx="201484" cy="201484"/>
              </a:xfrm>
              <a:prstGeom prst="rect">
                <a:avLst/>
              </a:prstGeom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908" y="3242645"/>
              <a:ext cx="352405" cy="57629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858468" y="2812645"/>
            <a:ext cx="1131101" cy="230832"/>
            <a:chOff x="3100548" y="2749603"/>
            <a:chExt cx="1131101" cy="230832"/>
          </a:xfrm>
        </p:grpSpPr>
        <p:sp>
          <p:nvSpPr>
            <p:cNvPr id="79" name="직선 화살표 연결선 61"/>
            <p:cNvSpPr/>
            <p:nvPr/>
          </p:nvSpPr>
          <p:spPr>
            <a:xfrm>
              <a:off x="3151649" y="2972959"/>
              <a:ext cx="1080000" cy="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82" name="TextBox 93"/>
            <p:cNvSpPr txBox="1"/>
            <p:nvPr/>
          </p:nvSpPr>
          <p:spPr>
            <a:xfrm>
              <a:off x="3100548" y="2749603"/>
              <a:ext cx="1088292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000"/>
              </a:pPr>
              <a:r>
                <a:rPr lang="ko-KR" altLang="en-US" sz="900" dirty="0" smtClean="0"/>
                <a:t>진위여부 판단 결과</a:t>
              </a:r>
              <a:endParaRPr sz="9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텍스트 개체 틀 15"/>
          <p:cNvSpPr txBox="1">
            <a:spLocks noGrp="1"/>
          </p:cNvSpPr>
          <p:nvPr>
            <p:ph type="body" sz="quarter" idx="1"/>
          </p:nvPr>
        </p:nvSpPr>
        <p:spPr>
          <a:xfrm>
            <a:off x="263524" y="424180"/>
            <a:ext cx="643892" cy="357506"/>
          </a:xfrm>
          <a:prstGeom prst="rect">
            <a:avLst/>
          </a:prstGeom>
        </p:spPr>
        <p:txBody>
          <a:bodyPr lIns="34290" tIns="34290" rIns="34290" bIns="34290"/>
          <a:lstStyle>
            <a:lvl1pPr defTabSz="850391">
              <a:lnSpc>
                <a:spcPct val="80000"/>
              </a:lnSpc>
              <a:spcBef>
                <a:spcPts val="400"/>
              </a:spcBef>
              <a:defRPr sz="1953" spc="-93">
                <a:ln w="8238">
                  <a:solidFill>
                    <a:srgbClr val="F8F8F8">
                      <a:alpha val="30000"/>
                    </a:srgbClr>
                  </a:solidFill>
                </a:ln>
              </a:defRPr>
            </a:lvl1pPr>
          </a:lstStyle>
          <a:p>
            <a:r>
              <a:t>01</a:t>
            </a:r>
          </a:p>
        </p:txBody>
      </p:sp>
      <p:sp>
        <p:nvSpPr>
          <p:cNvPr id="214" name="제목 14"/>
          <p:cNvSpPr txBox="1">
            <a:spLocks noGrp="1"/>
          </p:cNvSpPr>
          <p:nvPr>
            <p:ph type="title"/>
          </p:nvPr>
        </p:nvSpPr>
        <p:spPr>
          <a:xfrm>
            <a:off x="1082039" y="416559"/>
            <a:ext cx="3489960" cy="360046"/>
          </a:xfrm>
          <a:prstGeom prst="rect">
            <a:avLst/>
          </a:prstGeom>
        </p:spPr>
        <p:txBody>
          <a:bodyPr lIns="34290" tIns="34290" rIns="34290" bIns="34290"/>
          <a:lstStyle>
            <a:lvl1pPr algn="l" defTabSz="704087">
              <a:defRPr sz="1848" spc="-77">
                <a:ln w="5647">
                  <a:solidFill>
                    <a:srgbClr val="F8F8F8">
                      <a:alpha val="30000"/>
                    </a:srgbClr>
                  </a:solidFill>
                </a:ln>
              </a:defRPr>
            </a:lvl1pPr>
          </a:lstStyle>
          <a:p>
            <a:r>
              <a:t>프로젝트 개요</a:t>
            </a:r>
          </a:p>
        </p:txBody>
      </p:sp>
      <p:sp>
        <p:nvSpPr>
          <p:cNvPr id="215" name="텍스트 개체 틀 17"/>
          <p:cNvSpPr>
            <a:spLocks noGrp="1"/>
          </p:cNvSpPr>
          <p:nvPr>
            <p:ph type="body" idx="13"/>
          </p:nvPr>
        </p:nvSpPr>
        <p:spPr>
          <a:xfrm>
            <a:off x="283844" y="193039"/>
            <a:ext cx="2487297" cy="18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/>
          <a:lstStyle/>
          <a:p>
            <a:pPr marL="0" indent="0" defTabSz="813816">
              <a:lnSpc>
                <a:spcPct val="90000"/>
              </a:lnSpc>
              <a:spcBef>
                <a:spcPts val="100"/>
              </a:spcBef>
              <a:buSzTx/>
              <a:buFontTx/>
              <a:buNone/>
              <a:defRPr sz="712" spc="-89">
                <a:ln w="7544"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</a:defRPr>
            </a:pPr>
            <a:r>
              <a:rPr lang="ko-KR" altLang="en-US" dirty="0" smtClean="0"/>
              <a:t>운전면허 자동인식 서비스</a:t>
            </a:r>
            <a:endParaRPr dirty="0"/>
          </a:p>
        </p:txBody>
      </p:sp>
      <p:sp>
        <p:nvSpPr>
          <p:cNvPr id="232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4582919" y="4922678"/>
            <a:ext cx="144850" cy="208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/>
          <a:lstStyle>
            <a:lvl1pPr algn="ctr">
              <a:defRPr sz="9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6" name="그룹 5"/>
          <p:cNvGrpSpPr/>
          <p:nvPr/>
        </p:nvGrpSpPr>
        <p:grpSpPr>
          <a:xfrm>
            <a:off x="4405481" y="2954000"/>
            <a:ext cx="1663684" cy="836206"/>
            <a:chOff x="4829811" y="1753082"/>
            <a:chExt cx="1972867" cy="1010777"/>
          </a:xfrm>
        </p:grpSpPr>
        <p:pic>
          <p:nvPicPr>
            <p:cNvPr id="60" name="Picture 2" descr="ms azur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24" y="2151198"/>
              <a:ext cx="754746" cy="539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4"/>
            <p:cNvSpPr txBox="1"/>
            <p:nvPr/>
          </p:nvSpPr>
          <p:spPr>
            <a:xfrm>
              <a:off x="4829811" y="2429035"/>
              <a:ext cx="1972867" cy="334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/>
              </a:lvl1pPr>
            </a:lstStyle>
            <a:p>
              <a:r>
                <a:rPr lang="en-US" dirty="0" smtClean="0"/>
                <a:t>Computer Vision API</a:t>
              </a:r>
              <a:endParaRPr dirty="0"/>
            </a:p>
          </p:txBody>
        </p:sp>
        <p:pic>
          <p:nvPicPr>
            <p:cNvPr id="63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39915" y="1753082"/>
              <a:ext cx="538165" cy="541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" name="그룹 14"/>
          <p:cNvGrpSpPr/>
          <p:nvPr/>
        </p:nvGrpSpPr>
        <p:grpSpPr>
          <a:xfrm>
            <a:off x="2534981" y="2951419"/>
            <a:ext cx="921989" cy="825469"/>
            <a:chOff x="3832454" y="2677861"/>
            <a:chExt cx="921989" cy="825469"/>
          </a:xfrm>
        </p:grpSpPr>
        <p:grpSp>
          <p:nvGrpSpPr>
            <p:cNvPr id="5" name="그룹 4"/>
            <p:cNvGrpSpPr/>
            <p:nvPr/>
          </p:nvGrpSpPr>
          <p:grpSpPr>
            <a:xfrm>
              <a:off x="3832454" y="3085517"/>
              <a:ext cx="921989" cy="417813"/>
              <a:chOff x="1990480" y="3449051"/>
              <a:chExt cx="1041401" cy="487409"/>
            </a:xfrm>
          </p:grpSpPr>
          <p:sp>
            <p:nvSpPr>
              <p:cNvPr id="245" name="TextBox 64"/>
              <p:cNvSpPr txBox="1"/>
              <p:nvPr/>
            </p:nvSpPr>
            <p:spPr>
              <a:xfrm>
                <a:off x="2230498" y="3631275"/>
                <a:ext cx="607644" cy="305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 b="1"/>
                </a:lvl1pPr>
              </a:lstStyle>
              <a:p>
                <a:r>
                  <a:rPr lang="ko-KR" altLang="en-US" sz="1100" dirty="0" err="1" smtClean="0"/>
                  <a:t>웹서버</a:t>
                </a:r>
                <a:endParaRPr dirty="0"/>
              </a:p>
            </p:txBody>
          </p:sp>
          <p:pic>
            <p:nvPicPr>
              <p:cNvPr id="247" name="그림 8" descr="그림 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990480" y="3449051"/>
                <a:ext cx="1041401" cy="3016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9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18174" y="2677861"/>
              <a:ext cx="453825" cy="447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그룹 15"/>
          <p:cNvGrpSpPr/>
          <p:nvPr/>
        </p:nvGrpSpPr>
        <p:grpSpPr>
          <a:xfrm>
            <a:off x="6082775" y="2951419"/>
            <a:ext cx="1878080" cy="896329"/>
            <a:chOff x="3462179" y="3979925"/>
            <a:chExt cx="1878080" cy="896329"/>
          </a:xfrm>
        </p:grpSpPr>
        <p:grpSp>
          <p:nvGrpSpPr>
            <p:cNvPr id="7" name="그룹 6"/>
            <p:cNvGrpSpPr/>
            <p:nvPr/>
          </p:nvGrpSpPr>
          <p:grpSpPr>
            <a:xfrm>
              <a:off x="3462179" y="4466658"/>
              <a:ext cx="1878080" cy="409596"/>
              <a:chOff x="6819012" y="4047540"/>
              <a:chExt cx="2176743" cy="472721"/>
            </a:xfrm>
          </p:grpSpPr>
          <p:sp>
            <p:nvSpPr>
              <p:cNvPr id="75" name="TextBox 64"/>
              <p:cNvSpPr txBox="1"/>
              <p:nvPr/>
            </p:nvSpPr>
            <p:spPr>
              <a:xfrm>
                <a:off x="6819012" y="4200575"/>
                <a:ext cx="2176743" cy="319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 b="1"/>
                </a:lvl1pPr>
              </a:lstStyle>
              <a:p>
                <a:r>
                  <a:rPr lang="ko-KR" altLang="en-US" dirty="0" smtClean="0"/>
                  <a:t>운전면허증 진위여부 판단</a:t>
                </a:r>
                <a:endParaRPr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4920" y="4047540"/>
                <a:ext cx="802575" cy="185371"/>
              </a:xfrm>
              <a:prstGeom prst="rect">
                <a:avLst/>
              </a:prstGeom>
            </p:spPr>
          </p:pic>
        </p:grpSp>
        <p:pic>
          <p:nvPicPr>
            <p:cNvPr id="61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08021" y="3979925"/>
              <a:ext cx="453825" cy="447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" name="그룹 16"/>
          <p:cNvGrpSpPr/>
          <p:nvPr/>
        </p:nvGrpSpPr>
        <p:grpSpPr>
          <a:xfrm>
            <a:off x="1076481" y="2951419"/>
            <a:ext cx="1320001" cy="828689"/>
            <a:chOff x="299669" y="2170955"/>
            <a:chExt cx="1320001" cy="828689"/>
          </a:xfrm>
        </p:grpSpPr>
        <p:grpSp>
          <p:nvGrpSpPr>
            <p:cNvPr id="4" name="그룹 3"/>
            <p:cNvGrpSpPr/>
            <p:nvPr/>
          </p:nvGrpSpPr>
          <p:grpSpPr>
            <a:xfrm>
              <a:off x="299669" y="2362846"/>
              <a:ext cx="1320001" cy="636798"/>
              <a:chOff x="173461" y="2944116"/>
              <a:chExt cx="1320001" cy="63679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908" y="2944116"/>
                <a:ext cx="183298" cy="183298"/>
              </a:xfrm>
              <a:prstGeom prst="rect">
                <a:avLst/>
              </a:prstGeom>
            </p:spPr>
          </p:pic>
          <p:sp>
            <p:nvSpPr>
              <p:cNvPr id="57" name="TextBox 62"/>
              <p:cNvSpPr txBox="1"/>
              <p:nvPr/>
            </p:nvSpPr>
            <p:spPr>
              <a:xfrm>
                <a:off x="173461" y="3319304"/>
                <a:ext cx="1320001" cy="2616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900"/>
                </a:lvl1pPr>
              </a:lstStyle>
              <a:p>
                <a:r>
                  <a:rPr lang="ko-KR" altLang="en-US" sz="1100" b="1" smtClean="0"/>
                  <a:t>면허증 촬영용 </a:t>
                </a:r>
                <a:r>
                  <a:rPr lang="ko-KR" altLang="en-US" sz="1100" b="1" dirty="0" err="1" smtClean="0"/>
                  <a:t>어플</a:t>
                </a:r>
                <a:endParaRPr sz="1100" b="1" dirty="0"/>
              </a:p>
            </p:txBody>
          </p:sp>
        </p:grp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63" y="2170955"/>
              <a:ext cx="352405" cy="57629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967721" y="2461016"/>
            <a:ext cx="2796208" cy="182217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63367" y="2461016"/>
            <a:ext cx="3966842" cy="182217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1479" y="2335170"/>
            <a:ext cx="1669774" cy="24621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사용하는 외부 서버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61595" y="2335170"/>
            <a:ext cx="1669774" cy="24621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서비스 </a:t>
            </a:r>
            <a:r>
              <a:rPr kumimoji="0" lang="ko-KR" altLang="en-US" sz="1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제공용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1" name="TextBox 3"/>
          <p:cNvSpPr txBox="1"/>
          <p:nvPr/>
        </p:nvSpPr>
        <p:spPr>
          <a:xfrm>
            <a:off x="517524" y="1339850"/>
            <a:ext cx="1752724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>
            <a:spAutoFit/>
          </a:bodyPr>
          <a:lstStyle>
            <a:lvl1pPr marL="214313" indent="-214313">
              <a:buSzPct val="100000"/>
              <a:buFont typeface="Arial"/>
              <a:buChar char="•"/>
            </a:lvl1pPr>
          </a:lstStyle>
          <a:p>
            <a:r>
              <a:rPr dirty="0" err="1"/>
              <a:t>시스템</a:t>
            </a:r>
            <a:r>
              <a:rPr dirty="0"/>
              <a:t> </a:t>
            </a:r>
            <a:r>
              <a:rPr lang="ko-KR" altLang="en-US" smtClean="0"/>
              <a:t>구조</a:t>
            </a:r>
            <a:r>
              <a:rPr smtClean="0"/>
              <a:t>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9327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</Words>
  <Application>Microsoft Office PowerPoint</Application>
  <PresentationFormat>화면 슬라이드 쇼(16:9)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Noto Sans CJK KR Light</vt:lpstr>
      <vt:lpstr>Noto Sans CJK KR Medium</vt:lpstr>
      <vt:lpstr>Noto Sans CJK KR Regular</vt:lpstr>
      <vt:lpstr>맑은 고딕</vt:lpstr>
      <vt:lpstr>Arial</vt:lpstr>
      <vt:lpstr>Helvetica</vt:lpstr>
      <vt:lpstr>Office 테마</vt:lpstr>
      <vt:lpstr>프로젝트 개요</vt:lpstr>
      <vt:lpstr>프로젝트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cp:lastModifiedBy>R-INTERN-I</cp:lastModifiedBy>
  <cp:revision>12</cp:revision>
  <dcterms:modified xsi:type="dcterms:W3CDTF">2018-11-30T02:03:50Z</dcterms:modified>
</cp:coreProperties>
</file>