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6"/>
  </p:notesMasterIdLst>
  <p:sldIdLst>
    <p:sldId id="282" r:id="rId3"/>
    <p:sldId id="295" r:id="rId4"/>
    <p:sldId id="296" r:id="rId5"/>
    <p:sldId id="269" r:id="rId6"/>
    <p:sldId id="306" r:id="rId7"/>
    <p:sldId id="302" r:id="rId8"/>
    <p:sldId id="308" r:id="rId9"/>
    <p:sldId id="303" r:id="rId10"/>
    <p:sldId id="304" r:id="rId11"/>
    <p:sldId id="301" r:id="rId12"/>
    <p:sldId id="305" r:id="rId13"/>
    <p:sldId id="307" r:id="rId14"/>
    <p:sldId id="30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0066CC"/>
    <a:srgbClr val="009999"/>
    <a:srgbClr val="EAE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01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DDA79-8A37-4D26-A62E-3F3C880CF8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5795F-F588-4759-9E20-DC09622EF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4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4B2-4F11-4F54-BE92-69AD66D59EA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8D01-8693-4D36-9EB6-A12A7C50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6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0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98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24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3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6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93C5-7D18-4194-AD84-3BD6282E1757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796F-5FFF-4DA6-B1CB-CDFFE62A2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7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6A68-7072-4E59-B58E-E94FC3386110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CBEA-8FCC-40AA-83E5-CD05877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7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9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5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794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8386-B119-4E66-80D9-24C293D8B2A8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329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796F-5FFF-4DA6-B1CB-CDFFE62A25C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1"/>
            <a:ext cx="9144000" cy="1057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48" y="6356351"/>
            <a:ext cx="1348904" cy="3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E0FAA-5626-4BD6-B2FB-49B0474C6C4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5EF5-14FF-48EC-B5E9-EA10DEF14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41376" y="1988840"/>
            <a:ext cx="7702624" cy="1512168"/>
          </a:xfrm>
          <a:prstGeom prst="rect">
            <a:avLst/>
          </a:prstGeom>
          <a:solidFill>
            <a:srgbClr val="EAEA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8364" y="2009911"/>
            <a:ext cx="9649072" cy="1470025"/>
          </a:xfrm>
        </p:spPr>
        <p:txBody>
          <a:bodyPr/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운전면허증 자동인식 서비스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 페이지 사용 </a:t>
            </a:r>
            <a:r>
              <a:rPr lang="ko-KR" altLang="en-US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메뉴얼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1376" y="4149080"/>
            <a:ext cx="6400800" cy="51026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운전면허증 자동인식 서비스 </a:t>
            </a:r>
            <a:r>
              <a:rPr lang="en-US" altLang="ko-KR" sz="2400" dirty="0" err="1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autoreco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9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734478" y="1340768"/>
            <a:ext cx="3389720" cy="4886028"/>
            <a:chOff x="1340970" y="1151474"/>
            <a:chExt cx="3389720" cy="488602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970" y="1151474"/>
              <a:ext cx="3389720" cy="4886028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000662" y="5589902"/>
              <a:ext cx="1199280" cy="447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101" y="2824862"/>
            <a:ext cx="3457394" cy="175613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93C5-7D18-4194-AD84-3BD6282E1757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796F-5FFF-4DA6-B1CB-CDFFE62A25C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6" y="436022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운전면허증 정보 입력</a:t>
            </a:r>
            <a:r>
              <a:rPr lang="en-US" altLang="ko-KR" dirty="0"/>
              <a:t>/</a:t>
            </a:r>
            <a:r>
              <a:rPr lang="ko-KR" altLang="en-US" dirty="0"/>
              <a:t>수정하기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615901" y="5301208"/>
            <a:ext cx="2648502" cy="664994"/>
          </a:xfrm>
          <a:prstGeom prst="wedgeRoundRectCallout">
            <a:avLst>
              <a:gd name="adj1" fmla="val -85114"/>
              <a:gd name="adj2" fmla="val 53959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양식에 맞게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모든 정보를 채운 후 확인 버튼을 누른다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5940152" y="1960766"/>
            <a:ext cx="2163202" cy="864096"/>
          </a:xfrm>
          <a:prstGeom prst="wedgeRoundRectCallout">
            <a:avLst>
              <a:gd name="adj1" fmla="val -30368"/>
              <a:gd name="adj2" fmla="val 93016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모든 정보를 채우지 않고 확인버튼을 눌렀을 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알림창이</a:t>
            </a:r>
            <a:r>
              <a:rPr lang="ko-KR" altLang="en-US" sz="900" dirty="0" smtClean="0">
                <a:solidFill>
                  <a:schemeClr val="tx1"/>
                </a:solidFill>
              </a:rPr>
              <a:t> 표시된다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93C5-7D18-4194-AD84-3BD6282E1757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796F-5FFF-4DA6-B1CB-CDFFE62A25C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6" y="436022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운전면허증 정보 입력</a:t>
            </a:r>
            <a:r>
              <a:rPr lang="en-US" altLang="ko-KR" dirty="0"/>
              <a:t>/</a:t>
            </a:r>
            <a:r>
              <a:rPr lang="ko-KR" altLang="en-US" dirty="0"/>
              <a:t>수정하기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284903" y="1195137"/>
            <a:ext cx="3600400" cy="5105798"/>
            <a:chOff x="2051107" y="1245297"/>
            <a:chExt cx="3600400" cy="510579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107" y="1245297"/>
              <a:ext cx="3600400" cy="5105798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2241860" y="1452189"/>
              <a:ext cx="432048" cy="298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103009" y="1261467"/>
              <a:ext cx="216024" cy="21602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30" name="모서리가 둥근 사각형 설명선 29"/>
          <p:cNvSpPr/>
          <p:nvPr/>
        </p:nvSpPr>
        <p:spPr>
          <a:xfrm>
            <a:off x="5058574" y="1211307"/>
            <a:ext cx="3293940" cy="849541"/>
          </a:xfrm>
          <a:prstGeom prst="wedgeRoundRectCallout">
            <a:avLst>
              <a:gd name="adj1" fmla="val -136535"/>
              <a:gd name="adj2" fmla="val -6488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뒤로가기</a:t>
            </a:r>
            <a:r>
              <a:rPr lang="ko-KR" altLang="en-US" sz="900" dirty="0" smtClean="0">
                <a:solidFill>
                  <a:schemeClr val="tx1"/>
                </a:solidFill>
              </a:rPr>
              <a:t> 버튼을 눌렀을 때 모든 정보가 삭제된다는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알림창이</a:t>
            </a:r>
            <a:r>
              <a:rPr lang="ko-KR" altLang="en-US" sz="900" dirty="0" smtClean="0">
                <a:solidFill>
                  <a:schemeClr val="tx1"/>
                </a:solidFill>
              </a:rPr>
              <a:t> 표시된 후 확인 버튼을 누르면 메인 페이지로 이동한다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  </a:t>
            </a:r>
            <a:r>
              <a:rPr lang="ko-KR" altLang="en-US" sz="900" dirty="0" smtClean="0">
                <a:solidFill>
                  <a:schemeClr val="tx1"/>
                </a:solidFill>
              </a:rPr>
              <a:t>취소버튼을 누르면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알림창이</a:t>
            </a:r>
            <a:r>
              <a:rPr lang="ko-KR" altLang="en-US" sz="900" dirty="0" smtClean="0">
                <a:solidFill>
                  <a:schemeClr val="tx1"/>
                </a:solidFill>
              </a:rPr>
              <a:t> 사라진다</a:t>
            </a:r>
            <a:r>
              <a:rPr lang="en-US" altLang="ko-KR" sz="900" dirty="0" smtClean="0">
                <a:solidFill>
                  <a:schemeClr val="tx1"/>
                </a:solidFill>
              </a:rPr>
              <a:t>. 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106" y="2636912"/>
            <a:ext cx="3526135" cy="28096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920466" y="4346632"/>
            <a:ext cx="432048" cy="2987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021619"/>
            <a:ext cx="3483368" cy="52640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67" y="1049329"/>
            <a:ext cx="3496192" cy="514368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93C5-7D18-4194-AD84-3BD6282E1757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796F-5FFF-4DA6-B1CB-CDFFE62A25C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6" y="43602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진위여부 확인하기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026899" y="4339965"/>
            <a:ext cx="3245145" cy="489501"/>
            <a:chOff x="3030804" y="4293096"/>
            <a:chExt cx="3245145" cy="489501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3043450" y="4293096"/>
              <a:ext cx="3232499" cy="489501"/>
            </a:xfrm>
            <a:prstGeom prst="wedgeRoundRectCallout">
              <a:avLst>
                <a:gd name="adj1" fmla="val 43478"/>
                <a:gd name="adj2" fmla="val 89608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사각형 설명선 29"/>
            <p:cNvSpPr/>
            <p:nvPr/>
          </p:nvSpPr>
          <p:spPr>
            <a:xfrm>
              <a:off x="3030804" y="4293096"/>
              <a:ext cx="3232499" cy="489501"/>
            </a:xfrm>
            <a:prstGeom prst="wedgeRoundRectCallout">
              <a:avLst>
                <a:gd name="adj1" fmla="val -46815"/>
                <a:gd name="adj2" fmla="val 101222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확인버튼을 누르면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메인 페이지로 이동한다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. 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992174" y="2636912"/>
            <a:ext cx="2571713" cy="504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3324" y="2446190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5580112" y="2662214"/>
            <a:ext cx="2808312" cy="9108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82560" y="2485275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973790" y="5052409"/>
            <a:ext cx="2571713" cy="504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34940" y="4861687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686317" y="4998621"/>
            <a:ext cx="2571713" cy="504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47467" y="4807899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012866" y="3742171"/>
            <a:ext cx="3232499" cy="490455"/>
            <a:chOff x="3012866" y="3692708"/>
            <a:chExt cx="3232499" cy="490455"/>
          </a:xfrm>
        </p:grpSpPr>
        <p:sp>
          <p:nvSpPr>
            <p:cNvPr id="35" name="모서리가 둥근 사각형 설명선 34"/>
            <p:cNvSpPr/>
            <p:nvPr/>
          </p:nvSpPr>
          <p:spPr>
            <a:xfrm>
              <a:off x="3012866" y="3693662"/>
              <a:ext cx="3232499" cy="489501"/>
            </a:xfrm>
            <a:prstGeom prst="wedgeRoundRectCallout">
              <a:avLst>
                <a:gd name="adj1" fmla="val -53672"/>
                <a:gd name="adj2" fmla="val -144074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확인버튼을 누르면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메인 페이지로 이동한다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. 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사각형 설명선 35"/>
            <p:cNvSpPr/>
            <p:nvPr/>
          </p:nvSpPr>
          <p:spPr>
            <a:xfrm>
              <a:off x="3012866" y="3692708"/>
              <a:ext cx="3232499" cy="489501"/>
            </a:xfrm>
            <a:prstGeom prst="wedgeRoundRectCallout">
              <a:avLst>
                <a:gd name="adj1" fmla="val 43192"/>
                <a:gd name="adj2" fmla="val -98788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검증 결과에 따라 결과를 알려주는 문구를 출력한다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. 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0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4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ko-KR" altLang="en-US" sz="2900" dirty="0" smtClean="0">
                <a:latin typeface="+mn-ea"/>
              </a:rPr>
              <a:t>운전면허증 자동인식 서비스 페이지 접속</a:t>
            </a:r>
            <a:endParaRPr lang="en-US" altLang="ko-KR" sz="29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300" dirty="0" smtClean="0">
                <a:latin typeface="+mn-ea"/>
              </a:rPr>
              <a:t>운전면허증 촬영하기</a:t>
            </a:r>
            <a:endParaRPr lang="en-US" altLang="ko-KR" sz="23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300" dirty="0" smtClean="0">
                <a:latin typeface="+mn-ea"/>
              </a:rPr>
              <a:t>운전면허증 정보 입력</a:t>
            </a:r>
            <a:r>
              <a:rPr lang="en-US" altLang="ko-KR" sz="2300" dirty="0" smtClean="0">
                <a:latin typeface="+mn-ea"/>
              </a:rPr>
              <a:t>/</a:t>
            </a:r>
            <a:r>
              <a:rPr lang="ko-KR" altLang="en-US" sz="2300" dirty="0" smtClean="0">
                <a:latin typeface="+mn-ea"/>
              </a:rPr>
              <a:t>수정하기</a:t>
            </a:r>
            <a:endParaRPr lang="en-US" altLang="ko-KR" sz="23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300" dirty="0" smtClean="0">
                <a:latin typeface="+mn-ea"/>
              </a:rPr>
              <a:t>진위여부 확인하기</a:t>
            </a:r>
            <a:endParaRPr lang="en-US" altLang="ko-KR" sz="23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24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+mn-ea"/>
              </a:rPr>
              <a:t>운전면허증 자동인식 </a:t>
            </a:r>
            <a:r>
              <a:rPr lang="ko-KR" altLang="en-US" sz="3200" dirty="0" smtClean="0">
                <a:latin typeface="+mn-ea"/>
              </a:rPr>
              <a:t>서비스 </a:t>
            </a:r>
            <a:r>
              <a:rPr lang="ko-KR" altLang="en-US" sz="3200" dirty="0">
                <a:latin typeface="+mn-ea"/>
              </a:rPr>
              <a:t>페이지 접속</a:t>
            </a:r>
            <a:endParaRPr lang="en-US" altLang="ko-KR" sz="320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504" y="116632"/>
            <a:ext cx="8928992" cy="7370663"/>
            <a:chOff x="107504" y="116632"/>
            <a:chExt cx="8928992" cy="7370663"/>
          </a:xfrm>
        </p:grpSpPr>
        <p:sp>
          <p:nvSpPr>
            <p:cNvPr id="5" name="직사각형 4"/>
            <p:cNvSpPr/>
            <p:nvPr/>
          </p:nvSpPr>
          <p:spPr>
            <a:xfrm>
              <a:off x="107504" y="116632"/>
              <a:ext cx="8928992" cy="6624736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7544" y="3717032"/>
              <a:ext cx="2088232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9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</a:t>
              </a:r>
              <a:endParaRPr lang="ko-KR" altLang="en-US" sz="239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3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93C5-7D18-4194-AD84-3BD6282E1757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796F-5FFF-4DA6-B1CB-CDFFE62A25C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6" y="434333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운전 면허증 촬영하기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1960" y="1412776"/>
            <a:ext cx="3960440" cy="5040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lt"/>
              </a:rPr>
              <a:t>접속 정보 </a:t>
            </a:r>
            <a:r>
              <a:rPr lang="en-US" altLang="ko-KR" sz="1050" b="1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ko-KR" altLang="en-US" sz="10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j-lt"/>
              </a:rPr>
              <a:t>192.168.12.152:8080</a:t>
            </a:r>
            <a:endParaRPr lang="ko-KR" altLang="en-US" sz="105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15514" y="1052156"/>
            <a:ext cx="3636406" cy="5185156"/>
            <a:chOff x="215514" y="1052156"/>
            <a:chExt cx="3621232" cy="518515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96752"/>
              <a:ext cx="3441210" cy="5040560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215514" y="1052156"/>
              <a:ext cx="3597643" cy="4804785"/>
              <a:chOff x="215514" y="1052156"/>
              <a:chExt cx="3597643" cy="480478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93908" y="1268180"/>
                <a:ext cx="3419249" cy="4588761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215514" y="1052156"/>
                <a:ext cx="216024" cy="216024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899592" y="5272000"/>
            <a:ext cx="2448272" cy="45924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91580" y="5151534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067944" y="4879983"/>
            <a:ext cx="3168351" cy="784033"/>
          </a:xfrm>
          <a:prstGeom prst="wedgeRoundRectCallout">
            <a:avLst>
              <a:gd name="adj1" fmla="val -69209"/>
              <a:gd name="adj2" fmla="val 29998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운전면허증 촬영 버튼을 누르면 운전면허증을 촬영할 수 있는 앱이 실행된다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2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93C5-7D18-4194-AD84-3BD6282E1757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796F-5FFF-4DA6-B1CB-CDFFE62A25C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6" y="434333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운전 면허증 촬영하기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90" y="1196752"/>
            <a:ext cx="3455629" cy="504056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99592" y="5272000"/>
            <a:ext cx="2448272" cy="45924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91580" y="5151534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067944" y="4879983"/>
            <a:ext cx="3168351" cy="784033"/>
          </a:xfrm>
          <a:prstGeom prst="wedgeRoundRectCallout">
            <a:avLst>
              <a:gd name="adj1" fmla="val -69209"/>
              <a:gd name="adj2" fmla="val 29998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버튼을 두 번 이상 누를 경우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경고창이</a:t>
            </a:r>
            <a:r>
              <a:rPr lang="ko-KR" altLang="en-US" sz="900" dirty="0" smtClean="0">
                <a:solidFill>
                  <a:schemeClr val="tx1"/>
                </a:solidFill>
              </a:rPr>
              <a:t> 표시된다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 버튼을 누르면 작업이 계속 진행된다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28800"/>
            <a:ext cx="3645198" cy="27161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08304" y="3356992"/>
            <a:ext cx="360040" cy="303653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60451"/>
            <a:ext cx="3657600" cy="52959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93C5-7D18-4194-AD84-3BD6282E1757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796F-5FFF-4DA6-B1CB-CDFFE62A25C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6" y="434333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운전 면허증 촬영하기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347864" y="5157192"/>
            <a:ext cx="3168351" cy="784033"/>
          </a:xfrm>
          <a:prstGeom prst="wedgeRoundRectCallout">
            <a:avLst>
              <a:gd name="adj1" fmla="val -69209"/>
              <a:gd name="adj2" fmla="val 29998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빨간 테두리 안에 운전면허증을 잘 맞춘 뒤 인식 버튼을 누르면 정보 수정화면으로 이동한다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283968" y="2564904"/>
            <a:ext cx="3312367" cy="784033"/>
          </a:xfrm>
          <a:prstGeom prst="wedgeRoundRectCallout">
            <a:avLst>
              <a:gd name="adj1" fmla="val -69209"/>
              <a:gd name="adj2" fmla="val 29998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빨간 테두리에 운전면허증을 맞추어 준다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69751" y="1305274"/>
            <a:ext cx="3484532" cy="5042176"/>
            <a:chOff x="1331640" y="1207268"/>
            <a:chExt cx="3484532" cy="50421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1207268"/>
              <a:ext cx="3484532" cy="5042176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719728" y="5589903"/>
              <a:ext cx="1289726" cy="4475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75656" y="2144524"/>
              <a:ext cx="3240360" cy="22508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93C5-7D18-4194-AD84-3BD6282E1757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796F-5FFF-4DA6-B1CB-CDFFE62A25C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6" y="436022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운전면허증 정보 입력</a:t>
            </a:r>
            <a:r>
              <a:rPr lang="en-US" altLang="ko-KR" dirty="0"/>
              <a:t>/</a:t>
            </a:r>
            <a:r>
              <a:rPr lang="ko-KR" altLang="en-US" dirty="0"/>
              <a:t>수정하기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21288" y="4705368"/>
            <a:ext cx="2015611" cy="784033"/>
          </a:xfrm>
          <a:prstGeom prst="wedgeRoundRectCallout">
            <a:avLst>
              <a:gd name="adj1" fmla="val 58002"/>
              <a:gd name="adj2" fmla="val 100537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잘못된 정보가 들어왔을 경우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재촬영버튼을 눌러 운전면허증을 다시 촬영할 수 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5652120" y="1412776"/>
            <a:ext cx="2630876" cy="716927"/>
          </a:xfrm>
          <a:prstGeom prst="wedgeRoundRectCallout">
            <a:avLst>
              <a:gd name="adj1" fmla="val -52050"/>
              <a:gd name="adj2" fmla="val 89909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운전면허증 사진을 잘못 찍었을 경우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잘 인식되지 않은 정보에는 </a:t>
            </a:r>
            <a:r>
              <a:rPr lang="en-US" altLang="ko-KR" sz="900" dirty="0" smtClean="0">
                <a:solidFill>
                  <a:schemeClr val="tx1"/>
                </a:solidFill>
              </a:rPr>
              <a:t>00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입력된다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652120" y="4388886"/>
            <a:ext cx="2630876" cy="716927"/>
          </a:xfrm>
          <a:prstGeom prst="wedgeRoundRectCallout">
            <a:avLst>
              <a:gd name="adj1" fmla="val -55726"/>
              <a:gd name="adj2" fmla="val -75653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면허종별이</a:t>
            </a:r>
            <a:r>
              <a:rPr lang="ko-KR" altLang="en-US" sz="900" dirty="0" smtClean="0">
                <a:solidFill>
                  <a:schemeClr val="tx1"/>
                </a:solidFill>
              </a:rPr>
              <a:t> 잘 인식되지 않았을 경우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사용자가 직접 선택하도록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  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71914" y="2026507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68061" y="5437274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38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1" y="1203522"/>
            <a:ext cx="3486226" cy="510579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93C5-7D18-4194-AD84-3BD6282E1757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796F-5FFF-4DA6-B1CB-CDFFE62A25C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6" y="436022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운전면허증 정보 입력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40082" y="2126026"/>
            <a:ext cx="3067821" cy="216707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1232" y="1916832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3987964" y="1265345"/>
            <a:ext cx="3168351" cy="792088"/>
          </a:xfrm>
          <a:prstGeom prst="wedgeRoundRectCallout">
            <a:avLst>
              <a:gd name="adj1" fmla="val -56166"/>
              <a:gd name="adj2" fmla="val 89939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운전면허증이 제대로 촬영되었을 경우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촬영된 </a:t>
            </a:r>
            <a:r>
              <a:rPr lang="ko-KR" altLang="en-US" sz="900" dirty="0" smtClean="0">
                <a:solidFill>
                  <a:schemeClr val="tx1"/>
                </a:solidFill>
              </a:rPr>
              <a:t>운전면허증의 정보가 자동으로 입력된다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잘못된 정보가 있는지 확인 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잘못된 정보가 있다면 수정한다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57" y="3255662"/>
            <a:ext cx="2018834" cy="307291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02989" y="3933056"/>
            <a:ext cx="2887216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55663"/>
            <a:ext cx="2060018" cy="288031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829178" y="2296949"/>
            <a:ext cx="2088232" cy="731562"/>
            <a:chOff x="5829178" y="2184876"/>
            <a:chExt cx="2088232" cy="731562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5829178" y="2184877"/>
              <a:ext cx="2088232" cy="731561"/>
            </a:xfrm>
            <a:prstGeom prst="wedgeRoundRectCallout">
              <a:avLst>
                <a:gd name="adj1" fmla="val 46641"/>
                <a:gd name="adj2" fmla="val 70205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5829178" y="2184876"/>
              <a:ext cx="2088232" cy="731561"/>
            </a:xfrm>
            <a:prstGeom prst="wedgeRoundRectCallout">
              <a:avLst>
                <a:gd name="adj1" fmla="val -43462"/>
                <a:gd name="adj2" fmla="val 73811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지역 번호와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면허종별은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리스트에서 선택할 수 있다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. 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48466" y="2296010"/>
            <a:ext cx="539158" cy="3339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1" y="1203522"/>
            <a:ext cx="3486226" cy="510579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93C5-7D18-4194-AD84-3BD6282E1757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796F-5FFF-4DA6-B1CB-CDFFE62A25C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6" y="436022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운전면허증 정보 입력</a:t>
            </a:r>
            <a:r>
              <a:rPr lang="en-US" altLang="ko-KR" dirty="0"/>
              <a:t>/</a:t>
            </a:r>
            <a:r>
              <a:rPr lang="ko-KR" altLang="en-US" dirty="0"/>
              <a:t>수정하기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9552" y="4285278"/>
            <a:ext cx="3165176" cy="11036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6" y="4087797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4644008" y="5388914"/>
            <a:ext cx="2517318" cy="784033"/>
          </a:xfrm>
          <a:prstGeom prst="wedgeRoundRectCallout">
            <a:avLst>
              <a:gd name="adj1" fmla="val -86454"/>
              <a:gd name="adj2" fmla="val -83096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대여 시작일과 대여 종료일은 사용자가 직접 설정해줘야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313083"/>
            <a:ext cx="2413749" cy="389242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0518" y="4509120"/>
            <a:ext cx="2995377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139952" y="2780928"/>
            <a:ext cx="1584176" cy="757984"/>
          </a:xfrm>
          <a:prstGeom prst="wedgeRoundRectCallout">
            <a:avLst>
              <a:gd name="adj1" fmla="val 58941"/>
              <a:gd name="adj2" fmla="val 98467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대여 시작일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종료일 클릭 시 달력을 이용하여 날짜를 선택할 수 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319</Words>
  <Application>Microsoft Office PowerPoint</Application>
  <PresentationFormat>화면 슬라이드 쇼(4:3)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맑은 고딕</vt:lpstr>
      <vt:lpstr>Arial</vt:lpstr>
      <vt:lpstr>1_Office 테마</vt:lpstr>
      <vt:lpstr>디자인 사용자 지정</vt:lpstr>
      <vt:lpstr>운전면허증 자동인식 서비스  웹 페이지 사용 메뉴얼</vt:lpstr>
      <vt:lpstr>목차</vt:lpstr>
      <vt:lpstr>운전면허증 자동인식 서비스 페이지 접속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R-INTERN-01</cp:lastModifiedBy>
  <cp:revision>604</cp:revision>
  <dcterms:created xsi:type="dcterms:W3CDTF">2018-05-18T04:16:22Z</dcterms:created>
  <dcterms:modified xsi:type="dcterms:W3CDTF">2018-12-03T09:06:15Z</dcterms:modified>
</cp:coreProperties>
</file>