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10.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10.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5"/>
                </a:solidFill>
                <a:latin typeface="Roboto Light"/>
              </a:rPr>
              <a:t>Click to move the slide</a:t>
            </a:r>
            <a:endParaRPr b="0" lang="en-US" sz="1800" spc="-1" strike="noStrike">
              <a:solidFill>
                <a:srgbClr val="000005"/>
              </a:solidFill>
              <a:latin typeface="Roboto Light"/>
            </a:endParaRPr>
          </a:p>
        </p:txBody>
      </p:sp>
      <p:sp>
        <p:nvSpPr>
          <p:cNvPr id="318"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319"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320"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321"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32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C968945-6DAB-47AA-B8CD-C15B11F8CCC6}"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www.youtube.com/watch?v=Zq1QDAkoRzU" TargetMode="External"/><Relationship Id="rId2" Type="http://schemas.openxmlformats.org/officeDocument/2006/relationships/hyperlink" Target="file://quantium.com.au.local/quantiumgroup/Company%20Reference/Brand%20&amp;%20Design/Brand%20videos/Q%20Privacy.mp4" TargetMode="External"/><Relationship Id="rId3" Type="http://schemas.openxmlformats.org/officeDocument/2006/relationships/slide" Target="../slides/slide2.xml"/><Relationship Id="rId4"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685800" y="1143000"/>
            <a:ext cx="5486040" cy="3085920"/>
          </a:xfrm>
          <a:prstGeom prst="rect">
            <a:avLst/>
          </a:prstGeom>
        </p:spPr>
      </p:sp>
      <p:sp>
        <p:nvSpPr>
          <p:cNvPr id="362"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
        <p:nvSpPr>
          <p:cNvPr id="36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DD02A62-FF9C-492A-8C3A-EF9ACCFA32A3}" type="slidenum">
              <a:rPr b="0" lang="en-AU"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685800" y="1143000"/>
            <a:ext cx="5486040" cy="3085920"/>
          </a:xfrm>
          <a:prstGeom prst="rect">
            <a:avLst/>
          </a:prstGeom>
        </p:spPr>
      </p:sp>
      <p:sp>
        <p:nvSpPr>
          <p:cNvPr id="359" name="PlaceHolder 2"/>
          <p:cNvSpPr>
            <a:spLocks noGrp="1"/>
          </p:cNvSpPr>
          <p:nvPr>
            <p:ph type="body"/>
          </p:nvPr>
        </p:nvSpPr>
        <p:spPr>
          <a:xfrm>
            <a:off x="685800" y="4400640"/>
            <a:ext cx="5486040" cy="3600000"/>
          </a:xfrm>
          <a:prstGeom prst="rect">
            <a:avLst/>
          </a:prstGeom>
        </p:spPr>
        <p:txBody>
          <a:bodyPr>
            <a:noAutofit/>
          </a:bodyPr>
          <a:p>
            <a:pPr>
              <a:lnSpc>
                <a:spcPct val="100000"/>
              </a:lnSpc>
            </a:pPr>
            <a:r>
              <a:rPr b="0" lang="en-AU" sz="1200" spc="-1" strike="noStrike">
                <a:solidFill>
                  <a:srgbClr val="000005"/>
                </a:solidFill>
                <a:latin typeface="Roboto Light"/>
                <a:ea typeface="Roboto Light"/>
              </a:rPr>
              <a:t>To view Privacy video explaining how important data privacy is to Quantium, please click here: </a:t>
            </a:r>
            <a:r>
              <a:rPr b="0" lang="en-AU" sz="1200" spc="-1" strike="noStrike" u="sng">
                <a:solidFill>
                  <a:srgbClr val="000000"/>
                </a:solidFill>
                <a:uFillTx/>
                <a:latin typeface="Roboto Light"/>
                <a:ea typeface="Roboto Light"/>
                <a:hlinkClick r:id="rId1"/>
              </a:rPr>
              <a:t>https://www.youtube.com/watch?v=Zq1QDAkoRzU</a:t>
            </a:r>
            <a:endParaRPr b="0" lang="en-IN" sz="1200" spc="-1" strike="noStrike">
              <a:latin typeface="Arial"/>
            </a:endParaRPr>
          </a:p>
          <a:p>
            <a:pPr>
              <a:lnSpc>
                <a:spcPct val="100000"/>
              </a:lnSpc>
            </a:pPr>
            <a:r>
              <a:rPr b="0" lang="en-AU" sz="1200" spc="-1" strike="noStrike">
                <a:solidFill>
                  <a:srgbClr val="000005"/>
                </a:solidFill>
                <a:latin typeface="Roboto Light"/>
                <a:ea typeface="Roboto Light"/>
              </a:rPr>
              <a:t>or here </a:t>
            </a:r>
            <a:r>
              <a:rPr b="0" lang="en-AU" sz="1200" spc="-1" strike="noStrike" u="sng">
                <a:solidFill>
                  <a:srgbClr val="000000"/>
                </a:solidFill>
                <a:uFillTx/>
                <a:latin typeface="Roboto Light"/>
                <a:ea typeface="Roboto Light"/>
                <a:hlinkClick r:id="rId2"/>
              </a:rPr>
              <a:t>Q:\Company Reference\Brand &amp; Design\Brand videos\Q Privacy.mp4</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AU" sz="1200" spc="-1" strike="noStrike">
                <a:solidFill>
                  <a:srgbClr val="000000"/>
                </a:solidFill>
                <a:latin typeface="+mn-lt"/>
                <a:ea typeface="+mn-ea"/>
              </a:rPr>
              <a:t>At Quantium, we believe that data is the behavioural footprint of humanity and that it has to be treated with the utmost care and responsibility. </a:t>
            </a:r>
            <a:endParaRPr b="0" lang="en-IN" sz="1200" spc="-1" strike="noStrike">
              <a:latin typeface="Arial"/>
            </a:endParaRPr>
          </a:p>
          <a:p>
            <a:pPr>
              <a:lnSpc>
                <a:spcPct val="100000"/>
              </a:lnSpc>
            </a:pPr>
            <a:r>
              <a:rPr b="0" lang="en-AU" sz="1200" spc="-1" strike="noStrike">
                <a:solidFill>
                  <a:srgbClr val="000000"/>
                </a:solidFill>
                <a:latin typeface="+mn-lt"/>
                <a:ea typeface="+mn-ea"/>
              </a:rPr>
              <a:t>Histories, attitudes, indeed lives are stored within it in ways that aren’t always apparent – and that’s what makes its potential so powerful.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AU" sz="1200" spc="-1" strike="noStrike">
                <a:solidFill>
                  <a:srgbClr val="000000"/>
                </a:solidFill>
                <a:latin typeface="+mn-lt"/>
                <a:ea typeface="+mn-ea"/>
              </a:rPr>
              <a:t>To work with it responsibly, sensitively, we set ourselves the highest data privacy protection and governance standards. </a:t>
            </a:r>
            <a:endParaRPr b="0" lang="en-IN" sz="1200" spc="-1" strike="noStrike">
              <a:latin typeface="Arial"/>
            </a:endParaRPr>
          </a:p>
          <a:p>
            <a:pPr>
              <a:lnSpc>
                <a:spcPct val="100000"/>
              </a:lnSpc>
            </a:pPr>
            <a:r>
              <a:rPr b="0" lang="en-AU" sz="1200" spc="-1" strike="noStrike">
                <a:solidFill>
                  <a:srgbClr val="000000"/>
                </a:solidFill>
                <a:latin typeface="+mn-lt"/>
                <a:ea typeface="+mn-ea"/>
              </a:rPr>
              <a:t>We have spent 17 years perfecting privacy-by-design and secure-by-design principles. Central to this is not holding any personally identifiable information about people – </a:t>
            </a:r>
            <a:endParaRPr b="0" lang="en-IN" sz="1200" spc="-1" strike="noStrike">
              <a:latin typeface="Arial"/>
            </a:endParaRPr>
          </a:p>
          <a:p>
            <a:pPr>
              <a:lnSpc>
                <a:spcPct val="100000"/>
              </a:lnSpc>
            </a:pPr>
            <a:r>
              <a:rPr b="0" lang="en-AU" sz="1200" spc="-1" strike="noStrike">
                <a:solidFill>
                  <a:srgbClr val="000000"/>
                </a:solidFill>
                <a:latin typeface="+mn-lt"/>
                <a:ea typeface="+mn-ea"/>
              </a:rPr>
              <a:t>we neither receive it, and put the necessary protections in place to be unable to decipher it.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AU" sz="1200" spc="-1" strike="noStrike">
                <a:solidFill>
                  <a:srgbClr val="000000"/>
                </a:solidFill>
                <a:latin typeface="+mn-lt"/>
                <a:ea typeface="+mn-ea"/>
              </a:rPr>
              <a:t>Every aspect of handling data is safeguarded: from its de-identification, to its encryption – data security is paramount and of the highest grade. </a:t>
            </a:r>
            <a:endParaRPr b="0" lang="en-IN" sz="1200" spc="-1" strike="noStrike">
              <a:latin typeface="Arial"/>
            </a:endParaRPr>
          </a:p>
          <a:p>
            <a:pPr>
              <a:lnSpc>
                <a:spcPct val="100000"/>
              </a:lnSpc>
            </a:pPr>
            <a:r>
              <a:rPr b="0" lang="en-AU" sz="1200" spc="-1" strike="noStrike">
                <a:solidFill>
                  <a:srgbClr val="000000"/>
                </a:solidFill>
                <a:latin typeface="+mn-lt"/>
                <a:ea typeface="+mn-ea"/>
              </a:rPr>
              <a:t>We pride ourselves on gaining the trust of iconic organisations around the world through years of securely working with their data, </a:t>
            </a:r>
            <a:endParaRPr b="0" lang="en-IN" sz="1200" spc="-1" strike="noStrike">
              <a:latin typeface="Arial"/>
            </a:endParaRPr>
          </a:p>
          <a:p>
            <a:pPr>
              <a:lnSpc>
                <a:spcPct val="100000"/>
              </a:lnSpc>
            </a:pPr>
            <a:r>
              <a:rPr b="0" lang="en-AU" sz="1200" spc="-1" strike="noStrike">
                <a:solidFill>
                  <a:srgbClr val="000000"/>
                </a:solidFill>
                <a:latin typeface="+mn-lt"/>
                <a:ea typeface="+mn-ea"/>
              </a:rPr>
              <a:t>and in turn the trust that builds with their stakeholders.</a:t>
            </a:r>
            <a:endParaRPr b="0" lang="en-IN" sz="1200" spc="-1" strike="noStrike">
              <a:latin typeface="Arial"/>
            </a:endParaRPr>
          </a:p>
          <a:p>
            <a:pPr>
              <a:lnSpc>
                <a:spcPct val="100000"/>
              </a:lnSpc>
            </a:pPr>
            <a:endParaRPr b="0" lang="en-IN" sz="1200" spc="-1" strike="noStrike">
              <a:latin typeface="Arial"/>
            </a:endParaRPr>
          </a:p>
        </p:txBody>
      </p:sp>
      <p:sp>
        <p:nvSpPr>
          <p:cNvPr id="36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77633B0-3E01-4030-AB1E-05D93F5EAFDD}" type="slidenum">
              <a:rPr b="0" lang="en-AU" sz="1200" spc="-1" strike="noStrike">
                <a:solidFill>
                  <a:srgbClr val="000000"/>
                </a:solidFill>
                <a:latin typeface="Roboto Ligh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4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4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5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5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5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5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5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6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6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0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0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0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10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11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2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1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2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2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2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2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3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3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3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3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3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3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6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6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1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2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7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1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7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1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7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8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8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8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8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8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19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9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9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9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9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9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22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22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3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3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2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2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2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2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23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2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3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2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4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24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4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2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4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4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25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5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5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5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5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5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28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28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28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28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2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2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2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2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9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2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0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30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0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3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0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31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1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1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1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1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1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3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4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4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5"/>
              </a:solidFill>
              <a:latin typeface="Roboto Light"/>
            </a:endParaRPr>
          </a:p>
        </p:txBody>
      </p:sp>
      <p:sp>
        <p:nvSpPr>
          <p:cNvPr id="4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4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127080" y="6239520"/>
            <a:ext cx="456840" cy="36468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55F599A5-C701-4E10-B011-6B11D154D207}" type="slidenum">
              <a:rPr b="0" lang="en-AU" sz="1400" spc="-1" strike="noStrike">
                <a:solidFill>
                  <a:srgbClr val="ffffff"/>
                </a:solidFill>
                <a:latin typeface="Roboto"/>
                <a:ea typeface="Roboto"/>
              </a:rPr>
              <a:t>&lt;number&gt;</a:t>
            </a:fld>
            <a:endParaRPr b="0" lang="en-IN" sz="1400" spc="-1" strike="noStrike">
              <a:latin typeface="Arial"/>
            </a:endParaRPr>
          </a:p>
        </p:txBody>
      </p:sp>
      <p:sp>
        <p:nvSpPr>
          <p:cNvPr id="2" name="CustomShape 3"/>
          <p:cNvSpPr/>
          <p:nvPr/>
        </p:nvSpPr>
        <p:spPr>
          <a:xfrm>
            <a:off x="-394560" y="473760"/>
            <a:ext cx="229320" cy="229320"/>
          </a:xfrm>
          <a:prstGeom prst="ellipse">
            <a:avLst/>
          </a:prstGeom>
          <a:solidFill>
            <a:schemeClr val="bg1"/>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394560" y="783720"/>
            <a:ext cx="229320" cy="229320"/>
          </a:xfrm>
          <a:prstGeom prst="ellipse">
            <a:avLst/>
          </a:prstGeom>
          <a:solidFill>
            <a:schemeClr val="tx1"/>
          </a:solidFill>
          <a:ln w="6480">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394560" y="1093680"/>
            <a:ext cx="229320" cy="229320"/>
          </a:xfrm>
          <a:prstGeom prst="ellipse">
            <a:avLst/>
          </a:prstGeom>
          <a:solidFill>
            <a:schemeClr val="bg2"/>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394560" y="1404000"/>
            <a:ext cx="229320" cy="229320"/>
          </a:xfrm>
          <a:prstGeom prst="ellipse">
            <a:avLst/>
          </a:prstGeom>
          <a:solidFill>
            <a:schemeClr val="accent1"/>
          </a:solidFill>
          <a:ln w="6480">
            <a:noFill/>
          </a:ln>
        </p:spPr>
        <p:style>
          <a:lnRef idx="2">
            <a:schemeClr val="accent1">
              <a:shade val="50000"/>
            </a:schemeClr>
          </a:lnRef>
          <a:fillRef idx="1">
            <a:schemeClr val="accent1"/>
          </a:fillRef>
          <a:effectRef idx="0">
            <a:schemeClr val="accent1"/>
          </a:effectRef>
          <a:fontRef idx="minor"/>
        </p:style>
      </p:sp>
      <p:sp>
        <p:nvSpPr>
          <p:cNvPr id="6" name="CustomShape 7"/>
          <p:cNvSpPr/>
          <p:nvPr/>
        </p:nvSpPr>
        <p:spPr>
          <a:xfrm>
            <a:off x="-394560" y="2333880"/>
            <a:ext cx="229320" cy="229320"/>
          </a:xfrm>
          <a:prstGeom prst="ellipse">
            <a:avLst/>
          </a:prstGeom>
          <a:solidFill>
            <a:schemeClr val="accent2"/>
          </a:solidFill>
          <a:ln w="6480">
            <a:noFill/>
          </a:ln>
        </p:spPr>
        <p:style>
          <a:lnRef idx="2">
            <a:schemeClr val="accent1">
              <a:shade val="50000"/>
            </a:schemeClr>
          </a:lnRef>
          <a:fillRef idx="1">
            <a:schemeClr val="accent1"/>
          </a:fillRef>
          <a:effectRef idx="0">
            <a:schemeClr val="accent1"/>
          </a:effectRef>
          <a:fontRef idx="minor"/>
        </p:style>
      </p:sp>
      <p:sp>
        <p:nvSpPr>
          <p:cNvPr id="7" name="CustomShape 8"/>
          <p:cNvSpPr/>
          <p:nvPr/>
        </p:nvSpPr>
        <p:spPr>
          <a:xfrm>
            <a:off x="-394560" y="1713960"/>
            <a:ext cx="229320" cy="229320"/>
          </a:xfrm>
          <a:prstGeom prst="ellipse">
            <a:avLst/>
          </a:prstGeom>
          <a:solidFill>
            <a:schemeClr val="accent4"/>
          </a:solidFill>
          <a:ln w="6480">
            <a:noFill/>
          </a:ln>
        </p:spPr>
        <p:style>
          <a:lnRef idx="2">
            <a:schemeClr val="accent1">
              <a:shade val="50000"/>
            </a:schemeClr>
          </a:lnRef>
          <a:fillRef idx="1">
            <a:schemeClr val="accent1"/>
          </a:fillRef>
          <a:effectRef idx="0">
            <a:schemeClr val="accent1"/>
          </a:effectRef>
          <a:fontRef idx="minor"/>
        </p:style>
      </p:sp>
      <p:sp>
        <p:nvSpPr>
          <p:cNvPr id="8" name="CustomShape 9"/>
          <p:cNvSpPr/>
          <p:nvPr/>
        </p:nvSpPr>
        <p:spPr>
          <a:xfrm>
            <a:off x="-394560" y="2023920"/>
            <a:ext cx="229320" cy="229320"/>
          </a:xfrm>
          <a:prstGeom prst="ellipse">
            <a:avLst/>
          </a:prstGeom>
          <a:solidFill>
            <a:schemeClr val="accent3"/>
          </a:solidFill>
          <a:ln w="6480">
            <a:noFill/>
          </a:ln>
        </p:spPr>
        <p:style>
          <a:lnRef idx="2">
            <a:schemeClr val="accent1">
              <a:shade val="50000"/>
            </a:schemeClr>
          </a:lnRef>
          <a:fillRef idx="1">
            <a:schemeClr val="accent1"/>
          </a:fillRef>
          <a:effectRef idx="0">
            <a:schemeClr val="accent1"/>
          </a:effectRef>
          <a:fontRef idx="minor"/>
        </p:style>
      </p:sp>
      <p:sp>
        <p:nvSpPr>
          <p:cNvPr id="9" name="CustomShape 10"/>
          <p:cNvSpPr/>
          <p:nvPr/>
        </p:nvSpPr>
        <p:spPr>
          <a:xfrm>
            <a:off x="-394560" y="2644200"/>
            <a:ext cx="229320" cy="229320"/>
          </a:xfrm>
          <a:prstGeom prst="ellipse">
            <a:avLst/>
          </a:prstGeom>
          <a:solidFill>
            <a:schemeClr val="accent6"/>
          </a:solidFill>
          <a:ln w="6480">
            <a:noFill/>
          </a:ln>
        </p:spPr>
        <p:style>
          <a:lnRef idx="2">
            <a:schemeClr val="accent1">
              <a:shade val="50000"/>
            </a:schemeClr>
          </a:lnRef>
          <a:fillRef idx="1">
            <a:schemeClr val="accent1"/>
          </a:fillRef>
          <a:effectRef idx="0">
            <a:schemeClr val="accent1"/>
          </a:effectRef>
          <a:fontRef idx="minor"/>
        </p:style>
      </p:sp>
      <p:sp>
        <p:nvSpPr>
          <p:cNvPr id="10" name="CustomShape 11"/>
          <p:cNvSpPr/>
          <p:nvPr/>
        </p:nvSpPr>
        <p:spPr>
          <a:xfrm>
            <a:off x="-394560" y="3803040"/>
            <a:ext cx="230040" cy="230040"/>
          </a:xfrm>
          <a:prstGeom prst="ellipse">
            <a:avLst/>
          </a:prstGeom>
          <a:solidFill>
            <a:srgbClr val="3f68ad"/>
          </a:solidFill>
          <a:ln w="6480">
            <a:noFill/>
          </a:ln>
        </p:spPr>
        <p:style>
          <a:lnRef idx="2">
            <a:schemeClr val="accent1">
              <a:shade val="50000"/>
            </a:schemeClr>
          </a:lnRef>
          <a:fillRef idx="1">
            <a:schemeClr val="accent1"/>
          </a:fillRef>
          <a:effectRef idx="0">
            <a:schemeClr val="accent1"/>
          </a:effectRef>
          <a:fontRef idx="minor"/>
        </p:style>
      </p:sp>
      <p:sp>
        <p:nvSpPr>
          <p:cNvPr id="11" name="CustomShape 12"/>
          <p:cNvSpPr/>
          <p:nvPr/>
        </p:nvSpPr>
        <p:spPr>
          <a:xfrm>
            <a:off x="-394560" y="4113720"/>
            <a:ext cx="230040" cy="230040"/>
          </a:xfrm>
          <a:prstGeom prst="ellipse">
            <a:avLst/>
          </a:prstGeom>
          <a:solidFill>
            <a:srgbClr val="44b5c4"/>
          </a:solidFill>
          <a:ln w="6480">
            <a:noFill/>
          </a:ln>
        </p:spPr>
        <p:style>
          <a:lnRef idx="2">
            <a:schemeClr val="accent1">
              <a:shade val="50000"/>
            </a:schemeClr>
          </a:lnRef>
          <a:fillRef idx="1">
            <a:schemeClr val="accent1"/>
          </a:fillRef>
          <a:effectRef idx="0">
            <a:schemeClr val="accent1"/>
          </a:effectRef>
          <a:fontRef idx="minor"/>
        </p:style>
      </p:sp>
      <p:sp>
        <p:nvSpPr>
          <p:cNvPr id="12" name="CustomShape 13"/>
          <p:cNvSpPr/>
          <p:nvPr/>
        </p:nvSpPr>
        <p:spPr>
          <a:xfrm>
            <a:off x="-394560" y="4424760"/>
            <a:ext cx="230040" cy="230040"/>
          </a:xfrm>
          <a:prstGeom prst="ellipse">
            <a:avLst/>
          </a:prstGeom>
          <a:solidFill>
            <a:srgbClr val="44d6a3"/>
          </a:solidFill>
          <a:ln w="6480">
            <a:noFill/>
          </a:ln>
        </p:spPr>
        <p:style>
          <a:lnRef idx="2">
            <a:schemeClr val="accent1">
              <a:shade val="50000"/>
            </a:schemeClr>
          </a:lnRef>
          <a:fillRef idx="1">
            <a:schemeClr val="accent1"/>
          </a:fillRef>
          <a:effectRef idx="0">
            <a:schemeClr val="accent1"/>
          </a:effectRef>
          <a:fontRef idx="minor"/>
        </p:style>
      </p:sp>
      <p:sp>
        <p:nvSpPr>
          <p:cNvPr id="13" name="CustomShape 14"/>
          <p:cNvSpPr/>
          <p:nvPr/>
        </p:nvSpPr>
        <p:spPr>
          <a:xfrm>
            <a:off x="-394560" y="4735440"/>
            <a:ext cx="230040" cy="230040"/>
          </a:xfrm>
          <a:prstGeom prst="ellipse">
            <a:avLst/>
          </a:prstGeom>
          <a:solidFill>
            <a:srgbClr val="7fdd7c"/>
          </a:solidFill>
          <a:ln w="6480">
            <a:noFill/>
          </a:ln>
        </p:spPr>
        <p:style>
          <a:lnRef idx="2">
            <a:schemeClr val="accent1">
              <a:shade val="50000"/>
            </a:schemeClr>
          </a:lnRef>
          <a:fillRef idx="1">
            <a:schemeClr val="accent1"/>
          </a:fillRef>
          <a:effectRef idx="0">
            <a:schemeClr val="accent1"/>
          </a:effectRef>
          <a:fontRef idx="minor"/>
        </p:style>
      </p:sp>
      <p:sp>
        <p:nvSpPr>
          <p:cNvPr id="14" name="CustomShape 15"/>
          <p:cNvSpPr/>
          <p:nvPr/>
        </p:nvSpPr>
        <p:spPr>
          <a:xfrm>
            <a:off x="-394560" y="5046480"/>
            <a:ext cx="230040" cy="230040"/>
          </a:xfrm>
          <a:prstGeom prst="ellipse">
            <a:avLst/>
          </a:prstGeom>
          <a:solidFill>
            <a:srgbClr val="eacc77"/>
          </a:solidFill>
          <a:ln w="6480">
            <a:noFill/>
          </a:ln>
        </p:spPr>
        <p:style>
          <a:lnRef idx="2">
            <a:schemeClr val="accent1">
              <a:shade val="50000"/>
            </a:schemeClr>
          </a:lnRef>
          <a:fillRef idx="1">
            <a:schemeClr val="accent1"/>
          </a:fillRef>
          <a:effectRef idx="0">
            <a:schemeClr val="accent1"/>
          </a:effectRef>
          <a:fontRef idx="minor"/>
        </p:style>
      </p:sp>
      <p:sp>
        <p:nvSpPr>
          <p:cNvPr id="15" name="CustomShape 16"/>
          <p:cNvSpPr/>
          <p:nvPr/>
        </p:nvSpPr>
        <p:spPr>
          <a:xfrm>
            <a:off x="-394560" y="5357160"/>
            <a:ext cx="230040" cy="230040"/>
          </a:xfrm>
          <a:prstGeom prst="ellipse">
            <a:avLst/>
          </a:prstGeom>
          <a:solidFill>
            <a:srgbClr val="ef9b47"/>
          </a:solidFill>
          <a:ln w="6480">
            <a:noFill/>
          </a:ln>
        </p:spPr>
        <p:style>
          <a:lnRef idx="2">
            <a:schemeClr val="accent1">
              <a:shade val="50000"/>
            </a:schemeClr>
          </a:lnRef>
          <a:fillRef idx="1">
            <a:schemeClr val="accent1"/>
          </a:fillRef>
          <a:effectRef idx="0">
            <a:schemeClr val="accent1"/>
          </a:effectRef>
          <a:fontRef idx="minor"/>
        </p:style>
      </p:sp>
      <p:sp>
        <p:nvSpPr>
          <p:cNvPr id="16" name="CustomShape 17"/>
          <p:cNvSpPr/>
          <p:nvPr/>
        </p:nvSpPr>
        <p:spPr>
          <a:xfrm>
            <a:off x="-394560" y="5668200"/>
            <a:ext cx="230040" cy="230040"/>
          </a:xfrm>
          <a:prstGeom prst="ellipse">
            <a:avLst/>
          </a:prstGeom>
          <a:solidFill>
            <a:srgbClr val="ef6347"/>
          </a:solidFill>
          <a:ln w="6480">
            <a:noFill/>
          </a:ln>
        </p:spPr>
        <p:style>
          <a:lnRef idx="2">
            <a:schemeClr val="accent1">
              <a:shade val="50000"/>
            </a:schemeClr>
          </a:lnRef>
          <a:fillRef idx="1">
            <a:schemeClr val="accent1"/>
          </a:fillRef>
          <a:effectRef idx="0">
            <a:schemeClr val="accent1"/>
          </a:effectRef>
          <a:fontRef idx="minor"/>
        </p:style>
      </p:sp>
      <p:sp>
        <p:nvSpPr>
          <p:cNvPr id="17" name="CustomShape 18"/>
          <p:cNvSpPr/>
          <p:nvPr/>
        </p:nvSpPr>
        <p:spPr>
          <a:xfrm>
            <a:off x="-394560" y="5978880"/>
            <a:ext cx="230040" cy="230040"/>
          </a:xfrm>
          <a:prstGeom prst="ellipse">
            <a:avLst/>
          </a:prstGeom>
          <a:solidFill>
            <a:srgbClr val="c96377"/>
          </a:solidFill>
          <a:ln w="6480">
            <a:noFill/>
          </a:ln>
        </p:spPr>
        <p:style>
          <a:lnRef idx="2">
            <a:schemeClr val="accent1">
              <a:shade val="50000"/>
            </a:schemeClr>
          </a:lnRef>
          <a:fillRef idx="1">
            <a:schemeClr val="accent1"/>
          </a:fillRef>
          <a:effectRef idx="0">
            <a:schemeClr val="accent1"/>
          </a:effectRef>
          <a:fontRef idx="minor"/>
        </p:style>
      </p:sp>
      <p:sp>
        <p:nvSpPr>
          <p:cNvPr id="18" name="CustomShape 19"/>
          <p:cNvSpPr/>
          <p:nvPr/>
        </p:nvSpPr>
        <p:spPr>
          <a:xfrm>
            <a:off x="-394560" y="6289920"/>
            <a:ext cx="230040" cy="230040"/>
          </a:xfrm>
          <a:prstGeom prst="ellipse">
            <a:avLst/>
          </a:prstGeom>
          <a:solidFill>
            <a:srgbClr val="8e72bf"/>
          </a:solidFill>
          <a:ln w="6480">
            <a:noFill/>
          </a:ln>
        </p:spPr>
        <p:style>
          <a:lnRef idx="2">
            <a:schemeClr val="accent1">
              <a:shade val="50000"/>
            </a:schemeClr>
          </a:lnRef>
          <a:fillRef idx="1">
            <a:schemeClr val="accent1"/>
          </a:fillRef>
          <a:effectRef idx="0">
            <a:schemeClr val="accent1"/>
          </a:effectRef>
          <a:fontRef idx="minor"/>
        </p:style>
      </p:sp>
      <p:sp>
        <p:nvSpPr>
          <p:cNvPr id="19" name="CustomShape 20"/>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20" name="CustomShape 21"/>
          <p:cNvSpPr/>
          <p:nvPr/>
        </p:nvSpPr>
        <p:spPr>
          <a:xfrm>
            <a:off x="5263200" y="6595560"/>
            <a:ext cx="1665360" cy="262080"/>
          </a:xfrm>
          <a:prstGeom prst="rect">
            <a:avLst/>
          </a:prstGeom>
          <a:noFill/>
          <a:ln>
            <a:noFill/>
          </a:ln>
        </p:spPr>
        <p:style>
          <a:lnRef idx="0"/>
          <a:fillRef idx="0"/>
          <a:effectRef idx="0"/>
          <a:fontRef idx="minor"/>
        </p:style>
        <p:txBody>
          <a:bodyPr lIns="0" rIns="0" tIns="0" bIns="0" anchor="ctr" anchorCtr="1">
            <a:noAutofit/>
          </a:bodyPr>
          <a:p>
            <a:pPr algn="ctr">
              <a:lnSpc>
                <a:spcPct val="100000"/>
              </a:lnSpc>
            </a:pPr>
            <a:r>
              <a:rPr b="0" lang="en-AU" sz="1000" spc="-1" strike="noStrike">
                <a:solidFill>
                  <a:srgbClr val="000000"/>
                </a:solidFill>
                <a:latin typeface="Calibri"/>
                <a:ea typeface="Roboto Light"/>
              </a:rPr>
              <a:t>Classification: Confidential</a:t>
            </a:r>
            <a:endParaRPr b="0" lang="en-IN" sz="1000" spc="-1" strike="noStrike">
              <a:latin typeface="Arial"/>
            </a:endParaRPr>
          </a:p>
        </p:txBody>
      </p:sp>
      <p:sp>
        <p:nvSpPr>
          <p:cNvPr id="21" name="PlaceHolder 22"/>
          <p:cNvSpPr>
            <a:spLocks noGrp="1"/>
          </p:cNvSpPr>
          <p:nvPr>
            <p:ph type="title"/>
          </p:nvPr>
        </p:nvSpPr>
        <p:spPr>
          <a:xfrm>
            <a:off x="1212840" y="1537560"/>
            <a:ext cx="4086000" cy="2387160"/>
          </a:xfrm>
          <a:prstGeom prst="rect">
            <a:avLst/>
          </a:prstGeom>
        </p:spPr>
        <p:txBody>
          <a:bodyPr lIns="0" rIns="90000" tIns="45000" bIns="45000" anchor="b">
            <a:noAutofit/>
          </a:bodyPr>
          <a:p>
            <a:pPr>
              <a:lnSpc>
                <a:spcPct val="100000"/>
              </a:lnSpc>
            </a:pPr>
            <a:r>
              <a:rPr b="0" lang="en-US" sz="2700" spc="-1" strike="noStrike">
                <a:solidFill>
                  <a:srgbClr val="000005"/>
                </a:solidFill>
                <a:latin typeface="Roboto Medium"/>
                <a:ea typeface="Roboto Medium"/>
              </a:rPr>
              <a:t>Insert title</a:t>
            </a:r>
            <a:endParaRPr b="0" lang="en-US" sz="2700" spc="-1" strike="noStrike">
              <a:solidFill>
                <a:srgbClr val="000005"/>
              </a:solidFill>
              <a:latin typeface="Roboto Light"/>
            </a:endParaRPr>
          </a:p>
        </p:txBody>
      </p:sp>
      <p:sp>
        <p:nvSpPr>
          <p:cNvPr id="22" name="CustomShape 23"/>
          <p:cNvSpPr/>
          <p:nvPr/>
        </p:nvSpPr>
        <p:spPr>
          <a:xfrm>
            <a:off x="169560" y="6202800"/>
            <a:ext cx="376560" cy="376560"/>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p:style>
      </p:sp>
      <p:sp>
        <p:nvSpPr>
          <p:cNvPr id="23" name="PlaceHolder 24"/>
          <p:cNvSpPr>
            <a:spLocks noGrp="1"/>
          </p:cNvSpPr>
          <p:nvPr>
            <p:ph type="body"/>
          </p:nvPr>
        </p:nvSpPr>
        <p:spPr>
          <a:xfrm>
            <a:off x="1212840" y="650880"/>
            <a:ext cx="2128320" cy="244080"/>
          </a:xfrm>
          <a:prstGeom prst="rect">
            <a:avLst/>
          </a:prstGeom>
        </p:spPr>
        <p:txBody>
          <a:bodyPr lIns="0" rIns="90000" tIns="45000" bIns="45000">
            <a:noAutofit/>
          </a:bodyPr>
          <a:p>
            <a:pPr>
              <a:lnSpc>
                <a:spcPct val="90000"/>
              </a:lnSpc>
              <a:spcBef>
                <a:spcPts val="1001"/>
              </a:spcBef>
            </a:pPr>
            <a:r>
              <a:rPr b="0" lang="en-US" sz="1000" spc="-1" strike="noStrike">
                <a:solidFill>
                  <a:srgbClr val="000005"/>
                </a:solidFill>
                <a:latin typeface="Roboto Light"/>
                <a:ea typeface="Roboto Light"/>
              </a:rPr>
              <a:t>Day Month Year</a:t>
            </a:r>
            <a:endParaRPr b="0" lang="en-US" sz="1000" spc="-1" strike="noStrike">
              <a:solidFill>
                <a:srgbClr val="000005"/>
              </a:solidFill>
              <a:latin typeface="Roboto"/>
            </a:endParaRPr>
          </a:p>
        </p:txBody>
      </p:sp>
      <p:sp>
        <p:nvSpPr>
          <p:cNvPr id="24" name="PlaceHolder 25"/>
          <p:cNvSpPr>
            <a:spLocks noGrp="1"/>
          </p:cNvSpPr>
          <p:nvPr>
            <p:ph type="body"/>
          </p:nvPr>
        </p:nvSpPr>
        <p:spPr>
          <a:xfrm>
            <a:off x="1212840" y="458640"/>
            <a:ext cx="2128320" cy="244080"/>
          </a:xfrm>
          <a:prstGeom prst="rect">
            <a:avLst/>
          </a:prstGeom>
        </p:spPr>
        <p:txBody>
          <a:bodyPr lIns="0" rIns="90000" tIns="45000" bIns="45000">
            <a:noAutofit/>
          </a:bodyPr>
          <a:p>
            <a:pPr>
              <a:lnSpc>
                <a:spcPct val="90000"/>
              </a:lnSpc>
              <a:spcBef>
                <a:spcPts val="1001"/>
              </a:spcBef>
            </a:pPr>
            <a:r>
              <a:rPr b="0" lang="en-US" sz="1000" spc="-1" strike="noStrike">
                <a:solidFill>
                  <a:srgbClr val="000005"/>
                </a:solidFill>
                <a:latin typeface="Roboto Medium"/>
                <a:ea typeface="Roboto Medium"/>
              </a:rPr>
              <a:t>Draft</a:t>
            </a:r>
            <a:endParaRPr b="0" lang="en-US" sz="1000" spc="-1" strike="noStrike">
              <a:solidFill>
                <a:srgbClr val="000005"/>
              </a:solidFill>
              <a:latin typeface="Roboto"/>
            </a:endParaRPr>
          </a:p>
        </p:txBody>
      </p:sp>
      <p:sp>
        <p:nvSpPr>
          <p:cNvPr id="25" name="CustomShape 26"/>
          <p:cNvSpPr/>
          <p:nvPr/>
        </p:nvSpPr>
        <p:spPr>
          <a:xfrm>
            <a:off x="7580520" y="0"/>
            <a:ext cx="4611240" cy="6857640"/>
          </a:xfrm>
          <a:prstGeom prst="rect">
            <a:avLst/>
          </a:prstGeom>
          <a:blipFill rotWithShape="0">
            <a:blip r:embed="rId2"/>
            <a:stretch>
              <a:fillRect l="0" t="-277" r="0" b="-277"/>
            </a:stretch>
          </a:blipFill>
          <a:ln>
            <a:noFill/>
          </a:ln>
        </p:spPr>
        <p:style>
          <a:lnRef idx="2">
            <a:schemeClr val="accent1">
              <a:shade val="50000"/>
            </a:schemeClr>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CustomShape 1"/>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3" name="CustomShape 2"/>
          <p:cNvSpPr/>
          <p:nvPr/>
        </p:nvSpPr>
        <p:spPr>
          <a:xfrm>
            <a:off x="127080" y="6239520"/>
            <a:ext cx="456840" cy="36468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74FF02F0-D0EC-46A5-8FBF-B01B77D61014}" type="slidenum">
              <a:rPr b="0" lang="en-AU" sz="1400" spc="-1" strike="noStrike">
                <a:solidFill>
                  <a:srgbClr val="ffffff"/>
                </a:solidFill>
                <a:latin typeface="Roboto"/>
                <a:ea typeface="Roboto"/>
              </a:rPr>
              <a:t>&lt;number&gt;</a:t>
            </a:fld>
            <a:endParaRPr b="0" lang="en-IN" sz="1400" spc="-1" strike="noStrike">
              <a:latin typeface="Arial"/>
            </a:endParaRPr>
          </a:p>
        </p:txBody>
      </p:sp>
      <p:sp>
        <p:nvSpPr>
          <p:cNvPr id="64" name="CustomShape 3"/>
          <p:cNvSpPr/>
          <p:nvPr/>
        </p:nvSpPr>
        <p:spPr>
          <a:xfrm>
            <a:off x="-394560" y="473760"/>
            <a:ext cx="229320" cy="229320"/>
          </a:xfrm>
          <a:prstGeom prst="ellipse">
            <a:avLst/>
          </a:prstGeom>
          <a:solidFill>
            <a:schemeClr val="bg1"/>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65" name="CustomShape 4"/>
          <p:cNvSpPr/>
          <p:nvPr/>
        </p:nvSpPr>
        <p:spPr>
          <a:xfrm>
            <a:off x="-394560" y="783720"/>
            <a:ext cx="229320" cy="229320"/>
          </a:xfrm>
          <a:prstGeom prst="ellipse">
            <a:avLst/>
          </a:prstGeom>
          <a:solidFill>
            <a:schemeClr val="tx1"/>
          </a:solidFill>
          <a:ln w="6480">
            <a:noFill/>
          </a:ln>
        </p:spPr>
        <p:style>
          <a:lnRef idx="2">
            <a:schemeClr val="accent1">
              <a:shade val="50000"/>
            </a:schemeClr>
          </a:lnRef>
          <a:fillRef idx="1">
            <a:schemeClr val="accent1"/>
          </a:fillRef>
          <a:effectRef idx="0">
            <a:schemeClr val="accent1"/>
          </a:effectRef>
          <a:fontRef idx="minor"/>
        </p:style>
      </p:sp>
      <p:sp>
        <p:nvSpPr>
          <p:cNvPr id="66" name="CustomShape 5"/>
          <p:cNvSpPr/>
          <p:nvPr/>
        </p:nvSpPr>
        <p:spPr>
          <a:xfrm>
            <a:off x="-394560" y="1093680"/>
            <a:ext cx="229320" cy="229320"/>
          </a:xfrm>
          <a:prstGeom prst="ellipse">
            <a:avLst/>
          </a:prstGeom>
          <a:solidFill>
            <a:schemeClr val="bg2"/>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67" name="CustomShape 6"/>
          <p:cNvSpPr/>
          <p:nvPr/>
        </p:nvSpPr>
        <p:spPr>
          <a:xfrm>
            <a:off x="-394560" y="1404000"/>
            <a:ext cx="229320" cy="229320"/>
          </a:xfrm>
          <a:prstGeom prst="ellipse">
            <a:avLst/>
          </a:prstGeom>
          <a:solidFill>
            <a:schemeClr val="accent1"/>
          </a:solidFill>
          <a:ln w="6480">
            <a:noFill/>
          </a:ln>
        </p:spPr>
        <p:style>
          <a:lnRef idx="2">
            <a:schemeClr val="accent1">
              <a:shade val="50000"/>
            </a:schemeClr>
          </a:lnRef>
          <a:fillRef idx="1">
            <a:schemeClr val="accent1"/>
          </a:fillRef>
          <a:effectRef idx="0">
            <a:schemeClr val="accent1"/>
          </a:effectRef>
          <a:fontRef idx="minor"/>
        </p:style>
      </p:sp>
      <p:sp>
        <p:nvSpPr>
          <p:cNvPr id="68" name="CustomShape 7"/>
          <p:cNvSpPr/>
          <p:nvPr/>
        </p:nvSpPr>
        <p:spPr>
          <a:xfrm>
            <a:off x="-394560" y="2333880"/>
            <a:ext cx="229320" cy="229320"/>
          </a:xfrm>
          <a:prstGeom prst="ellipse">
            <a:avLst/>
          </a:prstGeom>
          <a:solidFill>
            <a:schemeClr val="accent2"/>
          </a:solidFill>
          <a:ln w="6480">
            <a:noFill/>
          </a:ln>
        </p:spPr>
        <p:style>
          <a:lnRef idx="2">
            <a:schemeClr val="accent1">
              <a:shade val="50000"/>
            </a:schemeClr>
          </a:lnRef>
          <a:fillRef idx="1">
            <a:schemeClr val="accent1"/>
          </a:fillRef>
          <a:effectRef idx="0">
            <a:schemeClr val="accent1"/>
          </a:effectRef>
          <a:fontRef idx="minor"/>
        </p:style>
      </p:sp>
      <p:sp>
        <p:nvSpPr>
          <p:cNvPr id="69" name="CustomShape 8"/>
          <p:cNvSpPr/>
          <p:nvPr/>
        </p:nvSpPr>
        <p:spPr>
          <a:xfrm>
            <a:off x="-394560" y="1713960"/>
            <a:ext cx="229320" cy="229320"/>
          </a:xfrm>
          <a:prstGeom prst="ellipse">
            <a:avLst/>
          </a:prstGeom>
          <a:solidFill>
            <a:schemeClr val="accent4"/>
          </a:solidFill>
          <a:ln w="6480">
            <a:noFill/>
          </a:ln>
        </p:spPr>
        <p:style>
          <a:lnRef idx="2">
            <a:schemeClr val="accent1">
              <a:shade val="50000"/>
            </a:schemeClr>
          </a:lnRef>
          <a:fillRef idx="1">
            <a:schemeClr val="accent1"/>
          </a:fillRef>
          <a:effectRef idx="0">
            <a:schemeClr val="accent1"/>
          </a:effectRef>
          <a:fontRef idx="minor"/>
        </p:style>
      </p:sp>
      <p:sp>
        <p:nvSpPr>
          <p:cNvPr id="70" name="CustomShape 9"/>
          <p:cNvSpPr/>
          <p:nvPr/>
        </p:nvSpPr>
        <p:spPr>
          <a:xfrm>
            <a:off x="-394560" y="2023920"/>
            <a:ext cx="229320" cy="229320"/>
          </a:xfrm>
          <a:prstGeom prst="ellipse">
            <a:avLst/>
          </a:prstGeom>
          <a:solidFill>
            <a:schemeClr val="accent3"/>
          </a:solidFill>
          <a:ln w="6480">
            <a:noFill/>
          </a:ln>
        </p:spPr>
        <p:style>
          <a:lnRef idx="2">
            <a:schemeClr val="accent1">
              <a:shade val="50000"/>
            </a:schemeClr>
          </a:lnRef>
          <a:fillRef idx="1">
            <a:schemeClr val="accent1"/>
          </a:fillRef>
          <a:effectRef idx="0">
            <a:schemeClr val="accent1"/>
          </a:effectRef>
          <a:fontRef idx="minor"/>
        </p:style>
      </p:sp>
      <p:sp>
        <p:nvSpPr>
          <p:cNvPr id="71" name="CustomShape 10"/>
          <p:cNvSpPr/>
          <p:nvPr/>
        </p:nvSpPr>
        <p:spPr>
          <a:xfrm>
            <a:off x="-394560" y="2644200"/>
            <a:ext cx="229320" cy="229320"/>
          </a:xfrm>
          <a:prstGeom prst="ellipse">
            <a:avLst/>
          </a:prstGeom>
          <a:solidFill>
            <a:schemeClr val="accent6"/>
          </a:solidFill>
          <a:ln w="6480">
            <a:noFill/>
          </a:ln>
        </p:spPr>
        <p:style>
          <a:lnRef idx="2">
            <a:schemeClr val="accent1">
              <a:shade val="50000"/>
            </a:schemeClr>
          </a:lnRef>
          <a:fillRef idx="1">
            <a:schemeClr val="accent1"/>
          </a:fillRef>
          <a:effectRef idx="0">
            <a:schemeClr val="accent1"/>
          </a:effectRef>
          <a:fontRef idx="minor"/>
        </p:style>
      </p:sp>
      <p:sp>
        <p:nvSpPr>
          <p:cNvPr id="72" name="CustomShape 11"/>
          <p:cNvSpPr/>
          <p:nvPr/>
        </p:nvSpPr>
        <p:spPr>
          <a:xfrm>
            <a:off x="-394560" y="3803040"/>
            <a:ext cx="230040" cy="230040"/>
          </a:xfrm>
          <a:prstGeom prst="ellipse">
            <a:avLst/>
          </a:prstGeom>
          <a:solidFill>
            <a:srgbClr val="3f68ad"/>
          </a:solidFill>
          <a:ln w="6480">
            <a:noFill/>
          </a:ln>
        </p:spPr>
        <p:style>
          <a:lnRef idx="2">
            <a:schemeClr val="accent1">
              <a:shade val="50000"/>
            </a:schemeClr>
          </a:lnRef>
          <a:fillRef idx="1">
            <a:schemeClr val="accent1"/>
          </a:fillRef>
          <a:effectRef idx="0">
            <a:schemeClr val="accent1"/>
          </a:effectRef>
          <a:fontRef idx="minor"/>
        </p:style>
      </p:sp>
      <p:sp>
        <p:nvSpPr>
          <p:cNvPr id="73" name="CustomShape 12"/>
          <p:cNvSpPr/>
          <p:nvPr/>
        </p:nvSpPr>
        <p:spPr>
          <a:xfrm>
            <a:off x="-394560" y="4113720"/>
            <a:ext cx="230040" cy="230040"/>
          </a:xfrm>
          <a:prstGeom prst="ellipse">
            <a:avLst/>
          </a:prstGeom>
          <a:solidFill>
            <a:srgbClr val="44b5c4"/>
          </a:solidFill>
          <a:ln w="6480">
            <a:noFill/>
          </a:ln>
        </p:spPr>
        <p:style>
          <a:lnRef idx="2">
            <a:schemeClr val="accent1">
              <a:shade val="50000"/>
            </a:schemeClr>
          </a:lnRef>
          <a:fillRef idx="1">
            <a:schemeClr val="accent1"/>
          </a:fillRef>
          <a:effectRef idx="0">
            <a:schemeClr val="accent1"/>
          </a:effectRef>
          <a:fontRef idx="minor"/>
        </p:style>
      </p:sp>
      <p:sp>
        <p:nvSpPr>
          <p:cNvPr id="74" name="CustomShape 13"/>
          <p:cNvSpPr/>
          <p:nvPr/>
        </p:nvSpPr>
        <p:spPr>
          <a:xfrm>
            <a:off x="-394560" y="4424760"/>
            <a:ext cx="230040" cy="230040"/>
          </a:xfrm>
          <a:prstGeom prst="ellipse">
            <a:avLst/>
          </a:prstGeom>
          <a:solidFill>
            <a:srgbClr val="44d6a3"/>
          </a:solidFill>
          <a:ln w="6480">
            <a:noFill/>
          </a:ln>
        </p:spPr>
        <p:style>
          <a:lnRef idx="2">
            <a:schemeClr val="accent1">
              <a:shade val="50000"/>
            </a:schemeClr>
          </a:lnRef>
          <a:fillRef idx="1">
            <a:schemeClr val="accent1"/>
          </a:fillRef>
          <a:effectRef idx="0">
            <a:schemeClr val="accent1"/>
          </a:effectRef>
          <a:fontRef idx="minor"/>
        </p:style>
      </p:sp>
      <p:sp>
        <p:nvSpPr>
          <p:cNvPr id="75" name="CustomShape 14"/>
          <p:cNvSpPr/>
          <p:nvPr/>
        </p:nvSpPr>
        <p:spPr>
          <a:xfrm>
            <a:off x="-394560" y="4735440"/>
            <a:ext cx="230040" cy="230040"/>
          </a:xfrm>
          <a:prstGeom prst="ellipse">
            <a:avLst/>
          </a:prstGeom>
          <a:solidFill>
            <a:srgbClr val="7fdd7c"/>
          </a:solidFill>
          <a:ln w="6480">
            <a:noFill/>
          </a:ln>
        </p:spPr>
        <p:style>
          <a:lnRef idx="2">
            <a:schemeClr val="accent1">
              <a:shade val="50000"/>
            </a:schemeClr>
          </a:lnRef>
          <a:fillRef idx="1">
            <a:schemeClr val="accent1"/>
          </a:fillRef>
          <a:effectRef idx="0">
            <a:schemeClr val="accent1"/>
          </a:effectRef>
          <a:fontRef idx="minor"/>
        </p:style>
      </p:sp>
      <p:sp>
        <p:nvSpPr>
          <p:cNvPr id="76" name="CustomShape 15"/>
          <p:cNvSpPr/>
          <p:nvPr/>
        </p:nvSpPr>
        <p:spPr>
          <a:xfrm>
            <a:off x="-394560" y="5046480"/>
            <a:ext cx="230040" cy="230040"/>
          </a:xfrm>
          <a:prstGeom prst="ellipse">
            <a:avLst/>
          </a:prstGeom>
          <a:solidFill>
            <a:srgbClr val="eacc77"/>
          </a:solidFill>
          <a:ln w="6480">
            <a:noFill/>
          </a:ln>
        </p:spPr>
        <p:style>
          <a:lnRef idx="2">
            <a:schemeClr val="accent1">
              <a:shade val="50000"/>
            </a:schemeClr>
          </a:lnRef>
          <a:fillRef idx="1">
            <a:schemeClr val="accent1"/>
          </a:fillRef>
          <a:effectRef idx="0">
            <a:schemeClr val="accent1"/>
          </a:effectRef>
          <a:fontRef idx="minor"/>
        </p:style>
      </p:sp>
      <p:sp>
        <p:nvSpPr>
          <p:cNvPr id="77" name="CustomShape 16"/>
          <p:cNvSpPr/>
          <p:nvPr/>
        </p:nvSpPr>
        <p:spPr>
          <a:xfrm>
            <a:off x="-394560" y="5357160"/>
            <a:ext cx="230040" cy="230040"/>
          </a:xfrm>
          <a:prstGeom prst="ellipse">
            <a:avLst/>
          </a:prstGeom>
          <a:solidFill>
            <a:srgbClr val="ef9b47"/>
          </a:solidFill>
          <a:ln w="6480">
            <a:noFill/>
          </a:ln>
        </p:spPr>
        <p:style>
          <a:lnRef idx="2">
            <a:schemeClr val="accent1">
              <a:shade val="50000"/>
            </a:schemeClr>
          </a:lnRef>
          <a:fillRef idx="1">
            <a:schemeClr val="accent1"/>
          </a:fillRef>
          <a:effectRef idx="0">
            <a:schemeClr val="accent1"/>
          </a:effectRef>
          <a:fontRef idx="minor"/>
        </p:style>
      </p:sp>
      <p:sp>
        <p:nvSpPr>
          <p:cNvPr id="78" name="CustomShape 17"/>
          <p:cNvSpPr/>
          <p:nvPr/>
        </p:nvSpPr>
        <p:spPr>
          <a:xfrm>
            <a:off x="-394560" y="5668200"/>
            <a:ext cx="230040" cy="230040"/>
          </a:xfrm>
          <a:prstGeom prst="ellipse">
            <a:avLst/>
          </a:prstGeom>
          <a:solidFill>
            <a:srgbClr val="ef6347"/>
          </a:solidFill>
          <a:ln w="6480">
            <a:noFill/>
          </a:ln>
        </p:spPr>
        <p:style>
          <a:lnRef idx="2">
            <a:schemeClr val="accent1">
              <a:shade val="50000"/>
            </a:schemeClr>
          </a:lnRef>
          <a:fillRef idx="1">
            <a:schemeClr val="accent1"/>
          </a:fillRef>
          <a:effectRef idx="0">
            <a:schemeClr val="accent1"/>
          </a:effectRef>
          <a:fontRef idx="minor"/>
        </p:style>
      </p:sp>
      <p:sp>
        <p:nvSpPr>
          <p:cNvPr id="79" name="CustomShape 18"/>
          <p:cNvSpPr/>
          <p:nvPr/>
        </p:nvSpPr>
        <p:spPr>
          <a:xfrm>
            <a:off x="-394560" y="5978880"/>
            <a:ext cx="230040" cy="230040"/>
          </a:xfrm>
          <a:prstGeom prst="ellipse">
            <a:avLst/>
          </a:prstGeom>
          <a:solidFill>
            <a:srgbClr val="c96377"/>
          </a:solidFill>
          <a:ln w="6480">
            <a:noFill/>
          </a:ln>
        </p:spPr>
        <p:style>
          <a:lnRef idx="2">
            <a:schemeClr val="accent1">
              <a:shade val="50000"/>
            </a:schemeClr>
          </a:lnRef>
          <a:fillRef idx="1">
            <a:schemeClr val="accent1"/>
          </a:fillRef>
          <a:effectRef idx="0">
            <a:schemeClr val="accent1"/>
          </a:effectRef>
          <a:fontRef idx="minor"/>
        </p:style>
      </p:sp>
      <p:sp>
        <p:nvSpPr>
          <p:cNvPr id="80" name="CustomShape 19"/>
          <p:cNvSpPr/>
          <p:nvPr/>
        </p:nvSpPr>
        <p:spPr>
          <a:xfrm>
            <a:off x="-394560" y="6289920"/>
            <a:ext cx="230040" cy="230040"/>
          </a:xfrm>
          <a:prstGeom prst="ellipse">
            <a:avLst/>
          </a:prstGeom>
          <a:solidFill>
            <a:srgbClr val="8e72bf"/>
          </a:solidFill>
          <a:ln w="6480">
            <a:noFill/>
          </a:ln>
        </p:spPr>
        <p:style>
          <a:lnRef idx="2">
            <a:schemeClr val="accent1">
              <a:shade val="50000"/>
            </a:schemeClr>
          </a:lnRef>
          <a:fillRef idx="1">
            <a:schemeClr val="accent1"/>
          </a:fillRef>
          <a:effectRef idx="0">
            <a:schemeClr val="accent1"/>
          </a:effectRef>
          <a:fontRef idx="minor"/>
        </p:style>
      </p:sp>
      <p:sp>
        <p:nvSpPr>
          <p:cNvPr id="81" name="CustomShape 20"/>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82" name="CustomShape 21"/>
          <p:cNvSpPr/>
          <p:nvPr/>
        </p:nvSpPr>
        <p:spPr>
          <a:xfrm>
            <a:off x="5263200" y="6595560"/>
            <a:ext cx="1665360" cy="262080"/>
          </a:xfrm>
          <a:prstGeom prst="rect">
            <a:avLst/>
          </a:prstGeom>
          <a:noFill/>
          <a:ln>
            <a:noFill/>
          </a:ln>
        </p:spPr>
        <p:style>
          <a:lnRef idx="0"/>
          <a:fillRef idx="0"/>
          <a:effectRef idx="0"/>
          <a:fontRef idx="minor"/>
        </p:style>
        <p:txBody>
          <a:bodyPr lIns="0" rIns="0" tIns="0" bIns="0" anchor="ctr" anchorCtr="1">
            <a:noAutofit/>
          </a:bodyPr>
          <a:p>
            <a:pPr algn="ctr">
              <a:lnSpc>
                <a:spcPct val="100000"/>
              </a:lnSpc>
            </a:pPr>
            <a:r>
              <a:rPr b="0" lang="en-AU" sz="1000" spc="-1" strike="noStrike">
                <a:solidFill>
                  <a:srgbClr val="000000"/>
                </a:solidFill>
                <a:latin typeface="Calibri"/>
                <a:ea typeface="Roboto Light"/>
              </a:rPr>
              <a:t>Classification: Confidential</a:t>
            </a:r>
            <a:endParaRPr b="0" lang="en-IN" sz="1000" spc="-1" strike="noStrike">
              <a:latin typeface="Arial"/>
            </a:endParaRPr>
          </a:p>
        </p:txBody>
      </p:sp>
      <p:sp>
        <p:nvSpPr>
          <p:cNvPr id="83" name="CustomShape 22"/>
          <p:cNvSpPr/>
          <p:nvPr/>
        </p:nvSpPr>
        <p:spPr>
          <a:xfrm>
            <a:off x="740520" y="1777680"/>
            <a:ext cx="11451240" cy="50799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84" name="CustomShape 23"/>
          <p:cNvSpPr/>
          <p:nvPr/>
        </p:nvSpPr>
        <p:spPr>
          <a:xfrm>
            <a:off x="9004320" y="0"/>
            <a:ext cx="318744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5" name="CustomShape 24"/>
          <p:cNvSpPr/>
          <p:nvPr/>
        </p:nvSpPr>
        <p:spPr>
          <a:xfrm>
            <a:off x="11677680" y="500040"/>
            <a:ext cx="1072800" cy="1072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6" name="CustomShape 25"/>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87" name="CustomShape 26"/>
          <p:cNvSpPr/>
          <p:nvPr/>
        </p:nvSpPr>
        <p:spPr>
          <a:xfrm>
            <a:off x="1197000" y="400320"/>
            <a:ext cx="7445880" cy="824040"/>
          </a:xfrm>
          <a:prstGeom prst="rect">
            <a:avLst/>
          </a:prstGeom>
          <a:noFill/>
          <a:ln>
            <a:noFill/>
          </a:ln>
        </p:spPr>
        <p:style>
          <a:lnRef idx="0"/>
          <a:fillRef idx="0"/>
          <a:effectRef idx="0"/>
          <a:fontRef idx="minor"/>
        </p:style>
        <p:txBody>
          <a:bodyPr lIns="0" rIns="0" tIns="0" bIns="0" anchor="ctr">
            <a:noAutofit/>
          </a:bodyPr>
          <a:p>
            <a:pPr>
              <a:lnSpc>
                <a:spcPct val="100000"/>
              </a:lnSpc>
              <a:spcBef>
                <a:spcPts val="1001"/>
              </a:spcBef>
            </a:pPr>
            <a:r>
              <a:rPr b="0" lang="en-AU" sz="2400" spc="-1" strike="noStrike">
                <a:solidFill>
                  <a:srgbClr val="000005"/>
                </a:solidFill>
                <a:latin typeface="Roboto"/>
                <a:ea typeface="Roboto"/>
              </a:rPr>
              <a:t>Our 17 year history assures best practice in privacy, security and the ethical use of data</a:t>
            </a:r>
            <a:endParaRPr b="0" lang="en-IN" sz="2400" spc="-1" strike="noStrike">
              <a:latin typeface="Arial"/>
            </a:endParaRPr>
          </a:p>
        </p:txBody>
      </p:sp>
      <p:sp>
        <p:nvSpPr>
          <p:cNvPr id="88" name="CustomShape 27"/>
          <p:cNvSpPr/>
          <p:nvPr/>
        </p:nvSpPr>
        <p:spPr>
          <a:xfrm>
            <a:off x="9407520" y="2417760"/>
            <a:ext cx="2338560" cy="2180160"/>
          </a:xfrm>
          <a:prstGeom prst="rect">
            <a:avLst/>
          </a:prstGeom>
          <a:noFill/>
          <a:ln>
            <a:noFill/>
          </a:ln>
        </p:spPr>
        <p:style>
          <a:lnRef idx="0"/>
          <a:fillRef idx="0"/>
          <a:effectRef idx="0"/>
          <a:fontRef idx="minor"/>
        </p:style>
        <p:txBody>
          <a:bodyPr lIns="0" rIns="0" tIns="0" bIns="0" anchor="ctr">
            <a:noAutofit/>
          </a:bodyPr>
          <a:p>
            <a:pPr>
              <a:lnSpc>
                <a:spcPct val="90000"/>
              </a:lnSpc>
              <a:spcBef>
                <a:spcPts val="1001"/>
              </a:spcBef>
            </a:pPr>
            <a:r>
              <a:rPr b="0" lang="en-AU" sz="1800" spc="-1" strike="noStrike">
                <a:solidFill>
                  <a:srgbClr val="ffffff"/>
                </a:solidFill>
                <a:latin typeface="Roboto Light"/>
                <a:ea typeface="Roboto"/>
              </a:rPr>
              <a:t>Quantium believes </a:t>
            </a:r>
            <a:br/>
            <a:r>
              <a:rPr b="0" lang="en-AU" sz="1800" spc="-1" strike="noStrike">
                <a:solidFill>
                  <a:srgbClr val="ffffff"/>
                </a:solidFill>
                <a:latin typeface="Roboto Light"/>
                <a:ea typeface="Roboto"/>
              </a:rPr>
              <a:t>in using data for progress, with great care and responsibility. As such please respect the commercial in confidence nature </a:t>
            </a:r>
            <a:br/>
            <a:r>
              <a:rPr b="0" lang="en-AU" sz="1800" spc="-1" strike="noStrike">
                <a:solidFill>
                  <a:srgbClr val="ffffff"/>
                </a:solidFill>
                <a:latin typeface="Roboto Light"/>
                <a:ea typeface="Roboto"/>
              </a:rPr>
              <a:t>of this document.</a:t>
            </a:r>
            <a:endParaRPr b="0" lang="en-IN" sz="1800" spc="-1" strike="noStrike">
              <a:latin typeface="Arial"/>
            </a:endParaRPr>
          </a:p>
        </p:txBody>
      </p:sp>
      <p:sp>
        <p:nvSpPr>
          <p:cNvPr id="89" name="CustomShape 28"/>
          <p:cNvSpPr/>
          <p:nvPr/>
        </p:nvSpPr>
        <p:spPr>
          <a:xfrm>
            <a:off x="9407520" y="500040"/>
            <a:ext cx="2206800" cy="1072800"/>
          </a:xfrm>
          <a:prstGeom prst="rect">
            <a:avLst/>
          </a:prstGeom>
          <a:noFill/>
          <a:ln>
            <a:noFill/>
          </a:ln>
        </p:spPr>
        <p:style>
          <a:lnRef idx="0"/>
          <a:fillRef idx="0"/>
          <a:effectRef idx="0"/>
          <a:fontRef idx="minor"/>
        </p:style>
        <p:txBody>
          <a:bodyPr lIns="0" rIns="0" tIns="0" bIns="0">
            <a:noAutofit/>
          </a:bodyPr>
          <a:p>
            <a:pPr>
              <a:lnSpc>
                <a:spcPct val="90000"/>
              </a:lnSpc>
              <a:spcBef>
                <a:spcPts val="1001"/>
              </a:spcBef>
            </a:pPr>
            <a:r>
              <a:rPr b="0" lang="en-AU" sz="2400" spc="-1" strike="noStrike">
                <a:solidFill>
                  <a:srgbClr val="ffffff"/>
                </a:solidFill>
                <a:latin typeface="Roboto"/>
                <a:ea typeface="Roboto"/>
              </a:rPr>
              <a:t>We all have a responsibility</a:t>
            </a:r>
            <a:br/>
            <a:r>
              <a:rPr b="0" lang="en-AU" sz="2400" spc="-1" strike="noStrike">
                <a:solidFill>
                  <a:srgbClr val="ffffff"/>
                </a:solidFill>
                <a:latin typeface="Roboto"/>
                <a:ea typeface="Roboto"/>
              </a:rPr>
              <a:t>to use data</a:t>
            </a:r>
            <a:br/>
            <a:r>
              <a:rPr b="0" lang="en-AU" sz="2400" spc="-1" strike="noStrike">
                <a:solidFill>
                  <a:srgbClr val="ffffff"/>
                </a:solidFill>
                <a:latin typeface="Roboto"/>
                <a:ea typeface="Roboto"/>
              </a:rPr>
              <a:t>for good</a:t>
            </a:r>
            <a:endParaRPr b="0" lang="en-IN" sz="2400" spc="-1" strike="noStrike">
              <a:latin typeface="Arial"/>
            </a:endParaRPr>
          </a:p>
        </p:txBody>
      </p:sp>
      <p:sp>
        <p:nvSpPr>
          <p:cNvPr id="90" name="CustomShape 29"/>
          <p:cNvSpPr/>
          <p:nvPr/>
        </p:nvSpPr>
        <p:spPr>
          <a:xfrm>
            <a:off x="1197000" y="1974240"/>
            <a:ext cx="2310840" cy="303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rIns="90000" tIns="45000" bIns="45000" anchor="ctr">
            <a:spAutoFit/>
          </a:bodyPr>
          <a:p>
            <a:pPr>
              <a:lnSpc>
                <a:spcPct val="100000"/>
              </a:lnSpc>
            </a:pPr>
            <a:r>
              <a:rPr b="0" lang="en-AU" sz="1400" spc="-1" strike="noStrike">
                <a:solidFill>
                  <a:srgbClr val="000005"/>
                </a:solidFill>
                <a:latin typeface="Roboto Medium"/>
                <a:ea typeface="Roboto Medium"/>
              </a:rPr>
              <a:t>Privacy</a:t>
            </a:r>
            <a:endParaRPr b="0" lang="en-IN" sz="1400" spc="-1" strike="noStrike">
              <a:latin typeface="Arial"/>
            </a:endParaRPr>
          </a:p>
        </p:txBody>
      </p:sp>
      <p:sp>
        <p:nvSpPr>
          <p:cNvPr id="91" name="CustomShape 30"/>
          <p:cNvSpPr/>
          <p:nvPr/>
        </p:nvSpPr>
        <p:spPr>
          <a:xfrm>
            <a:off x="1197000" y="2254680"/>
            <a:ext cx="2310840" cy="2418480"/>
          </a:xfrm>
          <a:prstGeom prst="rect">
            <a:avLst/>
          </a:prstGeom>
          <a:noFill/>
          <a:ln>
            <a:noFill/>
          </a:ln>
        </p:spPr>
        <p:style>
          <a:lnRef idx="0"/>
          <a:fillRef idx="0"/>
          <a:effectRef idx="0"/>
          <a:fontRef idx="minor"/>
        </p:style>
        <p:txBody>
          <a:bodyPr lIns="0" rIns="0" tIns="45000" bIns="45000">
            <a:spAutoFit/>
          </a:bodyPr>
          <a:p>
            <a:pPr marL="180000" indent="-179640">
              <a:lnSpc>
                <a:spcPct val="100000"/>
              </a:lnSpc>
              <a:spcAft>
                <a:spcPts val="601"/>
              </a:spcAft>
              <a:buClr>
                <a:srgbClr val="000005"/>
              </a:buClr>
              <a:buFont typeface="Roboto Light"/>
              <a:buChar char="•"/>
            </a:pPr>
            <a:r>
              <a:rPr b="0" lang="en-AU" sz="1100" spc="-1" strike="noStrike">
                <a:solidFill>
                  <a:srgbClr val="000005"/>
                </a:solidFill>
                <a:latin typeface="Roboto Light"/>
                <a:ea typeface="Roboto Light"/>
              </a:rPr>
              <a:t>We have built our business based on privacy by design principles </a:t>
            </a:r>
            <a:br/>
            <a:r>
              <a:rPr b="0" lang="en-AU" sz="1100" spc="-1" strike="noStrike">
                <a:solidFill>
                  <a:srgbClr val="000005"/>
                </a:solidFill>
                <a:latin typeface="Roboto Light"/>
                <a:ea typeface="Roboto Light"/>
              </a:rPr>
              <a:t>for the past 17 years</a:t>
            </a:r>
            <a:endParaRPr b="0" lang="en-IN" sz="1100" spc="-1" strike="noStrike">
              <a:latin typeface="Arial"/>
            </a:endParaRPr>
          </a:p>
          <a:p>
            <a:pPr marL="180000" indent="-179640">
              <a:lnSpc>
                <a:spcPct val="100000"/>
              </a:lnSpc>
              <a:spcAft>
                <a:spcPts val="601"/>
              </a:spcAft>
              <a:buClr>
                <a:srgbClr val="000005"/>
              </a:buClr>
              <a:buFont typeface="Roboto Light"/>
              <a:buChar char="•"/>
            </a:pPr>
            <a:r>
              <a:rPr b="0" lang="en-AU" sz="1100" spc="-1" strike="noStrike">
                <a:solidFill>
                  <a:srgbClr val="000005"/>
                </a:solidFill>
                <a:latin typeface="Roboto Light"/>
                <a:ea typeface="Roboto Light"/>
              </a:rPr>
              <a:t>Quantium has strict protocols</a:t>
            </a:r>
            <a:br/>
            <a:r>
              <a:rPr b="0" lang="en-AU" sz="1100" spc="-1" strike="noStrike">
                <a:solidFill>
                  <a:srgbClr val="000005"/>
                </a:solidFill>
                <a:latin typeface="Roboto Light"/>
                <a:ea typeface="Roboto Light"/>
              </a:rPr>
              <a:t>around the receipt and storage </a:t>
            </a:r>
            <a:br/>
            <a:r>
              <a:rPr b="0" lang="en-AU" sz="1100" spc="-1" strike="noStrike">
                <a:solidFill>
                  <a:srgbClr val="000005"/>
                </a:solidFill>
                <a:latin typeface="Roboto Light"/>
                <a:ea typeface="Roboto Light"/>
              </a:rPr>
              <a:t>of personal information</a:t>
            </a:r>
            <a:endParaRPr b="0" lang="en-IN" sz="1100" spc="-1" strike="noStrike">
              <a:latin typeface="Arial"/>
            </a:endParaRPr>
          </a:p>
          <a:p>
            <a:pPr marL="180000" indent="-179640">
              <a:lnSpc>
                <a:spcPct val="100000"/>
              </a:lnSpc>
              <a:spcAft>
                <a:spcPts val="601"/>
              </a:spcAft>
              <a:buClr>
                <a:srgbClr val="000005"/>
              </a:buClr>
              <a:buFont typeface="Roboto Light"/>
              <a:buChar char="•"/>
            </a:pPr>
            <a:r>
              <a:rPr b="0" lang="en-AU" sz="1100" spc="-1" strike="noStrike">
                <a:solidFill>
                  <a:srgbClr val="000005"/>
                </a:solidFill>
                <a:latin typeface="Roboto Light"/>
                <a:ea typeface="Roboto Light"/>
              </a:rPr>
              <a:t>All information is de-identified using an irreversible tokenisation process with no ability to</a:t>
            </a:r>
            <a:br/>
            <a:r>
              <a:rPr b="0" lang="en-AU" sz="1100" spc="-1" strike="noStrike">
                <a:solidFill>
                  <a:srgbClr val="000005"/>
                </a:solidFill>
                <a:latin typeface="Roboto Light"/>
                <a:ea typeface="Roboto Light"/>
              </a:rPr>
              <a:t>re-identify individuals.</a:t>
            </a:r>
            <a:endParaRPr b="0" lang="en-IN" sz="1100" spc="-1" strike="noStrike">
              <a:latin typeface="Arial"/>
            </a:endParaRPr>
          </a:p>
        </p:txBody>
      </p:sp>
      <p:sp>
        <p:nvSpPr>
          <p:cNvPr id="92" name="CustomShape 31"/>
          <p:cNvSpPr/>
          <p:nvPr/>
        </p:nvSpPr>
        <p:spPr>
          <a:xfrm>
            <a:off x="3957480" y="1974240"/>
            <a:ext cx="2310840" cy="303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rIns="90000" tIns="45000" bIns="45000" anchor="ctr">
            <a:spAutoFit/>
          </a:bodyPr>
          <a:p>
            <a:pPr>
              <a:lnSpc>
                <a:spcPct val="100000"/>
              </a:lnSpc>
            </a:pPr>
            <a:r>
              <a:rPr b="0" lang="en-AU" sz="1400" spc="-1" strike="noStrike">
                <a:solidFill>
                  <a:srgbClr val="000005"/>
                </a:solidFill>
                <a:latin typeface="Roboto Medium"/>
                <a:ea typeface="Roboto Medium"/>
              </a:rPr>
              <a:t>Security</a:t>
            </a:r>
            <a:endParaRPr b="0" lang="en-IN" sz="1400" spc="-1" strike="noStrike">
              <a:latin typeface="Arial"/>
            </a:endParaRPr>
          </a:p>
        </p:txBody>
      </p:sp>
      <p:sp>
        <p:nvSpPr>
          <p:cNvPr id="93" name="CustomShape 32"/>
          <p:cNvSpPr/>
          <p:nvPr/>
        </p:nvSpPr>
        <p:spPr>
          <a:xfrm>
            <a:off x="3957480" y="2254680"/>
            <a:ext cx="2310840" cy="3986640"/>
          </a:xfrm>
          <a:prstGeom prst="rect">
            <a:avLst/>
          </a:prstGeom>
          <a:noFill/>
          <a:ln>
            <a:noFill/>
          </a:ln>
        </p:spPr>
        <p:style>
          <a:lnRef idx="0"/>
          <a:fillRef idx="0"/>
          <a:effectRef idx="0"/>
          <a:fontRef idx="minor"/>
        </p:style>
        <p:txBody>
          <a:bodyPr lIns="0" rIns="90000" tIns="45000" bIns="45000">
            <a:spAutoFit/>
          </a:bodyPr>
          <a:p>
            <a:pPr marL="180000" indent="-179640">
              <a:lnSpc>
                <a:spcPct val="100000"/>
              </a:lnSpc>
              <a:spcAft>
                <a:spcPts val="601"/>
              </a:spcAft>
              <a:buClr>
                <a:srgbClr val="000005"/>
              </a:buClr>
              <a:buFont typeface="Roboto Light"/>
              <a:buChar char="•"/>
            </a:pPr>
            <a:r>
              <a:rPr b="0" lang="en-AU" sz="1100" spc="-1" strike="noStrike">
                <a:solidFill>
                  <a:srgbClr val="000005"/>
                </a:solidFill>
                <a:latin typeface="Roboto Light"/>
                <a:ea typeface="Roboto Light"/>
              </a:rPr>
              <a:t>We are ISO27001 certified - internationally recognised </a:t>
            </a:r>
            <a:br/>
            <a:r>
              <a:rPr b="0" lang="en-AU" sz="1100" spc="-1" strike="noStrike">
                <a:solidFill>
                  <a:srgbClr val="000005"/>
                </a:solidFill>
                <a:latin typeface="Roboto Light"/>
                <a:ea typeface="Roboto Light"/>
              </a:rPr>
              <a:t>for our ability to uphold best practice standards across information security</a:t>
            </a:r>
            <a:endParaRPr b="0" lang="en-IN" sz="1100" spc="-1" strike="noStrike">
              <a:latin typeface="Arial"/>
            </a:endParaRPr>
          </a:p>
          <a:p>
            <a:pPr marL="180000" indent="-17964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We use ‘bank grade’ security </a:t>
            </a:r>
            <a:br/>
            <a:r>
              <a:rPr b="0" lang="en-US" sz="1100" spc="-1" strike="noStrike">
                <a:solidFill>
                  <a:srgbClr val="000005"/>
                </a:solidFill>
                <a:latin typeface="Roboto Light"/>
                <a:ea typeface="Roboto Light"/>
              </a:rPr>
              <a:t>to store and process our data</a:t>
            </a:r>
            <a:endParaRPr b="0" lang="en-IN" sz="1100" spc="-1" strike="noStrike">
              <a:latin typeface="Arial"/>
            </a:endParaRPr>
          </a:p>
          <a:p>
            <a:pPr marL="180000" indent="-17964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Comply with 200+ security requirements from NAB, Woolworths and other </a:t>
            </a:r>
            <a:br/>
            <a:r>
              <a:rPr b="0" lang="en-US" sz="1100" spc="-1" strike="noStrike">
                <a:solidFill>
                  <a:srgbClr val="000005"/>
                </a:solidFill>
                <a:latin typeface="Roboto Light"/>
                <a:ea typeface="Roboto Light"/>
              </a:rPr>
              <a:t>data partners</a:t>
            </a:r>
            <a:endParaRPr b="0" lang="en-IN" sz="1100" spc="-1" strike="noStrike">
              <a:latin typeface="Arial"/>
            </a:endParaRPr>
          </a:p>
          <a:p>
            <a:pPr marL="180000" indent="-17964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All partner data is held in separate restricted environments</a:t>
            </a:r>
            <a:endParaRPr b="0" lang="en-IN" sz="1100" spc="-1" strike="noStrike">
              <a:latin typeface="Arial"/>
            </a:endParaRPr>
          </a:p>
          <a:p>
            <a:pPr marL="180000" indent="-17964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All access to partner data is limited to essential staff only</a:t>
            </a:r>
            <a:endParaRPr b="0" lang="en-IN" sz="1100" spc="-1" strike="noStrike">
              <a:latin typeface="Arial"/>
            </a:endParaRPr>
          </a:p>
          <a:p>
            <a:pPr marL="180000" indent="-17964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Security environment and processes regularly audited </a:t>
            </a:r>
            <a:br/>
            <a:r>
              <a:rPr b="0" lang="en-US" sz="1100" spc="-1" strike="noStrike">
                <a:solidFill>
                  <a:srgbClr val="000005"/>
                </a:solidFill>
                <a:latin typeface="Roboto Light"/>
                <a:ea typeface="Roboto Light"/>
              </a:rPr>
              <a:t>by our data partners.</a:t>
            </a:r>
            <a:endParaRPr b="0" lang="en-IN" sz="1100" spc="-1" strike="noStrike">
              <a:latin typeface="Arial"/>
            </a:endParaRPr>
          </a:p>
        </p:txBody>
      </p:sp>
      <p:sp>
        <p:nvSpPr>
          <p:cNvPr id="94" name="CustomShape 33"/>
          <p:cNvSpPr/>
          <p:nvPr/>
        </p:nvSpPr>
        <p:spPr>
          <a:xfrm>
            <a:off x="6718320" y="1974240"/>
            <a:ext cx="2310840" cy="303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rIns="90000" tIns="45000" bIns="45000" anchor="ctr">
            <a:spAutoFit/>
          </a:bodyPr>
          <a:p>
            <a:pPr>
              <a:lnSpc>
                <a:spcPct val="100000"/>
              </a:lnSpc>
            </a:pPr>
            <a:r>
              <a:rPr b="0" lang="en-AU" sz="1400" spc="-1" strike="noStrike">
                <a:solidFill>
                  <a:srgbClr val="000005"/>
                </a:solidFill>
                <a:latin typeface="Roboto Medium"/>
                <a:ea typeface="Roboto Medium"/>
              </a:rPr>
              <a:t>Ethical use of data</a:t>
            </a:r>
            <a:endParaRPr b="0" lang="en-IN" sz="1400" spc="-1" strike="noStrike">
              <a:latin typeface="Arial"/>
            </a:endParaRPr>
          </a:p>
        </p:txBody>
      </p:sp>
      <p:sp>
        <p:nvSpPr>
          <p:cNvPr id="95" name="CustomShape 34"/>
          <p:cNvSpPr/>
          <p:nvPr/>
        </p:nvSpPr>
        <p:spPr>
          <a:xfrm>
            <a:off x="6718320" y="2254680"/>
            <a:ext cx="2125440" cy="1094040"/>
          </a:xfrm>
          <a:prstGeom prst="rect">
            <a:avLst/>
          </a:prstGeom>
          <a:noFill/>
          <a:ln>
            <a:noFill/>
          </a:ln>
        </p:spPr>
        <p:style>
          <a:lnRef idx="0"/>
          <a:fillRef idx="0"/>
          <a:effectRef idx="0"/>
          <a:fontRef idx="minor"/>
        </p:style>
        <p:txBody>
          <a:bodyPr lIns="0" rIns="90000" tIns="45000" bIns="45000">
            <a:spAutoFit/>
          </a:bodyPr>
          <a:p>
            <a:pPr>
              <a:lnSpc>
                <a:spcPct val="100000"/>
              </a:lnSpc>
              <a:spcAft>
                <a:spcPts val="601"/>
              </a:spcAft>
            </a:pPr>
            <a:r>
              <a:rPr b="0" lang="en-AU" sz="1100" spc="-1" strike="noStrike">
                <a:solidFill>
                  <a:srgbClr val="000005"/>
                </a:solidFill>
                <a:latin typeface="Roboto Light"/>
                <a:ea typeface="Roboto Light"/>
              </a:rPr>
              <a:t>Applies to all facets of our work, from the initiatives we take on, the information we use and how our solutions impact individuals, organisations and society.</a:t>
            </a:r>
            <a:endParaRPr b="0" lang="en-IN" sz="1100" spc="-1" strike="noStrike">
              <a:latin typeface="Arial"/>
            </a:endParaRPr>
          </a:p>
        </p:txBody>
      </p:sp>
      <p:grpSp>
        <p:nvGrpSpPr>
          <p:cNvPr id="96" name="Group 35"/>
          <p:cNvGrpSpPr/>
          <p:nvPr/>
        </p:nvGrpSpPr>
        <p:grpSpPr>
          <a:xfrm>
            <a:off x="3732840" y="1987920"/>
            <a:ext cx="2760480" cy="3790440"/>
            <a:chOff x="3732840" y="1987920"/>
            <a:chExt cx="2760480" cy="3790440"/>
          </a:xfrm>
        </p:grpSpPr>
        <p:sp>
          <p:nvSpPr>
            <p:cNvPr id="97" name="Line 36"/>
            <p:cNvSpPr/>
            <p:nvPr/>
          </p:nvSpPr>
          <p:spPr>
            <a:xfrm>
              <a:off x="3732840" y="1987920"/>
              <a:ext cx="0" cy="3790440"/>
            </a:xfrm>
            <a:prstGeom prst="line">
              <a:avLst/>
            </a:prstGeom>
            <a:ln/>
          </p:spPr>
          <p:style>
            <a:lnRef idx="1">
              <a:schemeClr val="accent1"/>
            </a:lnRef>
            <a:fillRef idx="0">
              <a:schemeClr val="accent1"/>
            </a:fillRef>
            <a:effectRef idx="0">
              <a:schemeClr val="accent1"/>
            </a:effectRef>
            <a:fontRef idx="minor"/>
          </p:style>
        </p:sp>
        <p:sp>
          <p:nvSpPr>
            <p:cNvPr id="98" name="Line 37"/>
            <p:cNvSpPr/>
            <p:nvPr/>
          </p:nvSpPr>
          <p:spPr>
            <a:xfrm>
              <a:off x="6493320" y="1987920"/>
              <a:ext cx="0" cy="3790440"/>
            </a:xfrm>
            <a:prstGeom prst="line">
              <a:avLst/>
            </a:prstGeom>
            <a:ln/>
          </p:spPr>
          <p:style>
            <a:lnRef idx="1">
              <a:schemeClr val="accent1"/>
            </a:lnRef>
            <a:fillRef idx="0">
              <a:schemeClr val="accent1"/>
            </a:fillRef>
            <a:effectRef idx="0">
              <a:schemeClr val="accent1"/>
            </a:effectRef>
            <a:fontRef idx="minor"/>
          </p:style>
        </p:sp>
      </p:grpSp>
      <p:sp>
        <p:nvSpPr>
          <p:cNvPr id="99" name="PlaceHolder 38"/>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5"/>
                </a:solidFill>
                <a:latin typeface="Roboto Light"/>
              </a:rPr>
              <a:t>Click to edit the title text format</a:t>
            </a:r>
            <a:endParaRPr b="0" lang="en-US" sz="1800" spc="-1" strike="noStrike">
              <a:solidFill>
                <a:srgbClr val="000005"/>
              </a:solidFill>
              <a:latin typeface="Roboto Light"/>
            </a:endParaRPr>
          </a:p>
        </p:txBody>
      </p:sp>
      <p:sp>
        <p:nvSpPr>
          <p:cNvPr id="100" name="PlaceHolder 3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5"/>
                </a:solidFill>
                <a:latin typeface="Roboto"/>
              </a:rPr>
              <a:t>Click to edit the outline text format</a:t>
            </a:r>
            <a:endParaRPr b="0" lang="en-US" sz="2800" spc="-1" strike="noStrike">
              <a:solidFill>
                <a:srgbClr val="000005"/>
              </a:solidFill>
              <a:latin typeface="Roboto"/>
            </a:endParaRPr>
          </a:p>
          <a:p>
            <a:pPr lvl="1" marL="864000" indent="-324000">
              <a:spcBef>
                <a:spcPts val="1134"/>
              </a:spcBef>
              <a:buClr>
                <a:srgbClr val="000000"/>
              </a:buClr>
              <a:buSzPct val="75000"/>
              <a:buFont typeface="Symbol" charset="2"/>
              <a:buChar char=""/>
            </a:pPr>
            <a:r>
              <a:rPr b="0" lang="en-US" sz="2000" spc="-1" strike="noStrike">
                <a:solidFill>
                  <a:srgbClr val="000005"/>
                </a:solidFill>
                <a:latin typeface="Roboto"/>
              </a:rPr>
              <a:t>Second Outline Level</a:t>
            </a:r>
            <a:endParaRPr b="0" lang="en-US" sz="2000" spc="-1" strike="noStrike">
              <a:solidFill>
                <a:srgbClr val="000005"/>
              </a:solidFill>
              <a:latin typeface="Roboto"/>
            </a:endParaRPr>
          </a:p>
          <a:p>
            <a:pPr lvl="2" marL="1296000" indent="-288000">
              <a:spcBef>
                <a:spcPts val="850"/>
              </a:spcBef>
              <a:buClr>
                <a:srgbClr val="000000"/>
              </a:buClr>
              <a:buSzPct val="45000"/>
              <a:buFont typeface="Wingdings" charset="2"/>
              <a:buChar char=""/>
            </a:pPr>
            <a:r>
              <a:rPr b="0" lang="en-US" sz="1800" spc="-1" strike="noStrike">
                <a:solidFill>
                  <a:srgbClr val="000005"/>
                </a:solidFill>
                <a:latin typeface="Roboto"/>
              </a:rPr>
              <a:t>Third Outline Level</a:t>
            </a:r>
            <a:endParaRPr b="0" lang="en-US" sz="1800" spc="-1" strike="noStrike">
              <a:solidFill>
                <a:srgbClr val="000005"/>
              </a:solidFill>
              <a:latin typeface="Roboto"/>
            </a:endParaRPr>
          </a:p>
          <a:p>
            <a:pPr lvl="3" marL="1728000" indent="-216000">
              <a:spcBef>
                <a:spcPts val="567"/>
              </a:spcBef>
              <a:buClr>
                <a:srgbClr val="000000"/>
              </a:buClr>
              <a:buSzPct val="75000"/>
              <a:buFont typeface="Symbol" charset="2"/>
              <a:buChar char=""/>
            </a:pPr>
            <a:r>
              <a:rPr b="0" lang="en-US" sz="1800" spc="-1" strike="noStrike">
                <a:solidFill>
                  <a:srgbClr val="000005"/>
                </a:solidFill>
                <a:latin typeface="Roboto"/>
              </a:rPr>
              <a:t>Fourth Outline Level</a:t>
            </a:r>
            <a:endParaRPr b="0" lang="en-US" sz="1800" spc="-1" strike="noStrike">
              <a:solidFill>
                <a:srgbClr val="000005"/>
              </a:solidFill>
              <a:latin typeface="Roboto"/>
            </a:endParaRPr>
          </a:p>
          <a:p>
            <a:pPr lvl="4" marL="2160000" indent="-216000">
              <a:spcBef>
                <a:spcPts val="283"/>
              </a:spcBef>
              <a:buClr>
                <a:srgbClr val="000000"/>
              </a:buClr>
              <a:buSzPct val="45000"/>
              <a:buFont typeface="Wingdings" charset="2"/>
              <a:buChar char=""/>
            </a:pPr>
            <a:r>
              <a:rPr b="0" lang="en-US" sz="2000" spc="-1" strike="noStrike">
                <a:solidFill>
                  <a:srgbClr val="000005"/>
                </a:solidFill>
                <a:latin typeface="Roboto"/>
              </a:rPr>
              <a:t>Fifth Outline Level</a:t>
            </a:r>
            <a:endParaRPr b="0" lang="en-US" sz="2000" spc="-1" strike="noStrike">
              <a:solidFill>
                <a:srgbClr val="000005"/>
              </a:solidFill>
              <a:latin typeface="Roboto"/>
            </a:endParaRPr>
          </a:p>
          <a:p>
            <a:pPr lvl="5" marL="2592000" indent="-216000">
              <a:spcBef>
                <a:spcPts val="283"/>
              </a:spcBef>
              <a:buClr>
                <a:srgbClr val="000000"/>
              </a:buClr>
              <a:buSzPct val="45000"/>
              <a:buFont typeface="Wingdings" charset="2"/>
              <a:buChar char=""/>
            </a:pPr>
            <a:r>
              <a:rPr b="0" lang="en-US" sz="2000" spc="-1" strike="noStrike">
                <a:solidFill>
                  <a:srgbClr val="000005"/>
                </a:solidFill>
                <a:latin typeface="Roboto"/>
              </a:rPr>
              <a:t>Sixth Outline Level</a:t>
            </a:r>
            <a:endParaRPr b="0" lang="en-US" sz="2000" spc="-1" strike="noStrike">
              <a:solidFill>
                <a:srgbClr val="000005"/>
              </a:solidFill>
              <a:latin typeface="Roboto"/>
            </a:endParaRPr>
          </a:p>
          <a:p>
            <a:pPr lvl="6" marL="3024000" indent="-216000">
              <a:spcBef>
                <a:spcPts val="283"/>
              </a:spcBef>
              <a:buClr>
                <a:srgbClr val="000000"/>
              </a:buClr>
              <a:buSzPct val="45000"/>
              <a:buFont typeface="Wingdings" charset="2"/>
              <a:buChar char=""/>
            </a:pPr>
            <a:r>
              <a:rPr b="0" lang="en-US" sz="2000" spc="-1" strike="noStrike">
                <a:solidFill>
                  <a:srgbClr val="000005"/>
                </a:solidFill>
                <a:latin typeface="Roboto"/>
              </a:rPr>
              <a:t>Seventh Outline Level</a:t>
            </a:r>
            <a:endParaRPr b="0" lang="en-US" sz="2000" spc="-1" strike="noStrike">
              <a:solidFill>
                <a:srgbClr val="000005"/>
              </a:solidFill>
              <a:latin typeface="Roboto"/>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CustomShape 1"/>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8" name="CustomShape 2"/>
          <p:cNvSpPr/>
          <p:nvPr/>
        </p:nvSpPr>
        <p:spPr>
          <a:xfrm>
            <a:off x="127080" y="6239520"/>
            <a:ext cx="456840" cy="36468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02E4A737-ACE4-41F4-A3A2-C8E045E5B2DB}" type="slidenum">
              <a:rPr b="0" lang="en-AU" sz="1400" spc="-1" strike="noStrike">
                <a:solidFill>
                  <a:srgbClr val="ffffff"/>
                </a:solidFill>
                <a:latin typeface="Roboto"/>
                <a:ea typeface="Roboto"/>
              </a:rPr>
              <a:t>&lt;number&gt;</a:t>
            </a:fld>
            <a:endParaRPr b="0" lang="en-IN" sz="1400" spc="-1" strike="noStrike">
              <a:latin typeface="Arial"/>
            </a:endParaRPr>
          </a:p>
        </p:txBody>
      </p:sp>
      <p:sp>
        <p:nvSpPr>
          <p:cNvPr id="139" name="CustomShape 3"/>
          <p:cNvSpPr/>
          <p:nvPr/>
        </p:nvSpPr>
        <p:spPr>
          <a:xfrm>
            <a:off x="-394560" y="473760"/>
            <a:ext cx="229320" cy="229320"/>
          </a:xfrm>
          <a:prstGeom prst="ellipse">
            <a:avLst/>
          </a:prstGeom>
          <a:solidFill>
            <a:schemeClr val="bg1"/>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140" name="CustomShape 4"/>
          <p:cNvSpPr/>
          <p:nvPr/>
        </p:nvSpPr>
        <p:spPr>
          <a:xfrm>
            <a:off x="-394560" y="783720"/>
            <a:ext cx="229320" cy="229320"/>
          </a:xfrm>
          <a:prstGeom prst="ellipse">
            <a:avLst/>
          </a:prstGeom>
          <a:solidFill>
            <a:schemeClr val="tx1"/>
          </a:solidFill>
          <a:ln w="6480">
            <a:noFill/>
          </a:ln>
        </p:spPr>
        <p:style>
          <a:lnRef idx="2">
            <a:schemeClr val="accent1">
              <a:shade val="50000"/>
            </a:schemeClr>
          </a:lnRef>
          <a:fillRef idx="1">
            <a:schemeClr val="accent1"/>
          </a:fillRef>
          <a:effectRef idx="0">
            <a:schemeClr val="accent1"/>
          </a:effectRef>
          <a:fontRef idx="minor"/>
        </p:style>
      </p:sp>
      <p:sp>
        <p:nvSpPr>
          <p:cNvPr id="141" name="CustomShape 5"/>
          <p:cNvSpPr/>
          <p:nvPr/>
        </p:nvSpPr>
        <p:spPr>
          <a:xfrm>
            <a:off x="-394560" y="1093680"/>
            <a:ext cx="229320" cy="229320"/>
          </a:xfrm>
          <a:prstGeom prst="ellipse">
            <a:avLst/>
          </a:prstGeom>
          <a:solidFill>
            <a:schemeClr val="bg2"/>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142" name="CustomShape 6"/>
          <p:cNvSpPr/>
          <p:nvPr/>
        </p:nvSpPr>
        <p:spPr>
          <a:xfrm>
            <a:off x="-394560" y="1404000"/>
            <a:ext cx="229320" cy="229320"/>
          </a:xfrm>
          <a:prstGeom prst="ellipse">
            <a:avLst/>
          </a:prstGeom>
          <a:solidFill>
            <a:schemeClr val="accent1"/>
          </a:solidFill>
          <a:ln w="6480">
            <a:noFill/>
          </a:ln>
        </p:spPr>
        <p:style>
          <a:lnRef idx="2">
            <a:schemeClr val="accent1">
              <a:shade val="50000"/>
            </a:schemeClr>
          </a:lnRef>
          <a:fillRef idx="1">
            <a:schemeClr val="accent1"/>
          </a:fillRef>
          <a:effectRef idx="0">
            <a:schemeClr val="accent1"/>
          </a:effectRef>
          <a:fontRef idx="minor"/>
        </p:style>
      </p:sp>
      <p:sp>
        <p:nvSpPr>
          <p:cNvPr id="143" name="CustomShape 7"/>
          <p:cNvSpPr/>
          <p:nvPr/>
        </p:nvSpPr>
        <p:spPr>
          <a:xfrm>
            <a:off x="-394560" y="2333880"/>
            <a:ext cx="229320" cy="229320"/>
          </a:xfrm>
          <a:prstGeom prst="ellipse">
            <a:avLst/>
          </a:prstGeom>
          <a:solidFill>
            <a:schemeClr val="accent2"/>
          </a:solidFill>
          <a:ln w="6480">
            <a:noFill/>
          </a:ln>
        </p:spPr>
        <p:style>
          <a:lnRef idx="2">
            <a:schemeClr val="accent1">
              <a:shade val="50000"/>
            </a:schemeClr>
          </a:lnRef>
          <a:fillRef idx="1">
            <a:schemeClr val="accent1"/>
          </a:fillRef>
          <a:effectRef idx="0">
            <a:schemeClr val="accent1"/>
          </a:effectRef>
          <a:fontRef idx="minor"/>
        </p:style>
      </p:sp>
      <p:sp>
        <p:nvSpPr>
          <p:cNvPr id="144" name="CustomShape 8"/>
          <p:cNvSpPr/>
          <p:nvPr/>
        </p:nvSpPr>
        <p:spPr>
          <a:xfrm>
            <a:off x="-394560" y="1713960"/>
            <a:ext cx="229320" cy="229320"/>
          </a:xfrm>
          <a:prstGeom prst="ellipse">
            <a:avLst/>
          </a:prstGeom>
          <a:solidFill>
            <a:schemeClr val="accent4"/>
          </a:solidFill>
          <a:ln w="6480">
            <a:noFill/>
          </a:ln>
        </p:spPr>
        <p:style>
          <a:lnRef idx="2">
            <a:schemeClr val="accent1">
              <a:shade val="50000"/>
            </a:schemeClr>
          </a:lnRef>
          <a:fillRef idx="1">
            <a:schemeClr val="accent1"/>
          </a:fillRef>
          <a:effectRef idx="0">
            <a:schemeClr val="accent1"/>
          </a:effectRef>
          <a:fontRef idx="minor"/>
        </p:style>
      </p:sp>
      <p:sp>
        <p:nvSpPr>
          <p:cNvPr id="145" name="CustomShape 9"/>
          <p:cNvSpPr/>
          <p:nvPr/>
        </p:nvSpPr>
        <p:spPr>
          <a:xfrm>
            <a:off x="-394560" y="2023920"/>
            <a:ext cx="229320" cy="229320"/>
          </a:xfrm>
          <a:prstGeom prst="ellipse">
            <a:avLst/>
          </a:prstGeom>
          <a:solidFill>
            <a:schemeClr val="accent3"/>
          </a:solidFill>
          <a:ln w="6480">
            <a:noFill/>
          </a:ln>
        </p:spPr>
        <p:style>
          <a:lnRef idx="2">
            <a:schemeClr val="accent1">
              <a:shade val="50000"/>
            </a:schemeClr>
          </a:lnRef>
          <a:fillRef idx="1">
            <a:schemeClr val="accent1"/>
          </a:fillRef>
          <a:effectRef idx="0">
            <a:schemeClr val="accent1"/>
          </a:effectRef>
          <a:fontRef idx="minor"/>
        </p:style>
      </p:sp>
      <p:sp>
        <p:nvSpPr>
          <p:cNvPr id="146" name="CustomShape 10"/>
          <p:cNvSpPr/>
          <p:nvPr/>
        </p:nvSpPr>
        <p:spPr>
          <a:xfrm>
            <a:off x="-394560" y="2644200"/>
            <a:ext cx="229320" cy="229320"/>
          </a:xfrm>
          <a:prstGeom prst="ellipse">
            <a:avLst/>
          </a:prstGeom>
          <a:solidFill>
            <a:schemeClr val="accent6"/>
          </a:solidFill>
          <a:ln w="6480">
            <a:noFill/>
          </a:ln>
        </p:spPr>
        <p:style>
          <a:lnRef idx="2">
            <a:schemeClr val="accent1">
              <a:shade val="50000"/>
            </a:schemeClr>
          </a:lnRef>
          <a:fillRef idx="1">
            <a:schemeClr val="accent1"/>
          </a:fillRef>
          <a:effectRef idx="0">
            <a:schemeClr val="accent1"/>
          </a:effectRef>
          <a:fontRef idx="minor"/>
        </p:style>
      </p:sp>
      <p:sp>
        <p:nvSpPr>
          <p:cNvPr id="147" name="CustomShape 11"/>
          <p:cNvSpPr/>
          <p:nvPr/>
        </p:nvSpPr>
        <p:spPr>
          <a:xfrm>
            <a:off x="-394560" y="3803040"/>
            <a:ext cx="230040" cy="230040"/>
          </a:xfrm>
          <a:prstGeom prst="ellipse">
            <a:avLst/>
          </a:prstGeom>
          <a:solidFill>
            <a:srgbClr val="3f68ad"/>
          </a:solidFill>
          <a:ln w="6480">
            <a:noFill/>
          </a:ln>
        </p:spPr>
        <p:style>
          <a:lnRef idx="2">
            <a:schemeClr val="accent1">
              <a:shade val="50000"/>
            </a:schemeClr>
          </a:lnRef>
          <a:fillRef idx="1">
            <a:schemeClr val="accent1"/>
          </a:fillRef>
          <a:effectRef idx="0">
            <a:schemeClr val="accent1"/>
          </a:effectRef>
          <a:fontRef idx="minor"/>
        </p:style>
      </p:sp>
      <p:sp>
        <p:nvSpPr>
          <p:cNvPr id="148" name="CustomShape 12"/>
          <p:cNvSpPr/>
          <p:nvPr/>
        </p:nvSpPr>
        <p:spPr>
          <a:xfrm>
            <a:off x="-394560" y="4113720"/>
            <a:ext cx="230040" cy="230040"/>
          </a:xfrm>
          <a:prstGeom prst="ellipse">
            <a:avLst/>
          </a:prstGeom>
          <a:solidFill>
            <a:srgbClr val="44b5c4"/>
          </a:solidFill>
          <a:ln w="6480">
            <a:noFill/>
          </a:ln>
        </p:spPr>
        <p:style>
          <a:lnRef idx="2">
            <a:schemeClr val="accent1">
              <a:shade val="50000"/>
            </a:schemeClr>
          </a:lnRef>
          <a:fillRef idx="1">
            <a:schemeClr val="accent1"/>
          </a:fillRef>
          <a:effectRef idx="0">
            <a:schemeClr val="accent1"/>
          </a:effectRef>
          <a:fontRef idx="minor"/>
        </p:style>
      </p:sp>
      <p:sp>
        <p:nvSpPr>
          <p:cNvPr id="149" name="CustomShape 13"/>
          <p:cNvSpPr/>
          <p:nvPr/>
        </p:nvSpPr>
        <p:spPr>
          <a:xfrm>
            <a:off x="-394560" y="4424760"/>
            <a:ext cx="230040" cy="230040"/>
          </a:xfrm>
          <a:prstGeom prst="ellipse">
            <a:avLst/>
          </a:prstGeom>
          <a:solidFill>
            <a:srgbClr val="44d6a3"/>
          </a:solidFill>
          <a:ln w="6480">
            <a:noFill/>
          </a:ln>
        </p:spPr>
        <p:style>
          <a:lnRef idx="2">
            <a:schemeClr val="accent1">
              <a:shade val="50000"/>
            </a:schemeClr>
          </a:lnRef>
          <a:fillRef idx="1">
            <a:schemeClr val="accent1"/>
          </a:fillRef>
          <a:effectRef idx="0">
            <a:schemeClr val="accent1"/>
          </a:effectRef>
          <a:fontRef idx="minor"/>
        </p:style>
      </p:sp>
      <p:sp>
        <p:nvSpPr>
          <p:cNvPr id="150" name="CustomShape 14"/>
          <p:cNvSpPr/>
          <p:nvPr/>
        </p:nvSpPr>
        <p:spPr>
          <a:xfrm>
            <a:off x="-394560" y="4735440"/>
            <a:ext cx="230040" cy="230040"/>
          </a:xfrm>
          <a:prstGeom prst="ellipse">
            <a:avLst/>
          </a:prstGeom>
          <a:solidFill>
            <a:srgbClr val="7fdd7c"/>
          </a:solidFill>
          <a:ln w="6480">
            <a:noFill/>
          </a:ln>
        </p:spPr>
        <p:style>
          <a:lnRef idx="2">
            <a:schemeClr val="accent1">
              <a:shade val="50000"/>
            </a:schemeClr>
          </a:lnRef>
          <a:fillRef idx="1">
            <a:schemeClr val="accent1"/>
          </a:fillRef>
          <a:effectRef idx="0">
            <a:schemeClr val="accent1"/>
          </a:effectRef>
          <a:fontRef idx="minor"/>
        </p:style>
      </p:sp>
      <p:sp>
        <p:nvSpPr>
          <p:cNvPr id="151" name="CustomShape 15"/>
          <p:cNvSpPr/>
          <p:nvPr/>
        </p:nvSpPr>
        <p:spPr>
          <a:xfrm>
            <a:off x="-394560" y="5046480"/>
            <a:ext cx="230040" cy="230040"/>
          </a:xfrm>
          <a:prstGeom prst="ellipse">
            <a:avLst/>
          </a:prstGeom>
          <a:solidFill>
            <a:srgbClr val="eacc77"/>
          </a:solidFill>
          <a:ln w="6480">
            <a:noFill/>
          </a:ln>
        </p:spPr>
        <p:style>
          <a:lnRef idx="2">
            <a:schemeClr val="accent1">
              <a:shade val="50000"/>
            </a:schemeClr>
          </a:lnRef>
          <a:fillRef idx="1">
            <a:schemeClr val="accent1"/>
          </a:fillRef>
          <a:effectRef idx="0">
            <a:schemeClr val="accent1"/>
          </a:effectRef>
          <a:fontRef idx="minor"/>
        </p:style>
      </p:sp>
      <p:sp>
        <p:nvSpPr>
          <p:cNvPr id="152" name="CustomShape 16"/>
          <p:cNvSpPr/>
          <p:nvPr/>
        </p:nvSpPr>
        <p:spPr>
          <a:xfrm>
            <a:off x="-394560" y="5357160"/>
            <a:ext cx="230040" cy="230040"/>
          </a:xfrm>
          <a:prstGeom prst="ellipse">
            <a:avLst/>
          </a:prstGeom>
          <a:solidFill>
            <a:srgbClr val="ef9b47"/>
          </a:solidFill>
          <a:ln w="6480">
            <a:noFill/>
          </a:ln>
        </p:spPr>
        <p:style>
          <a:lnRef idx="2">
            <a:schemeClr val="accent1">
              <a:shade val="50000"/>
            </a:schemeClr>
          </a:lnRef>
          <a:fillRef idx="1">
            <a:schemeClr val="accent1"/>
          </a:fillRef>
          <a:effectRef idx="0">
            <a:schemeClr val="accent1"/>
          </a:effectRef>
          <a:fontRef idx="minor"/>
        </p:style>
      </p:sp>
      <p:sp>
        <p:nvSpPr>
          <p:cNvPr id="153" name="CustomShape 17"/>
          <p:cNvSpPr/>
          <p:nvPr/>
        </p:nvSpPr>
        <p:spPr>
          <a:xfrm>
            <a:off x="-394560" y="5668200"/>
            <a:ext cx="230040" cy="230040"/>
          </a:xfrm>
          <a:prstGeom prst="ellipse">
            <a:avLst/>
          </a:prstGeom>
          <a:solidFill>
            <a:srgbClr val="ef6347"/>
          </a:solidFill>
          <a:ln w="6480">
            <a:noFill/>
          </a:ln>
        </p:spPr>
        <p:style>
          <a:lnRef idx="2">
            <a:schemeClr val="accent1">
              <a:shade val="50000"/>
            </a:schemeClr>
          </a:lnRef>
          <a:fillRef idx="1">
            <a:schemeClr val="accent1"/>
          </a:fillRef>
          <a:effectRef idx="0">
            <a:schemeClr val="accent1"/>
          </a:effectRef>
          <a:fontRef idx="minor"/>
        </p:style>
      </p:sp>
      <p:sp>
        <p:nvSpPr>
          <p:cNvPr id="154" name="CustomShape 18"/>
          <p:cNvSpPr/>
          <p:nvPr/>
        </p:nvSpPr>
        <p:spPr>
          <a:xfrm>
            <a:off x="-394560" y="5978880"/>
            <a:ext cx="230040" cy="230040"/>
          </a:xfrm>
          <a:prstGeom prst="ellipse">
            <a:avLst/>
          </a:prstGeom>
          <a:solidFill>
            <a:srgbClr val="c96377"/>
          </a:solidFill>
          <a:ln w="6480">
            <a:noFill/>
          </a:ln>
        </p:spPr>
        <p:style>
          <a:lnRef idx="2">
            <a:schemeClr val="accent1">
              <a:shade val="50000"/>
            </a:schemeClr>
          </a:lnRef>
          <a:fillRef idx="1">
            <a:schemeClr val="accent1"/>
          </a:fillRef>
          <a:effectRef idx="0">
            <a:schemeClr val="accent1"/>
          </a:effectRef>
          <a:fontRef idx="minor"/>
        </p:style>
      </p:sp>
      <p:sp>
        <p:nvSpPr>
          <p:cNvPr id="155" name="CustomShape 19"/>
          <p:cNvSpPr/>
          <p:nvPr/>
        </p:nvSpPr>
        <p:spPr>
          <a:xfrm>
            <a:off x="-394560" y="6289920"/>
            <a:ext cx="230040" cy="230040"/>
          </a:xfrm>
          <a:prstGeom prst="ellipse">
            <a:avLst/>
          </a:prstGeom>
          <a:solidFill>
            <a:srgbClr val="8e72bf"/>
          </a:solidFill>
          <a:ln w="6480">
            <a:noFill/>
          </a:ln>
        </p:spPr>
        <p:style>
          <a:lnRef idx="2">
            <a:schemeClr val="accent1">
              <a:shade val="50000"/>
            </a:schemeClr>
          </a:lnRef>
          <a:fillRef idx="1">
            <a:schemeClr val="accent1"/>
          </a:fillRef>
          <a:effectRef idx="0">
            <a:schemeClr val="accent1"/>
          </a:effectRef>
          <a:fontRef idx="minor"/>
        </p:style>
      </p:sp>
      <p:sp>
        <p:nvSpPr>
          <p:cNvPr id="156" name="CustomShape 20"/>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157" name="CustomShape 21"/>
          <p:cNvSpPr/>
          <p:nvPr/>
        </p:nvSpPr>
        <p:spPr>
          <a:xfrm>
            <a:off x="5263200" y="6595560"/>
            <a:ext cx="1665360" cy="262080"/>
          </a:xfrm>
          <a:prstGeom prst="rect">
            <a:avLst/>
          </a:prstGeom>
          <a:noFill/>
          <a:ln>
            <a:noFill/>
          </a:ln>
        </p:spPr>
        <p:style>
          <a:lnRef idx="0"/>
          <a:fillRef idx="0"/>
          <a:effectRef idx="0"/>
          <a:fontRef idx="minor"/>
        </p:style>
        <p:txBody>
          <a:bodyPr lIns="0" rIns="0" tIns="0" bIns="0" anchor="ctr" anchorCtr="1">
            <a:noAutofit/>
          </a:bodyPr>
          <a:p>
            <a:pPr algn="ctr">
              <a:lnSpc>
                <a:spcPct val="100000"/>
              </a:lnSpc>
            </a:pPr>
            <a:r>
              <a:rPr b="0" lang="en-AU" sz="1000" spc="-1" strike="noStrike">
                <a:solidFill>
                  <a:srgbClr val="000000"/>
                </a:solidFill>
                <a:latin typeface="Calibri"/>
                <a:ea typeface="Roboto Light"/>
              </a:rPr>
              <a:t>Classification: Confidential</a:t>
            </a:r>
            <a:endParaRPr b="0" lang="en-IN" sz="1000" spc="-1" strike="noStrike">
              <a:latin typeface="Arial"/>
            </a:endParaRPr>
          </a:p>
        </p:txBody>
      </p:sp>
      <p:sp>
        <p:nvSpPr>
          <p:cNvPr id="158" name="PlaceHolder 22"/>
          <p:cNvSpPr>
            <a:spLocks noGrp="1"/>
          </p:cNvSpPr>
          <p:nvPr>
            <p:ph type="body"/>
          </p:nvPr>
        </p:nvSpPr>
        <p:spPr>
          <a:xfrm>
            <a:off x="1197000" y="453240"/>
            <a:ext cx="10479240" cy="824040"/>
          </a:xfrm>
          <a:prstGeom prst="rect">
            <a:avLst/>
          </a:prstGeom>
        </p:spPr>
        <p:txBody>
          <a:bodyPr lIns="0" rIns="90000" tIns="0" bIns="45000">
            <a:noAutofit/>
          </a:bodyPr>
          <a:p>
            <a:pPr>
              <a:lnSpc>
                <a:spcPct val="100000"/>
              </a:lnSpc>
              <a:spcBef>
                <a:spcPts val="1001"/>
              </a:spcBef>
            </a:pPr>
            <a:r>
              <a:rPr b="0" lang="en-US" sz="2400" spc="-1" strike="noStrike">
                <a:solidFill>
                  <a:srgbClr val="000005"/>
                </a:solidFill>
                <a:latin typeface="Roboto"/>
                <a:ea typeface="Roboto"/>
              </a:rPr>
              <a:t>Click to add page heading (max two lines)</a:t>
            </a:r>
            <a:endParaRPr b="0" lang="en-US" sz="2400" spc="-1" strike="noStrike">
              <a:solidFill>
                <a:srgbClr val="000005"/>
              </a:solidFill>
              <a:latin typeface="Roboto"/>
            </a:endParaRPr>
          </a:p>
        </p:txBody>
      </p:sp>
      <p:sp>
        <p:nvSpPr>
          <p:cNvPr id="159" name="PlaceHolder 2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5"/>
                </a:solidFill>
                <a:latin typeface="Roboto Light"/>
              </a:rPr>
              <a:t>Click to edit the </a:t>
            </a:r>
            <a:r>
              <a:rPr b="0" lang="en-US" sz="1800" spc="-1" strike="noStrike">
                <a:solidFill>
                  <a:srgbClr val="000005"/>
                </a:solidFill>
                <a:latin typeface="Roboto Light"/>
              </a:rPr>
              <a:t>title text format</a:t>
            </a:r>
            <a:endParaRPr b="0" lang="en-US" sz="1800" spc="-1" strike="noStrike">
              <a:solidFill>
                <a:srgbClr val="000005"/>
              </a:solidFill>
              <a:latin typeface="Roboto Light"/>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6" name="CustomShape 1"/>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97" name="CustomShape 2"/>
          <p:cNvSpPr/>
          <p:nvPr/>
        </p:nvSpPr>
        <p:spPr>
          <a:xfrm>
            <a:off x="127080" y="6239520"/>
            <a:ext cx="456840" cy="36468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275932CF-4DCB-42EA-9560-0AB3A83CD5FA}" type="slidenum">
              <a:rPr b="0" lang="en-AU" sz="1400" spc="-1" strike="noStrike">
                <a:solidFill>
                  <a:srgbClr val="ffffff"/>
                </a:solidFill>
                <a:latin typeface="Roboto"/>
                <a:ea typeface="Roboto"/>
              </a:rPr>
              <a:t>&lt;number&gt;</a:t>
            </a:fld>
            <a:endParaRPr b="0" lang="en-IN" sz="1400" spc="-1" strike="noStrike">
              <a:latin typeface="Arial"/>
            </a:endParaRPr>
          </a:p>
        </p:txBody>
      </p:sp>
      <p:sp>
        <p:nvSpPr>
          <p:cNvPr id="198" name="CustomShape 3"/>
          <p:cNvSpPr/>
          <p:nvPr/>
        </p:nvSpPr>
        <p:spPr>
          <a:xfrm>
            <a:off x="-394560" y="473760"/>
            <a:ext cx="229320" cy="229320"/>
          </a:xfrm>
          <a:prstGeom prst="ellipse">
            <a:avLst/>
          </a:prstGeom>
          <a:solidFill>
            <a:schemeClr val="bg1"/>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199" name="CustomShape 4"/>
          <p:cNvSpPr/>
          <p:nvPr/>
        </p:nvSpPr>
        <p:spPr>
          <a:xfrm>
            <a:off x="-394560" y="783720"/>
            <a:ext cx="229320" cy="229320"/>
          </a:xfrm>
          <a:prstGeom prst="ellipse">
            <a:avLst/>
          </a:prstGeom>
          <a:solidFill>
            <a:schemeClr val="tx1"/>
          </a:solidFill>
          <a:ln w="6480">
            <a:noFill/>
          </a:ln>
        </p:spPr>
        <p:style>
          <a:lnRef idx="2">
            <a:schemeClr val="accent1">
              <a:shade val="50000"/>
            </a:schemeClr>
          </a:lnRef>
          <a:fillRef idx="1">
            <a:schemeClr val="accent1"/>
          </a:fillRef>
          <a:effectRef idx="0">
            <a:schemeClr val="accent1"/>
          </a:effectRef>
          <a:fontRef idx="minor"/>
        </p:style>
      </p:sp>
      <p:sp>
        <p:nvSpPr>
          <p:cNvPr id="200" name="CustomShape 5"/>
          <p:cNvSpPr/>
          <p:nvPr/>
        </p:nvSpPr>
        <p:spPr>
          <a:xfrm>
            <a:off x="-394560" y="1093680"/>
            <a:ext cx="229320" cy="229320"/>
          </a:xfrm>
          <a:prstGeom prst="ellipse">
            <a:avLst/>
          </a:prstGeom>
          <a:solidFill>
            <a:schemeClr val="bg2"/>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201" name="CustomShape 6"/>
          <p:cNvSpPr/>
          <p:nvPr/>
        </p:nvSpPr>
        <p:spPr>
          <a:xfrm>
            <a:off x="-394560" y="1404000"/>
            <a:ext cx="229320" cy="229320"/>
          </a:xfrm>
          <a:prstGeom prst="ellipse">
            <a:avLst/>
          </a:prstGeom>
          <a:solidFill>
            <a:schemeClr val="accent1"/>
          </a:solidFill>
          <a:ln w="6480">
            <a:noFill/>
          </a:ln>
        </p:spPr>
        <p:style>
          <a:lnRef idx="2">
            <a:schemeClr val="accent1">
              <a:shade val="50000"/>
            </a:schemeClr>
          </a:lnRef>
          <a:fillRef idx="1">
            <a:schemeClr val="accent1"/>
          </a:fillRef>
          <a:effectRef idx="0">
            <a:schemeClr val="accent1"/>
          </a:effectRef>
          <a:fontRef idx="minor"/>
        </p:style>
      </p:sp>
      <p:sp>
        <p:nvSpPr>
          <p:cNvPr id="202" name="CustomShape 7"/>
          <p:cNvSpPr/>
          <p:nvPr/>
        </p:nvSpPr>
        <p:spPr>
          <a:xfrm>
            <a:off x="-394560" y="2333880"/>
            <a:ext cx="229320" cy="229320"/>
          </a:xfrm>
          <a:prstGeom prst="ellipse">
            <a:avLst/>
          </a:prstGeom>
          <a:solidFill>
            <a:schemeClr val="accent2"/>
          </a:solidFill>
          <a:ln w="6480">
            <a:noFill/>
          </a:ln>
        </p:spPr>
        <p:style>
          <a:lnRef idx="2">
            <a:schemeClr val="accent1">
              <a:shade val="50000"/>
            </a:schemeClr>
          </a:lnRef>
          <a:fillRef idx="1">
            <a:schemeClr val="accent1"/>
          </a:fillRef>
          <a:effectRef idx="0">
            <a:schemeClr val="accent1"/>
          </a:effectRef>
          <a:fontRef idx="minor"/>
        </p:style>
      </p:sp>
      <p:sp>
        <p:nvSpPr>
          <p:cNvPr id="203" name="CustomShape 8"/>
          <p:cNvSpPr/>
          <p:nvPr/>
        </p:nvSpPr>
        <p:spPr>
          <a:xfrm>
            <a:off x="-394560" y="1713960"/>
            <a:ext cx="229320" cy="229320"/>
          </a:xfrm>
          <a:prstGeom prst="ellipse">
            <a:avLst/>
          </a:prstGeom>
          <a:solidFill>
            <a:schemeClr val="accent4"/>
          </a:solidFill>
          <a:ln w="6480">
            <a:noFill/>
          </a:ln>
        </p:spPr>
        <p:style>
          <a:lnRef idx="2">
            <a:schemeClr val="accent1">
              <a:shade val="50000"/>
            </a:schemeClr>
          </a:lnRef>
          <a:fillRef idx="1">
            <a:schemeClr val="accent1"/>
          </a:fillRef>
          <a:effectRef idx="0">
            <a:schemeClr val="accent1"/>
          </a:effectRef>
          <a:fontRef idx="minor"/>
        </p:style>
      </p:sp>
      <p:sp>
        <p:nvSpPr>
          <p:cNvPr id="204" name="CustomShape 9"/>
          <p:cNvSpPr/>
          <p:nvPr/>
        </p:nvSpPr>
        <p:spPr>
          <a:xfrm>
            <a:off x="-394560" y="2023920"/>
            <a:ext cx="229320" cy="229320"/>
          </a:xfrm>
          <a:prstGeom prst="ellipse">
            <a:avLst/>
          </a:prstGeom>
          <a:solidFill>
            <a:schemeClr val="accent3"/>
          </a:solidFill>
          <a:ln w="6480">
            <a:noFill/>
          </a:ln>
        </p:spPr>
        <p:style>
          <a:lnRef idx="2">
            <a:schemeClr val="accent1">
              <a:shade val="50000"/>
            </a:schemeClr>
          </a:lnRef>
          <a:fillRef idx="1">
            <a:schemeClr val="accent1"/>
          </a:fillRef>
          <a:effectRef idx="0">
            <a:schemeClr val="accent1"/>
          </a:effectRef>
          <a:fontRef idx="minor"/>
        </p:style>
      </p:sp>
      <p:sp>
        <p:nvSpPr>
          <p:cNvPr id="205" name="CustomShape 10"/>
          <p:cNvSpPr/>
          <p:nvPr/>
        </p:nvSpPr>
        <p:spPr>
          <a:xfrm>
            <a:off x="-394560" y="2644200"/>
            <a:ext cx="229320" cy="229320"/>
          </a:xfrm>
          <a:prstGeom prst="ellipse">
            <a:avLst/>
          </a:prstGeom>
          <a:solidFill>
            <a:schemeClr val="accent6"/>
          </a:solidFill>
          <a:ln w="6480">
            <a:noFill/>
          </a:ln>
        </p:spPr>
        <p:style>
          <a:lnRef idx="2">
            <a:schemeClr val="accent1">
              <a:shade val="50000"/>
            </a:schemeClr>
          </a:lnRef>
          <a:fillRef idx="1">
            <a:schemeClr val="accent1"/>
          </a:fillRef>
          <a:effectRef idx="0">
            <a:schemeClr val="accent1"/>
          </a:effectRef>
          <a:fontRef idx="minor"/>
        </p:style>
      </p:sp>
      <p:sp>
        <p:nvSpPr>
          <p:cNvPr id="206" name="CustomShape 11"/>
          <p:cNvSpPr/>
          <p:nvPr/>
        </p:nvSpPr>
        <p:spPr>
          <a:xfrm>
            <a:off x="-394560" y="3803040"/>
            <a:ext cx="230040" cy="230040"/>
          </a:xfrm>
          <a:prstGeom prst="ellipse">
            <a:avLst/>
          </a:prstGeom>
          <a:solidFill>
            <a:srgbClr val="3f68ad"/>
          </a:solidFill>
          <a:ln w="6480">
            <a:noFill/>
          </a:ln>
        </p:spPr>
        <p:style>
          <a:lnRef idx="2">
            <a:schemeClr val="accent1">
              <a:shade val="50000"/>
            </a:schemeClr>
          </a:lnRef>
          <a:fillRef idx="1">
            <a:schemeClr val="accent1"/>
          </a:fillRef>
          <a:effectRef idx="0">
            <a:schemeClr val="accent1"/>
          </a:effectRef>
          <a:fontRef idx="minor"/>
        </p:style>
      </p:sp>
      <p:sp>
        <p:nvSpPr>
          <p:cNvPr id="207" name="CustomShape 12"/>
          <p:cNvSpPr/>
          <p:nvPr/>
        </p:nvSpPr>
        <p:spPr>
          <a:xfrm>
            <a:off x="-394560" y="4113720"/>
            <a:ext cx="230040" cy="230040"/>
          </a:xfrm>
          <a:prstGeom prst="ellipse">
            <a:avLst/>
          </a:prstGeom>
          <a:solidFill>
            <a:srgbClr val="44b5c4"/>
          </a:solidFill>
          <a:ln w="6480">
            <a:noFill/>
          </a:ln>
        </p:spPr>
        <p:style>
          <a:lnRef idx="2">
            <a:schemeClr val="accent1">
              <a:shade val="50000"/>
            </a:schemeClr>
          </a:lnRef>
          <a:fillRef idx="1">
            <a:schemeClr val="accent1"/>
          </a:fillRef>
          <a:effectRef idx="0">
            <a:schemeClr val="accent1"/>
          </a:effectRef>
          <a:fontRef idx="minor"/>
        </p:style>
      </p:sp>
      <p:sp>
        <p:nvSpPr>
          <p:cNvPr id="208" name="CustomShape 13"/>
          <p:cNvSpPr/>
          <p:nvPr/>
        </p:nvSpPr>
        <p:spPr>
          <a:xfrm>
            <a:off x="-394560" y="4424760"/>
            <a:ext cx="230040" cy="230040"/>
          </a:xfrm>
          <a:prstGeom prst="ellipse">
            <a:avLst/>
          </a:prstGeom>
          <a:solidFill>
            <a:srgbClr val="44d6a3"/>
          </a:solidFill>
          <a:ln w="6480">
            <a:noFill/>
          </a:ln>
        </p:spPr>
        <p:style>
          <a:lnRef idx="2">
            <a:schemeClr val="accent1">
              <a:shade val="50000"/>
            </a:schemeClr>
          </a:lnRef>
          <a:fillRef idx="1">
            <a:schemeClr val="accent1"/>
          </a:fillRef>
          <a:effectRef idx="0">
            <a:schemeClr val="accent1"/>
          </a:effectRef>
          <a:fontRef idx="minor"/>
        </p:style>
      </p:sp>
      <p:sp>
        <p:nvSpPr>
          <p:cNvPr id="209" name="CustomShape 14"/>
          <p:cNvSpPr/>
          <p:nvPr/>
        </p:nvSpPr>
        <p:spPr>
          <a:xfrm>
            <a:off x="-394560" y="4735440"/>
            <a:ext cx="230040" cy="230040"/>
          </a:xfrm>
          <a:prstGeom prst="ellipse">
            <a:avLst/>
          </a:prstGeom>
          <a:solidFill>
            <a:srgbClr val="7fdd7c"/>
          </a:solidFill>
          <a:ln w="6480">
            <a:noFill/>
          </a:ln>
        </p:spPr>
        <p:style>
          <a:lnRef idx="2">
            <a:schemeClr val="accent1">
              <a:shade val="50000"/>
            </a:schemeClr>
          </a:lnRef>
          <a:fillRef idx="1">
            <a:schemeClr val="accent1"/>
          </a:fillRef>
          <a:effectRef idx="0">
            <a:schemeClr val="accent1"/>
          </a:effectRef>
          <a:fontRef idx="minor"/>
        </p:style>
      </p:sp>
      <p:sp>
        <p:nvSpPr>
          <p:cNvPr id="210" name="CustomShape 15"/>
          <p:cNvSpPr/>
          <p:nvPr/>
        </p:nvSpPr>
        <p:spPr>
          <a:xfrm>
            <a:off x="-394560" y="5046480"/>
            <a:ext cx="230040" cy="230040"/>
          </a:xfrm>
          <a:prstGeom prst="ellipse">
            <a:avLst/>
          </a:prstGeom>
          <a:solidFill>
            <a:srgbClr val="eacc77"/>
          </a:solidFill>
          <a:ln w="6480">
            <a:noFill/>
          </a:ln>
        </p:spPr>
        <p:style>
          <a:lnRef idx="2">
            <a:schemeClr val="accent1">
              <a:shade val="50000"/>
            </a:schemeClr>
          </a:lnRef>
          <a:fillRef idx="1">
            <a:schemeClr val="accent1"/>
          </a:fillRef>
          <a:effectRef idx="0">
            <a:schemeClr val="accent1"/>
          </a:effectRef>
          <a:fontRef idx="minor"/>
        </p:style>
      </p:sp>
      <p:sp>
        <p:nvSpPr>
          <p:cNvPr id="211" name="CustomShape 16"/>
          <p:cNvSpPr/>
          <p:nvPr/>
        </p:nvSpPr>
        <p:spPr>
          <a:xfrm>
            <a:off x="-394560" y="5357160"/>
            <a:ext cx="230040" cy="230040"/>
          </a:xfrm>
          <a:prstGeom prst="ellipse">
            <a:avLst/>
          </a:prstGeom>
          <a:solidFill>
            <a:srgbClr val="ef9b47"/>
          </a:solidFill>
          <a:ln w="6480">
            <a:noFill/>
          </a:ln>
        </p:spPr>
        <p:style>
          <a:lnRef idx="2">
            <a:schemeClr val="accent1">
              <a:shade val="50000"/>
            </a:schemeClr>
          </a:lnRef>
          <a:fillRef idx="1">
            <a:schemeClr val="accent1"/>
          </a:fillRef>
          <a:effectRef idx="0">
            <a:schemeClr val="accent1"/>
          </a:effectRef>
          <a:fontRef idx="minor"/>
        </p:style>
      </p:sp>
      <p:sp>
        <p:nvSpPr>
          <p:cNvPr id="212" name="CustomShape 17"/>
          <p:cNvSpPr/>
          <p:nvPr/>
        </p:nvSpPr>
        <p:spPr>
          <a:xfrm>
            <a:off x="-394560" y="5668200"/>
            <a:ext cx="230040" cy="230040"/>
          </a:xfrm>
          <a:prstGeom prst="ellipse">
            <a:avLst/>
          </a:prstGeom>
          <a:solidFill>
            <a:srgbClr val="ef6347"/>
          </a:solidFill>
          <a:ln w="6480">
            <a:noFill/>
          </a:ln>
        </p:spPr>
        <p:style>
          <a:lnRef idx="2">
            <a:schemeClr val="accent1">
              <a:shade val="50000"/>
            </a:schemeClr>
          </a:lnRef>
          <a:fillRef idx="1">
            <a:schemeClr val="accent1"/>
          </a:fillRef>
          <a:effectRef idx="0">
            <a:schemeClr val="accent1"/>
          </a:effectRef>
          <a:fontRef idx="minor"/>
        </p:style>
      </p:sp>
      <p:sp>
        <p:nvSpPr>
          <p:cNvPr id="213" name="CustomShape 18"/>
          <p:cNvSpPr/>
          <p:nvPr/>
        </p:nvSpPr>
        <p:spPr>
          <a:xfrm>
            <a:off x="-394560" y="5978880"/>
            <a:ext cx="230040" cy="230040"/>
          </a:xfrm>
          <a:prstGeom prst="ellipse">
            <a:avLst/>
          </a:prstGeom>
          <a:solidFill>
            <a:srgbClr val="c96377"/>
          </a:solidFill>
          <a:ln w="6480">
            <a:noFill/>
          </a:ln>
        </p:spPr>
        <p:style>
          <a:lnRef idx="2">
            <a:schemeClr val="accent1">
              <a:shade val="50000"/>
            </a:schemeClr>
          </a:lnRef>
          <a:fillRef idx="1">
            <a:schemeClr val="accent1"/>
          </a:fillRef>
          <a:effectRef idx="0">
            <a:schemeClr val="accent1"/>
          </a:effectRef>
          <a:fontRef idx="minor"/>
        </p:style>
      </p:sp>
      <p:sp>
        <p:nvSpPr>
          <p:cNvPr id="214" name="CustomShape 19"/>
          <p:cNvSpPr/>
          <p:nvPr/>
        </p:nvSpPr>
        <p:spPr>
          <a:xfrm>
            <a:off x="-394560" y="6289920"/>
            <a:ext cx="230040" cy="230040"/>
          </a:xfrm>
          <a:prstGeom prst="ellipse">
            <a:avLst/>
          </a:prstGeom>
          <a:solidFill>
            <a:srgbClr val="8e72bf"/>
          </a:solidFill>
          <a:ln w="6480">
            <a:noFill/>
          </a:ln>
        </p:spPr>
        <p:style>
          <a:lnRef idx="2">
            <a:schemeClr val="accent1">
              <a:shade val="50000"/>
            </a:schemeClr>
          </a:lnRef>
          <a:fillRef idx="1">
            <a:schemeClr val="accent1"/>
          </a:fillRef>
          <a:effectRef idx="0">
            <a:schemeClr val="accent1"/>
          </a:effectRef>
          <a:fontRef idx="minor"/>
        </p:style>
      </p:sp>
      <p:sp>
        <p:nvSpPr>
          <p:cNvPr id="215" name="CustomShape 20"/>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216" name="CustomShape 21"/>
          <p:cNvSpPr/>
          <p:nvPr/>
        </p:nvSpPr>
        <p:spPr>
          <a:xfrm>
            <a:off x="5263200" y="6595560"/>
            <a:ext cx="1665360" cy="262080"/>
          </a:xfrm>
          <a:prstGeom prst="rect">
            <a:avLst/>
          </a:prstGeom>
          <a:noFill/>
          <a:ln>
            <a:noFill/>
          </a:ln>
        </p:spPr>
        <p:style>
          <a:lnRef idx="0"/>
          <a:fillRef idx="0"/>
          <a:effectRef idx="0"/>
          <a:fontRef idx="minor"/>
        </p:style>
        <p:txBody>
          <a:bodyPr lIns="0" rIns="0" tIns="0" bIns="0" anchor="ctr" anchorCtr="1">
            <a:noAutofit/>
          </a:bodyPr>
          <a:p>
            <a:pPr algn="ctr">
              <a:lnSpc>
                <a:spcPct val="100000"/>
              </a:lnSpc>
            </a:pPr>
            <a:r>
              <a:rPr b="0" lang="en-AU" sz="1000" spc="-1" strike="noStrike">
                <a:solidFill>
                  <a:srgbClr val="000000"/>
                </a:solidFill>
                <a:latin typeface="Calibri"/>
                <a:ea typeface="Roboto Light"/>
              </a:rPr>
              <a:t>Classification: Confidential</a:t>
            </a:r>
            <a:endParaRPr b="0" lang="en-IN" sz="1000" spc="-1" strike="noStrike">
              <a:latin typeface="Arial"/>
            </a:endParaRPr>
          </a:p>
        </p:txBody>
      </p:sp>
      <p:sp>
        <p:nvSpPr>
          <p:cNvPr id="217" name="CustomShape 22"/>
          <p:cNvSpPr/>
          <p:nvPr/>
        </p:nvSpPr>
        <p:spPr>
          <a:xfrm>
            <a:off x="740520" y="0"/>
            <a:ext cx="11451240" cy="24667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218" name="PlaceHolder 23"/>
          <p:cNvSpPr>
            <a:spLocks noGrp="1"/>
          </p:cNvSpPr>
          <p:nvPr>
            <p:ph type="title"/>
          </p:nvPr>
        </p:nvSpPr>
        <p:spPr>
          <a:xfrm>
            <a:off x="1162080" y="399960"/>
            <a:ext cx="2304720" cy="971280"/>
          </a:xfrm>
          <a:prstGeom prst="rect">
            <a:avLst/>
          </a:prstGeom>
        </p:spPr>
        <p:txBody>
          <a:bodyPr lIns="0" rIns="0" tIns="0" bIns="0">
            <a:noAutofit/>
          </a:bodyPr>
          <a:p>
            <a:pPr>
              <a:lnSpc>
                <a:spcPct val="90000"/>
              </a:lnSpc>
            </a:pPr>
            <a:r>
              <a:rPr b="0" lang="en-US" sz="8300" spc="-1" strike="noStrike">
                <a:solidFill>
                  <a:srgbClr val="000005"/>
                </a:solidFill>
                <a:latin typeface="Roboto Light"/>
                <a:ea typeface="Roboto Light"/>
              </a:rPr>
              <a:t>01</a:t>
            </a:r>
            <a:endParaRPr b="0" lang="en-US" sz="8300" spc="-1" strike="noStrike">
              <a:solidFill>
                <a:srgbClr val="000005"/>
              </a:solidFill>
              <a:latin typeface="Roboto Light"/>
            </a:endParaRPr>
          </a:p>
        </p:txBody>
      </p:sp>
      <p:sp>
        <p:nvSpPr>
          <p:cNvPr id="219" name="PlaceHolder 24"/>
          <p:cNvSpPr>
            <a:spLocks noGrp="1"/>
          </p:cNvSpPr>
          <p:nvPr>
            <p:ph type="body"/>
          </p:nvPr>
        </p:nvSpPr>
        <p:spPr>
          <a:xfrm>
            <a:off x="1201680" y="3122640"/>
            <a:ext cx="5516280" cy="2515680"/>
          </a:xfrm>
          <a:prstGeom prst="rect">
            <a:avLst/>
          </a:prstGeom>
        </p:spPr>
        <p:txBody>
          <a:bodyPr lIns="0" rIns="90000" tIns="0" bIns="45000">
            <a:noAutofit/>
          </a:bodyPr>
          <a:p>
            <a:pPr>
              <a:lnSpc>
                <a:spcPct val="100000"/>
              </a:lnSpc>
              <a:spcBef>
                <a:spcPts val="1001"/>
              </a:spcBef>
            </a:pPr>
            <a:r>
              <a:rPr b="0" lang="en-US" sz="2400" spc="-1" strike="noStrike">
                <a:solidFill>
                  <a:srgbClr val="000005"/>
                </a:solidFill>
                <a:latin typeface="Roboto Medium"/>
                <a:ea typeface="Roboto Medium"/>
              </a:rPr>
              <a:t>Click to edit Master text styles</a:t>
            </a:r>
            <a:endParaRPr b="0" lang="en-US" sz="2400" spc="-1" strike="noStrike">
              <a:solidFill>
                <a:srgbClr val="000005"/>
              </a:solidFill>
              <a:latin typeface="Roboto"/>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6" name="CustomShape 1"/>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57" name="CustomShape 2"/>
          <p:cNvSpPr/>
          <p:nvPr/>
        </p:nvSpPr>
        <p:spPr>
          <a:xfrm>
            <a:off x="127080" y="6239520"/>
            <a:ext cx="456840" cy="36468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9343A56E-F9C6-4324-BA75-181714C6C5FB}" type="slidenum">
              <a:rPr b="0" lang="en-AU" sz="1400" spc="-1" strike="noStrike">
                <a:solidFill>
                  <a:srgbClr val="ffffff"/>
                </a:solidFill>
                <a:latin typeface="Roboto"/>
                <a:ea typeface="Roboto"/>
              </a:rPr>
              <a:t>&lt;number&gt;</a:t>
            </a:fld>
            <a:endParaRPr b="0" lang="en-IN" sz="1400" spc="-1" strike="noStrike">
              <a:latin typeface="Arial"/>
            </a:endParaRPr>
          </a:p>
        </p:txBody>
      </p:sp>
      <p:sp>
        <p:nvSpPr>
          <p:cNvPr id="258" name="CustomShape 3"/>
          <p:cNvSpPr/>
          <p:nvPr/>
        </p:nvSpPr>
        <p:spPr>
          <a:xfrm>
            <a:off x="-394560" y="473760"/>
            <a:ext cx="229320" cy="229320"/>
          </a:xfrm>
          <a:prstGeom prst="ellipse">
            <a:avLst/>
          </a:prstGeom>
          <a:solidFill>
            <a:schemeClr val="bg1"/>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259" name="CustomShape 4"/>
          <p:cNvSpPr/>
          <p:nvPr/>
        </p:nvSpPr>
        <p:spPr>
          <a:xfrm>
            <a:off x="-394560" y="783720"/>
            <a:ext cx="229320" cy="229320"/>
          </a:xfrm>
          <a:prstGeom prst="ellipse">
            <a:avLst/>
          </a:prstGeom>
          <a:solidFill>
            <a:schemeClr val="tx1"/>
          </a:solidFill>
          <a:ln w="6480">
            <a:noFill/>
          </a:ln>
        </p:spPr>
        <p:style>
          <a:lnRef idx="2">
            <a:schemeClr val="accent1">
              <a:shade val="50000"/>
            </a:schemeClr>
          </a:lnRef>
          <a:fillRef idx="1">
            <a:schemeClr val="accent1"/>
          </a:fillRef>
          <a:effectRef idx="0">
            <a:schemeClr val="accent1"/>
          </a:effectRef>
          <a:fontRef idx="minor"/>
        </p:style>
      </p:sp>
      <p:sp>
        <p:nvSpPr>
          <p:cNvPr id="260" name="CustomShape 5"/>
          <p:cNvSpPr/>
          <p:nvPr/>
        </p:nvSpPr>
        <p:spPr>
          <a:xfrm>
            <a:off x="-394560" y="1093680"/>
            <a:ext cx="229320" cy="229320"/>
          </a:xfrm>
          <a:prstGeom prst="ellipse">
            <a:avLst/>
          </a:prstGeom>
          <a:solidFill>
            <a:schemeClr val="bg2"/>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261" name="CustomShape 6"/>
          <p:cNvSpPr/>
          <p:nvPr/>
        </p:nvSpPr>
        <p:spPr>
          <a:xfrm>
            <a:off x="-394560" y="1404000"/>
            <a:ext cx="229320" cy="229320"/>
          </a:xfrm>
          <a:prstGeom prst="ellipse">
            <a:avLst/>
          </a:prstGeom>
          <a:solidFill>
            <a:schemeClr val="accent1"/>
          </a:solidFill>
          <a:ln w="6480">
            <a:noFill/>
          </a:ln>
        </p:spPr>
        <p:style>
          <a:lnRef idx="2">
            <a:schemeClr val="accent1">
              <a:shade val="50000"/>
            </a:schemeClr>
          </a:lnRef>
          <a:fillRef idx="1">
            <a:schemeClr val="accent1"/>
          </a:fillRef>
          <a:effectRef idx="0">
            <a:schemeClr val="accent1"/>
          </a:effectRef>
          <a:fontRef idx="minor"/>
        </p:style>
      </p:sp>
      <p:sp>
        <p:nvSpPr>
          <p:cNvPr id="262" name="CustomShape 7"/>
          <p:cNvSpPr/>
          <p:nvPr/>
        </p:nvSpPr>
        <p:spPr>
          <a:xfrm>
            <a:off x="-394560" y="2333880"/>
            <a:ext cx="229320" cy="229320"/>
          </a:xfrm>
          <a:prstGeom prst="ellipse">
            <a:avLst/>
          </a:prstGeom>
          <a:solidFill>
            <a:schemeClr val="accent2"/>
          </a:solidFill>
          <a:ln w="6480">
            <a:noFill/>
          </a:ln>
        </p:spPr>
        <p:style>
          <a:lnRef idx="2">
            <a:schemeClr val="accent1">
              <a:shade val="50000"/>
            </a:schemeClr>
          </a:lnRef>
          <a:fillRef idx="1">
            <a:schemeClr val="accent1"/>
          </a:fillRef>
          <a:effectRef idx="0">
            <a:schemeClr val="accent1"/>
          </a:effectRef>
          <a:fontRef idx="minor"/>
        </p:style>
      </p:sp>
      <p:sp>
        <p:nvSpPr>
          <p:cNvPr id="263" name="CustomShape 8"/>
          <p:cNvSpPr/>
          <p:nvPr/>
        </p:nvSpPr>
        <p:spPr>
          <a:xfrm>
            <a:off x="-394560" y="1713960"/>
            <a:ext cx="229320" cy="229320"/>
          </a:xfrm>
          <a:prstGeom prst="ellipse">
            <a:avLst/>
          </a:prstGeom>
          <a:solidFill>
            <a:schemeClr val="accent4"/>
          </a:solidFill>
          <a:ln w="6480">
            <a:noFill/>
          </a:ln>
        </p:spPr>
        <p:style>
          <a:lnRef idx="2">
            <a:schemeClr val="accent1">
              <a:shade val="50000"/>
            </a:schemeClr>
          </a:lnRef>
          <a:fillRef idx="1">
            <a:schemeClr val="accent1"/>
          </a:fillRef>
          <a:effectRef idx="0">
            <a:schemeClr val="accent1"/>
          </a:effectRef>
          <a:fontRef idx="minor"/>
        </p:style>
      </p:sp>
      <p:sp>
        <p:nvSpPr>
          <p:cNvPr id="264" name="CustomShape 9"/>
          <p:cNvSpPr/>
          <p:nvPr/>
        </p:nvSpPr>
        <p:spPr>
          <a:xfrm>
            <a:off x="-394560" y="2023920"/>
            <a:ext cx="229320" cy="229320"/>
          </a:xfrm>
          <a:prstGeom prst="ellipse">
            <a:avLst/>
          </a:prstGeom>
          <a:solidFill>
            <a:schemeClr val="accent3"/>
          </a:solidFill>
          <a:ln w="6480">
            <a:noFill/>
          </a:ln>
        </p:spPr>
        <p:style>
          <a:lnRef idx="2">
            <a:schemeClr val="accent1">
              <a:shade val="50000"/>
            </a:schemeClr>
          </a:lnRef>
          <a:fillRef idx="1">
            <a:schemeClr val="accent1"/>
          </a:fillRef>
          <a:effectRef idx="0">
            <a:schemeClr val="accent1"/>
          </a:effectRef>
          <a:fontRef idx="minor"/>
        </p:style>
      </p:sp>
      <p:sp>
        <p:nvSpPr>
          <p:cNvPr id="265" name="CustomShape 10"/>
          <p:cNvSpPr/>
          <p:nvPr/>
        </p:nvSpPr>
        <p:spPr>
          <a:xfrm>
            <a:off x="-394560" y="2644200"/>
            <a:ext cx="229320" cy="229320"/>
          </a:xfrm>
          <a:prstGeom prst="ellipse">
            <a:avLst/>
          </a:prstGeom>
          <a:solidFill>
            <a:schemeClr val="accent6"/>
          </a:solidFill>
          <a:ln w="6480">
            <a:noFill/>
          </a:ln>
        </p:spPr>
        <p:style>
          <a:lnRef idx="2">
            <a:schemeClr val="accent1">
              <a:shade val="50000"/>
            </a:schemeClr>
          </a:lnRef>
          <a:fillRef idx="1">
            <a:schemeClr val="accent1"/>
          </a:fillRef>
          <a:effectRef idx="0">
            <a:schemeClr val="accent1"/>
          </a:effectRef>
          <a:fontRef idx="minor"/>
        </p:style>
      </p:sp>
      <p:sp>
        <p:nvSpPr>
          <p:cNvPr id="266" name="CustomShape 11"/>
          <p:cNvSpPr/>
          <p:nvPr/>
        </p:nvSpPr>
        <p:spPr>
          <a:xfrm>
            <a:off x="-394560" y="3803040"/>
            <a:ext cx="230040" cy="230040"/>
          </a:xfrm>
          <a:prstGeom prst="ellipse">
            <a:avLst/>
          </a:prstGeom>
          <a:solidFill>
            <a:srgbClr val="3f68ad"/>
          </a:solidFill>
          <a:ln w="6480">
            <a:noFill/>
          </a:ln>
        </p:spPr>
        <p:style>
          <a:lnRef idx="2">
            <a:schemeClr val="accent1">
              <a:shade val="50000"/>
            </a:schemeClr>
          </a:lnRef>
          <a:fillRef idx="1">
            <a:schemeClr val="accent1"/>
          </a:fillRef>
          <a:effectRef idx="0">
            <a:schemeClr val="accent1"/>
          </a:effectRef>
          <a:fontRef idx="minor"/>
        </p:style>
      </p:sp>
      <p:sp>
        <p:nvSpPr>
          <p:cNvPr id="267" name="CustomShape 12"/>
          <p:cNvSpPr/>
          <p:nvPr/>
        </p:nvSpPr>
        <p:spPr>
          <a:xfrm>
            <a:off x="-394560" y="4113720"/>
            <a:ext cx="230040" cy="230040"/>
          </a:xfrm>
          <a:prstGeom prst="ellipse">
            <a:avLst/>
          </a:prstGeom>
          <a:solidFill>
            <a:srgbClr val="44b5c4"/>
          </a:solidFill>
          <a:ln w="6480">
            <a:noFill/>
          </a:ln>
        </p:spPr>
        <p:style>
          <a:lnRef idx="2">
            <a:schemeClr val="accent1">
              <a:shade val="50000"/>
            </a:schemeClr>
          </a:lnRef>
          <a:fillRef idx="1">
            <a:schemeClr val="accent1"/>
          </a:fillRef>
          <a:effectRef idx="0">
            <a:schemeClr val="accent1"/>
          </a:effectRef>
          <a:fontRef idx="minor"/>
        </p:style>
      </p:sp>
      <p:sp>
        <p:nvSpPr>
          <p:cNvPr id="268" name="CustomShape 13"/>
          <p:cNvSpPr/>
          <p:nvPr/>
        </p:nvSpPr>
        <p:spPr>
          <a:xfrm>
            <a:off x="-394560" y="4424760"/>
            <a:ext cx="230040" cy="230040"/>
          </a:xfrm>
          <a:prstGeom prst="ellipse">
            <a:avLst/>
          </a:prstGeom>
          <a:solidFill>
            <a:srgbClr val="44d6a3"/>
          </a:solidFill>
          <a:ln w="6480">
            <a:noFill/>
          </a:ln>
        </p:spPr>
        <p:style>
          <a:lnRef idx="2">
            <a:schemeClr val="accent1">
              <a:shade val="50000"/>
            </a:schemeClr>
          </a:lnRef>
          <a:fillRef idx="1">
            <a:schemeClr val="accent1"/>
          </a:fillRef>
          <a:effectRef idx="0">
            <a:schemeClr val="accent1"/>
          </a:effectRef>
          <a:fontRef idx="minor"/>
        </p:style>
      </p:sp>
      <p:sp>
        <p:nvSpPr>
          <p:cNvPr id="269" name="CustomShape 14"/>
          <p:cNvSpPr/>
          <p:nvPr/>
        </p:nvSpPr>
        <p:spPr>
          <a:xfrm>
            <a:off x="-394560" y="4735440"/>
            <a:ext cx="230040" cy="230040"/>
          </a:xfrm>
          <a:prstGeom prst="ellipse">
            <a:avLst/>
          </a:prstGeom>
          <a:solidFill>
            <a:srgbClr val="7fdd7c"/>
          </a:solidFill>
          <a:ln w="6480">
            <a:noFill/>
          </a:ln>
        </p:spPr>
        <p:style>
          <a:lnRef idx="2">
            <a:schemeClr val="accent1">
              <a:shade val="50000"/>
            </a:schemeClr>
          </a:lnRef>
          <a:fillRef idx="1">
            <a:schemeClr val="accent1"/>
          </a:fillRef>
          <a:effectRef idx="0">
            <a:schemeClr val="accent1"/>
          </a:effectRef>
          <a:fontRef idx="minor"/>
        </p:style>
      </p:sp>
      <p:sp>
        <p:nvSpPr>
          <p:cNvPr id="270" name="CustomShape 15"/>
          <p:cNvSpPr/>
          <p:nvPr/>
        </p:nvSpPr>
        <p:spPr>
          <a:xfrm>
            <a:off x="-394560" y="5046480"/>
            <a:ext cx="230040" cy="230040"/>
          </a:xfrm>
          <a:prstGeom prst="ellipse">
            <a:avLst/>
          </a:prstGeom>
          <a:solidFill>
            <a:srgbClr val="eacc77"/>
          </a:solidFill>
          <a:ln w="6480">
            <a:noFill/>
          </a:ln>
        </p:spPr>
        <p:style>
          <a:lnRef idx="2">
            <a:schemeClr val="accent1">
              <a:shade val="50000"/>
            </a:schemeClr>
          </a:lnRef>
          <a:fillRef idx="1">
            <a:schemeClr val="accent1"/>
          </a:fillRef>
          <a:effectRef idx="0">
            <a:schemeClr val="accent1"/>
          </a:effectRef>
          <a:fontRef idx="minor"/>
        </p:style>
      </p:sp>
      <p:sp>
        <p:nvSpPr>
          <p:cNvPr id="271" name="CustomShape 16"/>
          <p:cNvSpPr/>
          <p:nvPr/>
        </p:nvSpPr>
        <p:spPr>
          <a:xfrm>
            <a:off x="-394560" y="5357160"/>
            <a:ext cx="230040" cy="230040"/>
          </a:xfrm>
          <a:prstGeom prst="ellipse">
            <a:avLst/>
          </a:prstGeom>
          <a:solidFill>
            <a:srgbClr val="ef9b47"/>
          </a:solidFill>
          <a:ln w="6480">
            <a:noFill/>
          </a:ln>
        </p:spPr>
        <p:style>
          <a:lnRef idx="2">
            <a:schemeClr val="accent1">
              <a:shade val="50000"/>
            </a:schemeClr>
          </a:lnRef>
          <a:fillRef idx="1">
            <a:schemeClr val="accent1"/>
          </a:fillRef>
          <a:effectRef idx="0">
            <a:schemeClr val="accent1"/>
          </a:effectRef>
          <a:fontRef idx="minor"/>
        </p:style>
      </p:sp>
      <p:sp>
        <p:nvSpPr>
          <p:cNvPr id="272" name="CustomShape 17"/>
          <p:cNvSpPr/>
          <p:nvPr/>
        </p:nvSpPr>
        <p:spPr>
          <a:xfrm>
            <a:off x="-394560" y="5668200"/>
            <a:ext cx="230040" cy="230040"/>
          </a:xfrm>
          <a:prstGeom prst="ellipse">
            <a:avLst/>
          </a:prstGeom>
          <a:solidFill>
            <a:srgbClr val="ef6347"/>
          </a:solidFill>
          <a:ln w="6480">
            <a:noFill/>
          </a:ln>
        </p:spPr>
        <p:style>
          <a:lnRef idx="2">
            <a:schemeClr val="accent1">
              <a:shade val="50000"/>
            </a:schemeClr>
          </a:lnRef>
          <a:fillRef idx="1">
            <a:schemeClr val="accent1"/>
          </a:fillRef>
          <a:effectRef idx="0">
            <a:schemeClr val="accent1"/>
          </a:effectRef>
          <a:fontRef idx="minor"/>
        </p:style>
      </p:sp>
      <p:sp>
        <p:nvSpPr>
          <p:cNvPr id="273" name="CustomShape 18"/>
          <p:cNvSpPr/>
          <p:nvPr/>
        </p:nvSpPr>
        <p:spPr>
          <a:xfrm>
            <a:off x="-394560" y="5978880"/>
            <a:ext cx="230040" cy="230040"/>
          </a:xfrm>
          <a:prstGeom prst="ellipse">
            <a:avLst/>
          </a:prstGeom>
          <a:solidFill>
            <a:srgbClr val="c96377"/>
          </a:solidFill>
          <a:ln w="6480">
            <a:noFill/>
          </a:ln>
        </p:spPr>
        <p:style>
          <a:lnRef idx="2">
            <a:schemeClr val="accent1">
              <a:shade val="50000"/>
            </a:schemeClr>
          </a:lnRef>
          <a:fillRef idx="1">
            <a:schemeClr val="accent1"/>
          </a:fillRef>
          <a:effectRef idx="0">
            <a:schemeClr val="accent1"/>
          </a:effectRef>
          <a:fontRef idx="minor"/>
        </p:style>
      </p:sp>
      <p:sp>
        <p:nvSpPr>
          <p:cNvPr id="274" name="CustomShape 19"/>
          <p:cNvSpPr/>
          <p:nvPr/>
        </p:nvSpPr>
        <p:spPr>
          <a:xfrm>
            <a:off x="-394560" y="6289920"/>
            <a:ext cx="230040" cy="230040"/>
          </a:xfrm>
          <a:prstGeom prst="ellipse">
            <a:avLst/>
          </a:prstGeom>
          <a:solidFill>
            <a:srgbClr val="8e72bf"/>
          </a:solidFill>
          <a:ln w="6480">
            <a:noFill/>
          </a:ln>
        </p:spPr>
        <p:style>
          <a:lnRef idx="2">
            <a:schemeClr val="accent1">
              <a:shade val="50000"/>
            </a:schemeClr>
          </a:lnRef>
          <a:fillRef idx="1">
            <a:schemeClr val="accent1"/>
          </a:fillRef>
          <a:effectRef idx="0">
            <a:schemeClr val="accent1"/>
          </a:effectRef>
          <a:fontRef idx="minor"/>
        </p:style>
      </p:sp>
      <p:sp>
        <p:nvSpPr>
          <p:cNvPr id="275" name="CustomShape 20"/>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276" name="CustomShape 21"/>
          <p:cNvSpPr/>
          <p:nvPr/>
        </p:nvSpPr>
        <p:spPr>
          <a:xfrm>
            <a:off x="5263200" y="6595560"/>
            <a:ext cx="1665360" cy="262080"/>
          </a:xfrm>
          <a:prstGeom prst="rect">
            <a:avLst/>
          </a:prstGeom>
          <a:noFill/>
          <a:ln>
            <a:noFill/>
          </a:ln>
        </p:spPr>
        <p:style>
          <a:lnRef idx="0"/>
          <a:fillRef idx="0"/>
          <a:effectRef idx="0"/>
          <a:fontRef idx="minor"/>
        </p:style>
        <p:txBody>
          <a:bodyPr lIns="0" rIns="0" tIns="0" bIns="0" anchor="ctr" anchorCtr="1">
            <a:noAutofit/>
          </a:bodyPr>
          <a:p>
            <a:pPr algn="ctr">
              <a:lnSpc>
                <a:spcPct val="100000"/>
              </a:lnSpc>
            </a:pPr>
            <a:r>
              <a:rPr b="0" lang="en-AU" sz="1000" spc="-1" strike="noStrike">
                <a:solidFill>
                  <a:srgbClr val="000000"/>
                </a:solidFill>
                <a:latin typeface="Calibri"/>
                <a:ea typeface="Roboto Light"/>
              </a:rPr>
              <a:t>Classification: Confidential</a:t>
            </a:r>
            <a:endParaRPr b="0" lang="en-IN" sz="1000" spc="-1" strike="noStrike">
              <a:latin typeface="Arial"/>
            </a:endParaRPr>
          </a:p>
        </p:txBody>
      </p:sp>
      <p:sp>
        <p:nvSpPr>
          <p:cNvPr id="277" name="CustomShape 22"/>
          <p:cNvSpPr/>
          <p:nvPr/>
        </p:nvSpPr>
        <p:spPr>
          <a:xfrm>
            <a:off x="177840" y="6222960"/>
            <a:ext cx="336240" cy="299520"/>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p:style>
      </p:sp>
      <p:sp>
        <p:nvSpPr>
          <p:cNvPr id="278" name="CustomShape 23"/>
          <p:cNvSpPr/>
          <p:nvPr/>
        </p:nvSpPr>
        <p:spPr>
          <a:xfrm>
            <a:off x="3631680" y="4792320"/>
            <a:ext cx="8045640" cy="1730160"/>
          </a:xfrm>
          <a:prstGeom prst="rect">
            <a:avLst/>
          </a:prstGeom>
          <a:noFill/>
          <a:ln>
            <a:noFill/>
          </a:ln>
        </p:spPr>
        <p:style>
          <a:lnRef idx="0"/>
          <a:fillRef idx="0"/>
          <a:effectRef idx="0"/>
          <a:fontRef idx="minor"/>
        </p:style>
        <p:txBody>
          <a:bodyPr lIns="0" rIns="90000" tIns="45000" bIns="45000" anchor="b">
            <a:noAutofit/>
          </a:bodyPr>
          <a:p>
            <a:pPr algn="just">
              <a:lnSpc>
                <a:spcPct val="100000"/>
              </a:lnSpc>
            </a:pPr>
            <a:r>
              <a:rPr b="0" lang="en-AU" sz="1000" spc="-1" strike="noStrike">
                <a:solidFill>
                  <a:srgbClr val="736d67"/>
                </a:solidFill>
                <a:latin typeface="Roboto Medium"/>
                <a:ea typeface="Roboto Medium"/>
              </a:rPr>
              <a:t>Disclaimer: </a:t>
            </a:r>
            <a:r>
              <a:rPr b="0" lang="en-US" sz="1000" spc="-1" strike="noStrike">
                <a:solidFill>
                  <a:srgbClr val="736d67"/>
                </a:solidFill>
                <a:latin typeface="Roboto Light"/>
                <a:ea typeface="Roboto Light"/>
              </a:rPr>
              <a:t>This document comprises, and is the subject of intellectual property (including copyright) and confidentiality rights of one or multiple owners, including The Quantium Group Pty Limited and its affiliates (</a:t>
            </a:r>
            <a:r>
              <a:rPr b="0" lang="en-US" sz="1000" spc="-1" strike="noStrike">
                <a:solidFill>
                  <a:srgbClr val="736d67"/>
                </a:solidFill>
                <a:latin typeface="Roboto Medium"/>
                <a:ea typeface="Roboto Medium"/>
              </a:rPr>
              <a:t>Quantium</a:t>
            </a:r>
            <a:r>
              <a:rPr b="0" lang="en-US" sz="1000" spc="-1" strike="noStrike">
                <a:solidFill>
                  <a:srgbClr val="736d67"/>
                </a:solidFill>
                <a:latin typeface="Roboto Light"/>
                <a:ea typeface="Roboto Light"/>
              </a:rPr>
              <a:t>) and where applicable, its third-party data owners (</a:t>
            </a:r>
            <a:r>
              <a:rPr b="0" lang="en-US" sz="1000" spc="-1" strike="noStrike">
                <a:solidFill>
                  <a:srgbClr val="736d67"/>
                </a:solidFill>
                <a:latin typeface="Roboto Medium"/>
                <a:ea typeface="Roboto Medium"/>
              </a:rPr>
              <a:t>Data Providers</a:t>
            </a:r>
            <a:r>
              <a:rPr b="0" lang="en-US" sz="1000" spc="-1" strike="noStrike">
                <a:solidFill>
                  <a:srgbClr val="736d67"/>
                </a:solidFill>
                <a:latin typeface="Roboto Light"/>
                <a:ea typeface="Roboto Light"/>
              </a:rPr>
              <a:t>), together (</a:t>
            </a:r>
            <a:r>
              <a:rPr b="0" lang="en-US" sz="1000" spc="-1" strike="noStrike">
                <a:solidFill>
                  <a:srgbClr val="736d67"/>
                </a:solidFill>
                <a:latin typeface="Roboto Medium"/>
                <a:ea typeface="Roboto Medium"/>
              </a:rPr>
              <a:t>IP Owners</a:t>
            </a:r>
            <a:r>
              <a:rPr b="0" lang="en-US" sz="1000" spc="-1" strike="noStrike">
                <a:solidFill>
                  <a:srgbClr val="736d67"/>
                </a:solidFill>
                <a:latin typeface="Roboto Light"/>
                <a:ea typeface="Roboto Light"/>
              </a:rPr>
              <a:t>). The information contained in this document may have been prepared using raw data owned by the Data Providers. The Data Providers have not been involved in the analysis of the raw data, the preparation of, or the information contained in the document. The IP Owners do not make any representation (express or implied), nor give any guarantee or warranty in relation to the accuracy, completeness or appropriateness of the raw data, nor the analysis contained in this document. None of the IP Owners will have any liability for any use or disclosure by the recipient of any information contained in, or derived from this document. To the maximum extent permitted by law, the IP Owners expressly disclaim, take no responsibility for and have no liability for the preparation, contents, accuracy or completeness of this document, nor the analysis on which it is based. This document 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b="0" lang="en-IN" sz="1000" spc="-1" strike="noStrike">
              <a:latin typeface="Arial"/>
            </a:endParaRPr>
          </a:p>
        </p:txBody>
      </p:sp>
      <p:sp>
        <p:nvSpPr>
          <p:cNvPr id="279" name="PlaceHolder 2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5"/>
                </a:solidFill>
                <a:latin typeface="Roboto Light"/>
              </a:rPr>
              <a:t>Click to edit the </a:t>
            </a:r>
            <a:r>
              <a:rPr b="0" lang="en-US" sz="1800" spc="-1" strike="noStrike">
                <a:solidFill>
                  <a:srgbClr val="000005"/>
                </a:solidFill>
                <a:latin typeface="Roboto Light"/>
              </a:rPr>
              <a:t>title text format</a:t>
            </a:r>
            <a:endParaRPr b="0" lang="en-US" sz="1800" spc="-1" strike="noStrike">
              <a:solidFill>
                <a:srgbClr val="000005"/>
              </a:solidFill>
              <a:latin typeface="Roboto Light"/>
            </a:endParaRPr>
          </a:p>
        </p:txBody>
      </p:sp>
      <p:sp>
        <p:nvSpPr>
          <p:cNvPr id="280" name="PlaceHolder 2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5"/>
                </a:solidFill>
                <a:latin typeface="Roboto"/>
              </a:rPr>
              <a:t>Click to edit the outline text format</a:t>
            </a:r>
            <a:endParaRPr b="0" lang="en-US" sz="2800" spc="-1" strike="noStrike">
              <a:solidFill>
                <a:srgbClr val="000005"/>
              </a:solidFill>
              <a:latin typeface="Roboto"/>
            </a:endParaRPr>
          </a:p>
          <a:p>
            <a:pPr lvl="1" marL="864000" indent="-324000">
              <a:spcBef>
                <a:spcPts val="1134"/>
              </a:spcBef>
              <a:buClr>
                <a:srgbClr val="000000"/>
              </a:buClr>
              <a:buSzPct val="75000"/>
              <a:buFont typeface="Symbol" charset="2"/>
              <a:buChar char=""/>
            </a:pPr>
            <a:r>
              <a:rPr b="0" lang="en-US" sz="2000" spc="-1" strike="noStrike">
                <a:solidFill>
                  <a:srgbClr val="000005"/>
                </a:solidFill>
                <a:latin typeface="Roboto"/>
              </a:rPr>
              <a:t>Second Outline Level</a:t>
            </a:r>
            <a:endParaRPr b="0" lang="en-US" sz="2000" spc="-1" strike="noStrike">
              <a:solidFill>
                <a:srgbClr val="000005"/>
              </a:solidFill>
              <a:latin typeface="Roboto"/>
            </a:endParaRPr>
          </a:p>
          <a:p>
            <a:pPr lvl="2" marL="1296000" indent="-288000">
              <a:spcBef>
                <a:spcPts val="850"/>
              </a:spcBef>
              <a:buClr>
                <a:srgbClr val="000000"/>
              </a:buClr>
              <a:buSzPct val="45000"/>
              <a:buFont typeface="Wingdings" charset="2"/>
              <a:buChar char=""/>
            </a:pPr>
            <a:r>
              <a:rPr b="0" lang="en-US" sz="1800" spc="-1" strike="noStrike">
                <a:solidFill>
                  <a:srgbClr val="000005"/>
                </a:solidFill>
                <a:latin typeface="Roboto"/>
              </a:rPr>
              <a:t>Third Outline Level</a:t>
            </a:r>
            <a:endParaRPr b="0" lang="en-US" sz="1800" spc="-1" strike="noStrike">
              <a:solidFill>
                <a:srgbClr val="000005"/>
              </a:solidFill>
              <a:latin typeface="Roboto"/>
            </a:endParaRPr>
          </a:p>
          <a:p>
            <a:pPr lvl="3" marL="1728000" indent="-216000">
              <a:spcBef>
                <a:spcPts val="567"/>
              </a:spcBef>
              <a:buClr>
                <a:srgbClr val="000000"/>
              </a:buClr>
              <a:buSzPct val="75000"/>
              <a:buFont typeface="Symbol" charset="2"/>
              <a:buChar char=""/>
            </a:pPr>
            <a:r>
              <a:rPr b="0" lang="en-US" sz="1800" spc="-1" strike="noStrike">
                <a:solidFill>
                  <a:srgbClr val="000005"/>
                </a:solidFill>
                <a:latin typeface="Roboto"/>
              </a:rPr>
              <a:t>Fourth Outline Level</a:t>
            </a:r>
            <a:endParaRPr b="0" lang="en-US" sz="1800" spc="-1" strike="noStrike">
              <a:solidFill>
                <a:srgbClr val="000005"/>
              </a:solidFill>
              <a:latin typeface="Roboto"/>
            </a:endParaRPr>
          </a:p>
          <a:p>
            <a:pPr lvl="4" marL="2160000" indent="-216000">
              <a:spcBef>
                <a:spcPts val="283"/>
              </a:spcBef>
              <a:buClr>
                <a:srgbClr val="000000"/>
              </a:buClr>
              <a:buSzPct val="45000"/>
              <a:buFont typeface="Wingdings" charset="2"/>
              <a:buChar char=""/>
            </a:pPr>
            <a:r>
              <a:rPr b="0" lang="en-US" sz="2000" spc="-1" strike="noStrike">
                <a:solidFill>
                  <a:srgbClr val="000005"/>
                </a:solidFill>
                <a:latin typeface="Roboto"/>
              </a:rPr>
              <a:t>Fifth Outline Level</a:t>
            </a:r>
            <a:endParaRPr b="0" lang="en-US" sz="2000" spc="-1" strike="noStrike">
              <a:solidFill>
                <a:srgbClr val="000005"/>
              </a:solidFill>
              <a:latin typeface="Roboto"/>
            </a:endParaRPr>
          </a:p>
          <a:p>
            <a:pPr lvl="5" marL="2592000" indent="-216000">
              <a:spcBef>
                <a:spcPts val="283"/>
              </a:spcBef>
              <a:buClr>
                <a:srgbClr val="000000"/>
              </a:buClr>
              <a:buSzPct val="45000"/>
              <a:buFont typeface="Wingdings" charset="2"/>
              <a:buChar char=""/>
            </a:pPr>
            <a:r>
              <a:rPr b="0" lang="en-US" sz="2000" spc="-1" strike="noStrike">
                <a:solidFill>
                  <a:srgbClr val="000005"/>
                </a:solidFill>
                <a:latin typeface="Roboto"/>
              </a:rPr>
              <a:t>Sixth Outline Level</a:t>
            </a:r>
            <a:endParaRPr b="0" lang="en-US" sz="2000" spc="-1" strike="noStrike">
              <a:solidFill>
                <a:srgbClr val="000005"/>
              </a:solidFill>
              <a:latin typeface="Roboto"/>
            </a:endParaRPr>
          </a:p>
          <a:p>
            <a:pPr lvl="6" marL="3024000" indent="-216000">
              <a:spcBef>
                <a:spcPts val="283"/>
              </a:spcBef>
              <a:buClr>
                <a:srgbClr val="000000"/>
              </a:buClr>
              <a:buSzPct val="45000"/>
              <a:buFont typeface="Wingdings" charset="2"/>
              <a:buChar char=""/>
            </a:pPr>
            <a:r>
              <a:rPr b="0" lang="en-US" sz="2000" spc="-1" strike="noStrike">
                <a:solidFill>
                  <a:srgbClr val="000005"/>
                </a:solidFill>
                <a:latin typeface="Roboto"/>
              </a:rPr>
              <a:t>Seventh Outline Level</a:t>
            </a:r>
            <a:endParaRPr b="0" lang="en-US" sz="2000" spc="-1" strike="noStrike">
              <a:solidFill>
                <a:srgbClr val="000005"/>
              </a:solidFill>
              <a:latin typeface="Roboto"/>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1212840" y="1537560"/>
            <a:ext cx="4086000" cy="2387160"/>
          </a:xfrm>
          <a:prstGeom prst="rect">
            <a:avLst/>
          </a:prstGeom>
          <a:noFill/>
          <a:ln>
            <a:noFill/>
          </a:ln>
        </p:spPr>
        <p:txBody>
          <a:bodyPr lIns="0" rIns="90000" tIns="45000" bIns="45000" anchor="b">
            <a:noAutofit/>
          </a:bodyPr>
          <a:p>
            <a:pPr>
              <a:lnSpc>
                <a:spcPct val="100000"/>
              </a:lnSpc>
            </a:pPr>
            <a:r>
              <a:rPr b="0" lang="en-AU" sz="2700" spc="-1" strike="noStrike">
                <a:solidFill>
                  <a:srgbClr val="000005"/>
                </a:solidFill>
                <a:latin typeface="Roboto Medium"/>
                <a:ea typeface="Roboto Medium"/>
              </a:rPr>
              <a:t>Category review: Chips</a:t>
            </a:r>
            <a:endParaRPr b="0" lang="en-US" sz="2700" spc="-1" strike="noStrike">
              <a:solidFill>
                <a:srgbClr val="000005"/>
              </a:solidFill>
              <a:latin typeface="Roboto Light"/>
            </a:endParaRPr>
          </a:p>
        </p:txBody>
      </p:sp>
      <p:sp>
        <p:nvSpPr>
          <p:cNvPr id="324" name="TextShape 2"/>
          <p:cNvSpPr txBox="1"/>
          <p:nvPr/>
        </p:nvSpPr>
        <p:spPr>
          <a:xfrm>
            <a:off x="1212840" y="4126680"/>
            <a:ext cx="4086000" cy="1236240"/>
          </a:xfrm>
          <a:prstGeom prst="rect">
            <a:avLst/>
          </a:prstGeom>
          <a:noFill/>
          <a:ln>
            <a:noFill/>
          </a:ln>
        </p:spPr>
        <p:txBody>
          <a:bodyPr lIns="0" rIns="90000" tIns="45000" bIns="45000">
            <a:noAutofit/>
          </a:bodyPr>
          <a:p>
            <a:pPr>
              <a:lnSpc>
                <a:spcPct val="100000"/>
              </a:lnSpc>
            </a:pPr>
            <a:r>
              <a:rPr b="0" lang="en-AU" sz="1800" spc="-1" strike="noStrike">
                <a:solidFill>
                  <a:srgbClr val="000005"/>
                </a:solidFill>
                <a:latin typeface="Roboto Light"/>
                <a:ea typeface="Roboto Light"/>
              </a:rPr>
              <a:t>Retail Analytics</a:t>
            </a:r>
            <a:endParaRPr b="0" lang="en-IN" sz="1800" spc="-1" strike="noStrike">
              <a:latin typeface="Arial"/>
            </a:endParaRPr>
          </a:p>
          <a:p>
            <a:pPr>
              <a:lnSpc>
                <a:spcPct val="100000"/>
              </a:lnSpc>
            </a:pPr>
            <a:endParaRPr b="0" lang="en-IN" sz="1800" spc="-1" strike="noStrike">
              <a:latin typeface="Arial"/>
            </a:endParaRPr>
          </a:p>
        </p:txBody>
      </p:sp>
      <p:sp>
        <p:nvSpPr>
          <p:cNvPr id="325" name="TextShape 3"/>
          <p:cNvSpPr txBox="1"/>
          <p:nvPr/>
        </p:nvSpPr>
        <p:spPr>
          <a:xfrm>
            <a:off x="1212840" y="650880"/>
            <a:ext cx="2128320" cy="244080"/>
          </a:xfrm>
          <a:prstGeom prst="rect">
            <a:avLst/>
          </a:prstGeom>
          <a:noFill/>
          <a:ln>
            <a:noFill/>
          </a:ln>
        </p:spPr>
        <p:txBody>
          <a:bodyPr lIns="0" rIns="90000" tIns="45000" bIns="45000">
            <a:noAutofit/>
          </a:bodyPr>
          <a:p>
            <a:pPr>
              <a:lnSpc>
                <a:spcPct val="90000"/>
              </a:lnSpc>
              <a:spcBef>
                <a:spcPts val="1001"/>
              </a:spcBef>
            </a:pPr>
            <a:r>
              <a:rPr b="0" lang="en-AU" sz="1000" spc="-1" strike="noStrike">
                <a:solidFill>
                  <a:srgbClr val="000005"/>
                </a:solidFill>
                <a:latin typeface="Roboto Light"/>
                <a:ea typeface="Roboto Light"/>
              </a:rPr>
              <a:t>June 2020</a:t>
            </a:r>
            <a:endParaRPr b="0" lang="en-US" sz="1000" spc="-1" strike="noStrike">
              <a:solidFill>
                <a:srgbClr val="000005"/>
              </a:solidFill>
              <a:latin typeface="Roboto"/>
            </a:endParaRPr>
          </a:p>
        </p:txBody>
      </p:sp>
      <p:grpSp>
        <p:nvGrpSpPr>
          <p:cNvPr id="326" name="Group 4"/>
          <p:cNvGrpSpPr/>
          <p:nvPr/>
        </p:nvGrpSpPr>
        <p:grpSpPr>
          <a:xfrm>
            <a:off x="12294720" y="5621400"/>
            <a:ext cx="1981440" cy="1236240"/>
            <a:chOff x="12294720" y="5621400"/>
            <a:chExt cx="1981440" cy="1236240"/>
          </a:xfrm>
        </p:grpSpPr>
        <p:sp>
          <p:nvSpPr>
            <p:cNvPr id="327" name="CustomShape 5"/>
            <p:cNvSpPr/>
            <p:nvPr/>
          </p:nvSpPr>
          <p:spPr>
            <a:xfrm>
              <a:off x="12294720" y="5621400"/>
              <a:ext cx="1981440" cy="1236240"/>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p:style>
          <p:txBody>
            <a:bodyPr lIns="90000" rIns="90000" tIns="468000" bIns="45000">
              <a:noAutofit/>
            </a:bodyPr>
            <a:p>
              <a:pPr>
                <a:lnSpc>
                  <a:spcPct val="100000"/>
                </a:lnSpc>
              </a:pPr>
              <a:r>
                <a:rPr b="0" lang="en-AU" sz="1000" spc="-1" strike="noStrike">
                  <a:solidFill>
                    <a:srgbClr val="ef9b47"/>
                  </a:solidFill>
                  <a:latin typeface="Roboto Medium"/>
                  <a:ea typeface="Roboto Light"/>
                </a:rPr>
                <a:t>Brand note:</a:t>
              </a:r>
              <a:r>
                <a:rPr b="0" lang="en-AU" sz="1000" spc="-1" strike="noStrike">
                  <a:solidFill>
                    <a:srgbClr val="000005"/>
                  </a:solidFill>
                  <a:latin typeface="Roboto Light"/>
                  <a:ea typeface="Roboto Light"/>
                </a:rPr>
                <a:t> If client logo is not required, use alternate title page layout </a:t>
              </a:r>
              <a:r>
                <a:rPr b="0" lang="en-AU" sz="1000" spc="-1" strike="noStrike">
                  <a:solidFill>
                    <a:srgbClr val="000005"/>
                  </a:solidFill>
                  <a:latin typeface="Roboto Medium"/>
                  <a:ea typeface="Roboto Light"/>
                </a:rPr>
                <a:t>right click slide thumbnail </a:t>
              </a:r>
              <a:r>
                <a:rPr b="0" lang="en-AU" sz="1000" spc="-1" strike="noStrike">
                  <a:solidFill>
                    <a:srgbClr val="000005"/>
                  </a:solidFill>
                  <a:latin typeface="Roboto Light"/>
                  <a:ea typeface="Roboto Light"/>
                </a:rPr>
                <a:t>&gt;</a:t>
              </a:r>
              <a:r>
                <a:rPr b="0" lang="en-AU" sz="1000" spc="-1" strike="noStrike">
                  <a:solidFill>
                    <a:srgbClr val="000005"/>
                  </a:solidFill>
                  <a:latin typeface="Roboto Medium"/>
                  <a:ea typeface="Roboto Light"/>
                </a:rPr>
                <a:t> Layout </a:t>
              </a:r>
              <a:r>
                <a:rPr b="0" lang="en-AU" sz="1000" spc="-1" strike="noStrike">
                  <a:solidFill>
                    <a:srgbClr val="000005"/>
                  </a:solidFill>
                  <a:latin typeface="Roboto Light"/>
                  <a:ea typeface="Roboto Light"/>
                </a:rPr>
                <a:t>&gt;</a:t>
              </a:r>
              <a:r>
                <a:rPr b="0" lang="en-AU" sz="1000" spc="-1" strike="noStrike">
                  <a:solidFill>
                    <a:srgbClr val="000005"/>
                  </a:solidFill>
                  <a:latin typeface="Roboto Medium"/>
                  <a:ea typeface="Roboto Light"/>
                </a:rPr>
                <a:t> Title</a:t>
              </a:r>
              <a:endParaRPr b="0" lang="en-IN" sz="1000" spc="-1" strike="noStrike">
                <a:latin typeface="Arial"/>
              </a:endParaRPr>
            </a:p>
          </p:txBody>
        </p:sp>
        <p:grpSp>
          <p:nvGrpSpPr>
            <p:cNvPr id="328" name="Group 6"/>
            <p:cNvGrpSpPr/>
            <p:nvPr/>
          </p:nvGrpSpPr>
          <p:grpSpPr>
            <a:xfrm>
              <a:off x="12294720" y="5621400"/>
              <a:ext cx="355680" cy="320040"/>
              <a:chOff x="12294720" y="5621400"/>
              <a:chExt cx="355680" cy="320040"/>
            </a:xfrm>
          </p:grpSpPr>
          <p:sp>
            <p:nvSpPr>
              <p:cNvPr id="329" name="CustomShape 7"/>
              <p:cNvSpPr/>
              <p:nvPr/>
            </p:nvSpPr>
            <p:spPr>
              <a:xfrm>
                <a:off x="12294720" y="5621400"/>
                <a:ext cx="353880" cy="317880"/>
              </a:xfrm>
              <a:custGeom>
                <a:avLst/>
                <a:gdLst/>
                <a:ahLst/>
                <a:rect l="l" t="t"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style>
              <a:lnRef idx="0"/>
              <a:fillRef idx="0"/>
              <a:effectRef idx="0"/>
              <a:fontRef idx="minor"/>
            </p:style>
          </p:sp>
          <p:sp>
            <p:nvSpPr>
              <p:cNvPr id="330" name="CustomShape 8"/>
              <p:cNvSpPr/>
              <p:nvPr/>
            </p:nvSpPr>
            <p:spPr>
              <a:xfrm>
                <a:off x="12595320" y="5886360"/>
                <a:ext cx="55080" cy="55080"/>
              </a:xfrm>
              <a:custGeom>
                <a:avLst/>
                <a:gdLst/>
                <a:ahLst/>
                <a:rect l="l" t="t"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style>
              <a:lnRef idx="0"/>
              <a:fillRef idx="0"/>
              <a:effectRef idx="0"/>
              <a:fontRef idx="minor"/>
            </p:style>
          </p:sp>
        </p:grpSp>
      </p:gr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1197000" y="453240"/>
            <a:ext cx="10479240" cy="824040"/>
          </a:xfrm>
          <a:prstGeom prst="rect">
            <a:avLst/>
          </a:prstGeom>
          <a:noFill/>
          <a:ln>
            <a:noFill/>
          </a:ln>
        </p:spPr>
        <p:txBody>
          <a:bodyPr lIns="0" rIns="90000" tIns="0" bIns="45000">
            <a:noAutofit/>
          </a:bodyPr>
          <a:p>
            <a:pPr>
              <a:lnSpc>
                <a:spcPct val="100000"/>
              </a:lnSpc>
              <a:spcBef>
                <a:spcPts val="1001"/>
              </a:spcBef>
            </a:pPr>
            <a:r>
              <a:rPr b="0" lang="en-AU" sz="2400" spc="-1" strike="noStrike">
                <a:solidFill>
                  <a:srgbClr val="000005"/>
                </a:solidFill>
                <a:latin typeface="Roboto"/>
                <a:ea typeface="Roboto"/>
              </a:rPr>
              <a:t>Executive summary</a:t>
            </a:r>
            <a:endParaRPr b="0" lang="en-US" sz="2400" spc="-1" strike="noStrike">
              <a:solidFill>
                <a:srgbClr val="000005"/>
              </a:solidFill>
              <a:latin typeface="Roboto"/>
            </a:endParaRPr>
          </a:p>
        </p:txBody>
      </p:sp>
      <p:sp>
        <p:nvSpPr>
          <p:cNvPr id="332" name="CustomShape 2"/>
          <p:cNvSpPr/>
          <p:nvPr/>
        </p:nvSpPr>
        <p:spPr>
          <a:xfrm>
            <a:off x="1197000" y="1905120"/>
            <a:ext cx="485280" cy="485280"/>
          </a:xfrm>
          <a:prstGeom prst="ellipse">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p:style>
        <p:txBody>
          <a:bodyPr wrap="none" lIns="90000" rIns="90000" tIns="45000" bIns="45000" anchor="ctr">
            <a:noAutofit/>
          </a:bodyPr>
          <a:p>
            <a:pPr algn="ctr">
              <a:lnSpc>
                <a:spcPct val="100000"/>
              </a:lnSpc>
            </a:pPr>
            <a:r>
              <a:rPr b="0" lang="en-AU" sz="1800" spc="-1" strike="noStrike">
                <a:solidFill>
                  <a:srgbClr val="000000"/>
                </a:solidFill>
                <a:latin typeface="Roboto Light"/>
                <a:ea typeface="Roboto Light"/>
              </a:rPr>
              <a:t>01</a:t>
            </a:r>
            <a:endParaRPr b="0" lang="en-IN" sz="1800" spc="-1" strike="noStrike">
              <a:latin typeface="Arial"/>
            </a:endParaRPr>
          </a:p>
        </p:txBody>
      </p:sp>
      <p:sp>
        <p:nvSpPr>
          <p:cNvPr id="333" name="CustomShape 3"/>
          <p:cNvSpPr/>
          <p:nvPr/>
        </p:nvSpPr>
        <p:spPr>
          <a:xfrm>
            <a:off x="1197000" y="4095720"/>
            <a:ext cx="485280" cy="485280"/>
          </a:xfrm>
          <a:prstGeom prst="ellipse">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p:style>
        <p:txBody>
          <a:bodyPr wrap="none" lIns="90000" rIns="90000" tIns="45000" bIns="45000" anchor="ctr">
            <a:noAutofit/>
          </a:bodyPr>
          <a:p>
            <a:pPr algn="ctr">
              <a:lnSpc>
                <a:spcPct val="100000"/>
              </a:lnSpc>
            </a:pPr>
            <a:r>
              <a:rPr b="0" lang="en-AU" sz="1800" spc="-1" strike="noStrike">
                <a:solidFill>
                  <a:srgbClr val="000000"/>
                </a:solidFill>
                <a:latin typeface="Roboto Light"/>
                <a:ea typeface="Roboto Light"/>
              </a:rPr>
              <a:t>02</a:t>
            </a:r>
            <a:endParaRPr b="0" lang="en-IN" sz="1800" spc="-1" strike="noStrike">
              <a:latin typeface="Arial"/>
            </a:endParaRPr>
          </a:p>
        </p:txBody>
      </p:sp>
      <p:sp>
        <p:nvSpPr>
          <p:cNvPr id="334" name="CustomShape 4"/>
          <p:cNvSpPr/>
          <p:nvPr/>
        </p:nvSpPr>
        <p:spPr>
          <a:xfrm>
            <a:off x="1935720" y="1967760"/>
            <a:ext cx="1895760" cy="1718280"/>
          </a:xfrm>
          <a:prstGeom prst="rect">
            <a:avLst/>
          </a:prstGeom>
          <a:noFill/>
          <a:ln>
            <a:noFill/>
          </a:ln>
        </p:spPr>
        <p:style>
          <a:lnRef idx="0"/>
          <a:fillRef idx="0"/>
          <a:effectRef idx="0"/>
          <a:fontRef idx="minor"/>
        </p:style>
        <p:txBody>
          <a:bodyPr lIns="0" rIns="0" tIns="0" bIns="0">
            <a:noAutofit/>
          </a:bodyPr>
          <a:p>
            <a:pPr>
              <a:lnSpc>
                <a:spcPct val="100000"/>
              </a:lnSpc>
            </a:pPr>
            <a:r>
              <a:rPr b="0" lang="en-AU" sz="1400" spc="-1" strike="noStrike">
                <a:solidFill>
                  <a:srgbClr val="000005"/>
                </a:solidFill>
                <a:latin typeface="Roboto"/>
                <a:ea typeface="Roboto"/>
              </a:rPr>
              <a:t>Task 1</a:t>
            </a:r>
            <a:endParaRPr b="0" lang="en-IN" sz="1400" spc="-1" strike="noStrike">
              <a:latin typeface="Arial"/>
            </a:endParaRPr>
          </a:p>
        </p:txBody>
      </p:sp>
      <p:sp>
        <p:nvSpPr>
          <p:cNvPr id="335" name="CustomShape 5"/>
          <p:cNvSpPr/>
          <p:nvPr/>
        </p:nvSpPr>
        <p:spPr>
          <a:xfrm>
            <a:off x="1935720" y="4158360"/>
            <a:ext cx="1895760" cy="1718280"/>
          </a:xfrm>
          <a:prstGeom prst="rect">
            <a:avLst/>
          </a:prstGeom>
          <a:noFill/>
          <a:ln>
            <a:noFill/>
          </a:ln>
        </p:spPr>
        <p:style>
          <a:lnRef idx="0"/>
          <a:fillRef idx="0"/>
          <a:effectRef idx="0"/>
          <a:fontRef idx="minor"/>
        </p:style>
        <p:txBody>
          <a:bodyPr lIns="0" rIns="0" tIns="0" bIns="0">
            <a:noAutofit/>
          </a:bodyPr>
          <a:p>
            <a:pPr>
              <a:lnSpc>
                <a:spcPct val="100000"/>
              </a:lnSpc>
            </a:pPr>
            <a:r>
              <a:rPr b="0" lang="en-AU" sz="1400" spc="-1" strike="noStrike">
                <a:solidFill>
                  <a:srgbClr val="000005"/>
                </a:solidFill>
                <a:latin typeface="Roboto"/>
                <a:ea typeface="Roboto"/>
              </a:rPr>
              <a:t>Task 2</a:t>
            </a:r>
            <a:endParaRPr b="0" lang="en-IN" sz="1400" spc="-1" strike="noStrike">
              <a:latin typeface="Arial"/>
            </a:endParaRPr>
          </a:p>
        </p:txBody>
      </p:sp>
      <p:sp>
        <p:nvSpPr>
          <p:cNvPr id="336" name="CustomShape 6"/>
          <p:cNvSpPr/>
          <p:nvPr/>
        </p:nvSpPr>
        <p:spPr>
          <a:xfrm>
            <a:off x="4095720" y="1967760"/>
            <a:ext cx="7580520" cy="1718280"/>
          </a:xfrm>
          <a:prstGeom prst="rect">
            <a:avLst/>
          </a:prstGeom>
          <a:noFill/>
          <a:ln>
            <a:noFill/>
          </a:ln>
        </p:spPr>
        <p:style>
          <a:lnRef idx="0"/>
          <a:fillRef idx="0"/>
          <a:effectRef idx="0"/>
          <a:fontRef idx="minor"/>
        </p:style>
        <p:txBody>
          <a:bodyPr lIns="0" rIns="0" tIns="0" bIns="0">
            <a:noAutofit/>
          </a:bodyPr>
          <a:p>
            <a:pPr>
              <a:lnSpc>
                <a:spcPct val="100000"/>
              </a:lnSpc>
            </a:pPr>
            <a:r>
              <a:rPr b="0" lang="en-AU" sz="1200" spc="-1" strike="noStrike">
                <a:solidFill>
                  <a:srgbClr val="000005"/>
                </a:solidFill>
                <a:latin typeface="Roboto Light"/>
                <a:ea typeface="Roboto Light"/>
              </a:rPr>
              <a:t>In task 1, I processed the data on a higher level, removing rows with null values and processing outliers and eliminating them.</a:t>
            </a:r>
            <a:endParaRPr b="0" lang="en-IN" sz="1200" spc="-1" strike="noStrike">
              <a:latin typeface="Arial"/>
            </a:endParaRPr>
          </a:p>
        </p:txBody>
      </p:sp>
      <p:sp>
        <p:nvSpPr>
          <p:cNvPr id="337" name="CustomShape 7"/>
          <p:cNvSpPr/>
          <p:nvPr/>
        </p:nvSpPr>
        <p:spPr>
          <a:xfrm>
            <a:off x="4083480" y="4104000"/>
            <a:ext cx="7580520" cy="1718280"/>
          </a:xfrm>
          <a:prstGeom prst="rect">
            <a:avLst/>
          </a:prstGeom>
          <a:noFill/>
          <a:ln>
            <a:noFill/>
          </a:ln>
        </p:spPr>
        <p:style>
          <a:lnRef idx="0"/>
          <a:fillRef idx="0"/>
          <a:effectRef idx="0"/>
          <a:fontRef idx="minor"/>
        </p:style>
        <p:txBody>
          <a:bodyPr lIns="0" rIns="0" tIns="0" bIns="0">
            <a:noAutofit/>
          </a:bodyPr>
          <a:p>
            <a:pPr>
              <a:lnSpc>
                <a:spcPct val="100000"/>
              </a:lnSpc>
            </a:pPr>
            <a:r>
              <a:rPr b="0" lang="en-AU" sz="1200" spc="-1" strike="noStrike">
                <a:solidFill>
                  <a:srgbClr val="000005"/>
                </a:solidFill>
                <a:latin typeface="Roboto Light"/>
                <a:ea typeface="Roboto Light"/>
              </a:rPr>
              <a:t>In task 2, I analysed the data and grouped it according to the store number and the month of the year to analyse sales of multiple stores. Then I found the best matches to the given stores of 77, 86, and 88.</a:t>
            </a:r>
            <a:endParaRPr b="0" lang="en-IN" sz="1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1162080" y="399960"/>
            <a:ext cx="2304720" cy="971280"/>
          </a:xfrm>
          <a:prstGeom prst="rect">
            <a:avLst/>
          </a:prstGeom>
          <a:noFill/>
          <a:ln>
            <a:noFill/>
          </a:ln>
        </p:spPr>
        <p:txBody>
          <a:bodyPr lIns="0" rIns="0" tIns="0" bIns="0">
            <a:noAutofit/>
          </a:bodyPr>
          <a:p>
            <a:pPr>
              <a:lnSpc>
                <a:spcPct val="90000"/>
              </a:lnSpc>
            </a:pPr>
            <a:r>
              <a:rPr b="0" lang="en-AU" sz="8300" spc="-1" strike="noStrike">
                <a:solidFill>
                  <a:srgbClr val="000005"/>
                </a:solidFill>
                <a:latin typeface="Roboto Light"/>
                <a:ea typeface="Roboto Light"/>
              </a:rPr>
              <a:t>01</a:t>
            </a:r>
            <a:endParaRPr b="0" lang="en-US" sz="8300" spc="-1" strike="noStrike">
              <a:solidFill>
                <a:srgbClr val="000005"/>
              </a:solidFill>
              <a:latin typeface="Roboto Light"/>
            </a:endParaRPr>
          </a:p>
        </p:txBody>
      </p:sp>
      <p:sp>
        <p:nvSpPr>
          <p:cNvPr id="339" name="TextShape 2"/>
          <p:cNvSpPr txBox="1"/>
          <p:nvPr/>
        </p:nvSpPr>
        <p:spPr>
          <a:xfrm>
            <a:off x="1201680" y="3122640"/>
            <a:ext cx="5516280" cy="2515680"/>
          </a:xfrm>
          <a:prstGeom prst="rect">
            <a:avLst/>
          </a:prstGeom>
          <a:noFill/>
          <a:ln>
            <a:noFill/>
          </a:ln>
        </p:spPr>
        <p:txBody>
          <a:bodyPr lIns="0" rIns="90000" tIns="0" bIns="45000">
            <a:noAutofit/>
          </a:bodyPr>
          <a:p>
            <a:pPr>
              <a:lnSpc>
                <a:spcPct val="100000"/>
              </a:lnSpc>
              <a:spcBef>
                <a:spcPts val="1001"/>
              </a:spcBef>
            </a:pPr>
            <a:r>
              <a:rPr b="0" lang="en-AU" sz="2400" spc="-1" strike="noStrike">
                <a:solidFill>
                  <a:srgbClr val="000005"/>
                </a:solidFill>
                <a:latin typeface="Roboto Medium"/>
                <a:ea typeface="Roboto Medium"/>
              </a:rPr>
              <a:t>Store 77</a:t>
            </a:r>
            <a:endParaRPr b="0" lang="en-US" sz="2400" spc="-1" strike="noStrike">
              <a:solidFill>
                <a:srgbClr val="000005"/>
              </a:solidFill>
              <a:latin typeface="Roboto"/>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1197000" y="453240"/>
            <a:ext cx="10479240" cy="824040"/>
          </a:xfrm>
          <a:prstGeom prst="rect">
            <a:avLst/>
          </a:prstGeom>
          <a:noFill/>
          <a:ln>
            <a:noFill/>
          </a:ln>
        </p:spPr>
        <p:txBody>
          <a:bodyPr lIns="0" rIns="90000" tIns="0" bIns="45000">
            <a:noAutofit/>
          </a:bodyPr>
          <a:p>
            <a:pPr>
              <a:lnSpc>
                <a:spcPct val="100000"/>
              </a:lnSpc>
              <a:spcBef>
                <a:spcPts val="1001"/>
              </a:spcBef>
            </a:pPr>
            <a:r>
              <a:rPr b="0" lang="en-AU" sz="2400" spc="-1" strike="noStrike">
                <a:solidFill>
                  <a:srgbClr val="000005"/>
                </a:solidFill>
                <a:latin typeface="Roboto"/>
                <a:ea typeface="Roboto"/>
              </a:rPr>
              <a:t>Stores most similar to store 77 are: 41, 35 and 167 </a:t>
            </a:r>
            <a:endParaRPr b="0" lang="en-US" sz="2400" spc="-1" strike="noStrike">
              <a:solidFill>
                <a:srgbClr val="000005"/>
              </a:solidFill>
              <a:latin typeface="Roboto"/>
            </a:endParaRPr>
          </a:p>
        </p:txBody>
      </p:sp>
      <p:pic>
        <p:nvPicPr>
          <p:cNvPr id="341" name="Picture 9" descr=""/>
          <p:cNvPicPr/>
          <p:nvPr/>
        </p:nvPicPr>
        <p:blipFill>
          <a:blip r:embed="rId1"/>
          <a:stretch/>
        </p:blipFill>
        <p:spPr>
          <a:xfrm>
            <a:off x="12316320" y="0"/>
            <a:ext cx="1993320" cy="1639440"/>
          </a:xfrm>
          <a:prstGeom prst="rect">
            <a:avLst/>
          </a:prstGeom>
          <a:ln>
            <a:noFill/>
          </a:ln>
        </p:spPr>
      </p:pic>
      <p:pic>
        <p:nvPicPr>
          <p:cNvPr id="342" name="" descr=""/>
          <p:cNvPicPr/>
          <p:nvPr/>
        </p:nvPicPr>
        <p:blipFill>
          <a:blip r:embed="rId2"/>
          <a:stretch/>
        </p:blipFill>
        <p:spPr>
          <a:xfrm>
            <a:off x="2332800" y="1291680"/>
            <a:ext cx="7027200" cy="468432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1197000" y="453240"/>
            <a:ext cx="10479240" cy="824040"/>
          </a:xfrm>
          <a:prstGeom prst="rect">
            <a:avLst/>
          </a:prstGeom>
          <a:noFill/>
          <a:ln>
            <a:noFill/>
          </a:ln>
        </p:spPr>
        <p:txBody>
          <a:bodyPr lIns="0" rIns="90000" tIns="0" bIns="45000">
            <a:noAutofit/>
          </a:bodyPr>
          <a:p>
            <a:pPr>
              <a:lnSpc>
                <a:spcPct val="100000"/>
              </a:lnSpc>
              <a:spcBef>
                <a:spcPts val="1001"/>
              </a:spcBef>
            </a:pPr>
            <a:r>
              <a:rPr b="0" lang="en-AU" sz="2400" spc="-1" strike="noStrike">
                <a:solidFill>
                  <a:srgbClr val="000005"/>
                </a:solidFill>
                <a:latin typeface="Roboto"/>
                <a:ea typeface="Roboto"/>
              </a:rPr>
              <a:t>Store 86</a:t>
            </a:r>
            <a:endParaRPr b="0" lang="en-US" sz="2400" spc="-1" strike="noStrike">
              <a:solidFill>
                <a:srgbClr val="000005"/>
              </a:solidFill>
              <a:latin typeface="Roboto"/>
            </a:endParaRPr>
          </a:p>
        </p:txBody>
      </p:sp>
      <p:pic>
        <p:nvPicPr>
          <p:cNvPr id="344" name="Picture 1" descr=""/>
          <p:cNvPicPr/>
          <p:nvPr/>
        </p:nvPicPr>
        <p:blipFill>
          <a:blip r:embed="rId1"/>
          <a:stretch/>
        </p:blipFill>
        <p:spPr>
          <a:xfrm>
            <a:off x="12327120" y="0"/>
            <a:ext cx="1993320" cy="14565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1197000" y="453240"/>
            <a:ext cx="10479240" cy="824040"/>
          </a:xfrm>
          <a:prstGeom prst="rect">
            <a:avLst/>
          </a:prstGeom>
          <a:noFill/>
          <a:ln>
            <a:noFill/>
          </a:ln>
        </p:spPr>
        <p:txBody>
          <a:bodyPr lIns="0" rIns="90000" tIns="0" bIns="45000">
            <a:noAutofit/>
          </a:bodyPr>
          <a:p>
            <a:pPr>
              <a:lnSpc>
                <a:spcPct val="100000"/>
              </a:lnSpc>
              <a:spcBef>
                <a:spcPts val="1001"/>
              </a:spcBef>
            </a:pPr>
            <a:r>
              <a:rPr b="0" lang="en-AU" sz="2400" spc="-1" strike="noStrike">
                <a:solidFill>
                  <a:srgbClr val="000005"/>
                </a:solidFill>
                <a:latin typeface="Roboto"/>
                <a:ea typeface="Roboto"/>
              </a:rPr>
              <a:t> </a:t>
            </a:r>
            <a:endParaRPr b="0" lang="en-US" sz="2400" spc="-1" strike="noStrike">
              <a:solidFill>
                <a:srgbClr val="000005"/>
              </a:solidFill>
              <a:latin typeface="Roboto"/>
            </a:endParaRPr>
          </a:p>
        </p:txBody>
      </p:sp>
      <p:grpSp>
        <p:nvGrpSpPr>
          <p:cNvPr id="346" name="Group 2"/>
          <p:cNvGrpSpPr/>
          <p:nvPr/>
        </p:nvGrpSpPr>
        <p:grpSpPr>
          <a:xfrm>
            <a:off x="12294720" y="-281880"/>
            <a:ext cx="1536480" cy="601560"/>
            <a:chOff x="12294720" y="-281880"/>
            <a:chExt cx="1536480" cy="601560"/>
          </a:xfrm>
        </p:grpSpPr>
        <p:grpSp>
          <p:nvGrpSpPr>
            <p:cNvPr id="347" name="Group 3"/>
            <p:cNvGrpSpPr/>
            <p:nvPr/>
          </p:nvGrpSpPr>
          <p:grpSpPr>
            <a:xfrm>
              <a:off x="12294720" y="0"/>
              <a:ext cx="355680" cy="319680"/>
              <a:chOff x="12294720" y="0"/>
              <a:chExt cx="355680" cy="319680"/>
            </a:xfrm>
          </p:grpSpPr>
          <p:sp>
            <p:nvSpPr>
              <p:cNvPr id="348" name="CustomShape 4"/>
              <p:cNvSpPr/>
              <p:nvPr/>
            </p:nvSpPr>
            <p:spPr>
              <a:xfrm>
                <a:off x="12294720" y="0"/>
                <a:ext cx="353880" cy="317880"/>
              </a:xfrm>
              <a:custGeom>
                <a:avLst/>
                <a:gdLst/>
                <a:ahLst/>
                <a:rect l="l" t="t"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style>
              <a:lnRef idx="0"/>
              <a:fillRef idx="0"/>
              <a:effectRef idx="0"/>
              <a:fontRef idx="minor"/>
            </p:style>
          </p:sp>
          <p:sp>
            <p:nvSpPr>
              <p:cNvPr id="349" name="CustomShape 5"/>
              <p:cNvSpPr/>
              <p:nvPr/>
            </p:nvSpPr>
            <p:spPr>
              <a:xfrm>
                <a:off x="12595320" y="264600"/>
                <a:ext cx="55080" cy="55080"/>
              </a:xfrm>
              <a:custGeom>
                <a:avLst/>
                <a:gdLst/>
                <a:ahLst/>
                <a:rect l="l" t="t"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style>
              <a:lnRef idx="0"/>
              <a:fillRef idx="0"/>
              <a:effectRef idx="0"/>
              <a:fontRef idx="minor"/>
            </p:style>
          </p:sp>
        </p:grpSp>
        <p:sp>
          <p:nvSpPr>
            <p:cNvPr id="350" name="CustomShape 6"/>
            <p:cNvSpPr/>
            <p:nvPr/>
          </p:nvSpPr>
          <p:spPr>
            <a:xfrm>
              <a:off x="12294720" y="-281880"/>
              <a:ext cx="1536480" cy="317880"/>
            </a:xfrm>
            <a:prstGeom prst="rect">
              <a:avLst/>
            </a:prstGeom>
            <a:noFill/>
            <a:ln>
              <a:noFill/>
            </a:ln>
          </p:spPr>
          <p:style>
            <a:lnRef idx="0"/>
            <a:fillRef idx="0"/>
            <a:effectRef idx="0"/>
            <a:fontRef idx="minor"/>
          </p:style>
          <p:txBody>
            <a:bodyPr lIns="0" rIns="0" tIns="0" bIns="0">
              <a:noAutofit/>
            </a:bodyPr>
            <a:p>
              <a:pPr>
                <a:lnSpc>
                  <a:spcPct val="100000"/>
                </a:lnSpc>
              </a:pPr>
              <a:r>
                <a:rPr b="0" lang="en-AU" sz="1200" spc="-1" strike="noStrike">
                  <a:solidFill>
                    <a:srgbClr val="ef6347"/>
                  </a:solidFill>
                  <a:latin typeface="Roboto Light"/>
                  <a:ea typeface="Roboto Light"/>
                </a:rPr>
                <a:t>Editable (delete this)</a:t>
              </a:r>
              <a:endParaRPr b="0" lang="en-IN" sz="1200" spc="-1" strike="noStrike">
                <a:latin typeface="Arial"/>
              </a:endParaRPr>
            </a:p>
          </p:txBody>
        </p:sp>
      </p:grpSp>
      <p:pic>
        <p:nvPicPr>
          <p:cNvPr id="351" name="Picture 1" descr=""/>
          <p:cNvPicPr/>
          <p:nvPr/>
        </p:nvPicPr>
        <p:blipFill>
          <a:blip r:embed="rId1"/>
          <a:stretch/>
        </p:blipFill>
        <p:spPr>
          <a:xfrm>
            <a:off x="12294720" y="0"/>
            <a:ext cx="1993320" cy="1639440"/>
          </a:xfrm>
          <a:prstGeom prst="rect">
            <a:avLst/>
          </a:prstGeom>
          <a:ln>
            <a:noFill/>
          </a:ln>
        </p:spPr>
      </p:pic>
      <p:pic>
        <p:nvPicPr>
          <p:cNvPr id="352" name="" descr=""/>
          <p:cNvPicPr/>
          <p:nvPr/>
        </p:nvPicPr>
        <p:blipFill>
          <a:blip r:embed="rId2"/>
          <a:stretch/>
        </p:blipFill>
        <p:spPr>
          <a:xfrm>
            <a:off x="1656000" y="463680"/>
            <a:ext cx="8640000" cy="575928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1162080" y="399960"/>
            <a:ext cx="2304720" cy="971280"/>
          </a:xfrm>
          <a:prstGeom prst="rect">
            <a:avLst/>
          </a:prstGeom>
          <a:noFill/>
          <a:ln>
            <a:noFill/>
          </a:ln>
        </p:spPr>
        <p:txBody>
          <a:bodyPr lIns="0" rIns="0" tIns="0" bIns="0">
            <a:noAutofit/>
          </a:bodyPr>
          <a:p>
            <a:pPr>
              <a:lnSpc>
                <a:spcPct val="90000"/>
              </a:lnSpc>
            </a:pPr>
            <a:r>
              <a:rPr b="0" lang="en-AU" sz="8300" spc="-1" strike="noStrike">
                <a:solidFill>
                  <a:srgbClr val="000005"/>
                </a:solidFill>
                <a:latin typeface="Roboto Light"/>
                <a:ea typeface="Roboto Light"/>
              </a:rPr>
              <a:t>03</a:t>
            </a:r>
            <a:endParaRPr b="0" lang="en-US" sz="8300" spc="-1" strike="noStrike">
              <a:solidFill>
                <a:srgbClr val="000005"/>
              </a:solidFill>
              <a:latin typeface="Roboto Light"/>
            </a:endParaRPr>
          </a:p>
        </p:txBody>
      </p:sp>
      <p:sp>
        <p:nvSpPr>
          <p:cNvPr id="354" name="TextShape 2"/>
          <p:cNvSpPr txBox="1"/>
          <p:nvPr/>
        </p:nvSpPr>
        <p:spPr>
          <a:xfrm>
            <a:off x="1201680" y="3122640"/>
            <a:ext cx="5516280" cy="2515680"/>
          </a:xfrm>
          <a:prstGeom prst="rect">
            <a:avLst/>
          </a:prstGeom>
          <a:noFill/>
          <a:ln>
            <a:noFill/>
          </a:ln>
        </p:spPr>
        <p:txBody>
          <a:bodyPr lIns="0" rIns="90000" tIns="0" bIns="45000">
            <a:noAutofit/>
          </a:bodyPr>
          <a:p>
            <a:pPr>
              <a:lnSpc>
                <a:spcPct val="100000"/>
              </a:lnSpc>
              <a:spcBef>
                <a:spcPts val="1001"/>
              </a:spcBef>
            </a:pPr>
            <a:r>
              <a:rPr b="0" lang="en-AU" sz="2400" spc="-1" strike="noStrike">
                <a:solidFill>
                  <a:srgbClr val="000005"/>
                </a:solidFill>
                <a:latin typeface="Roboto Medium"/>
                <a:ea typeface="Roboto Medium"/>
              </a:rPr>
              <a:t>Store 88</a:t>
            </a:r>
            <a:endParaRPr b="0" lang="en-US" sz="2400" spc="-1" strike="noStrike">
              <a:solidFill>
                <a:srgbClr val="000005"/>
              </a:solidFill>
              <a:latin typeface="Roboto"/>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1197000" y="453240"/>
            <a:ext cx="10479240" cy="824040"/>
          </a:xfrm>
          <a:prstGeom prst="rect">
            <a:avLst/>
          </a:prstGeom>
          <a:noFill/>
          <a:ln>
            <a:noFill/>
          </a:ln>
        </p:spPr>
        <p:txBody>
          <a:bodyPr lIns="0" rIns="90000" tIns="0" bIns="45000">
            <a:noAutofit/>
          </a:bodyPr>
          <a:p>
            <a:pPr>
              <a:lnSpc>
                <a:spcPct val="100000"/>
              </a:lnSpc>
              <a:spcBef>
                <a:spcPts val="1001"/>
              </a:spcBef>
            </a:pPr>
            <a:r>
              <a:rPr b="0" lang="en-AU" sz="2400" spc="-1" strike="noStrike">
                <a:solidFill>
                  <a:srgbClr val="000005"/>
                </a:solidFill>
                <a:latin typeface="Roboto"/>
                <a:ea typeface="Roboto"/>
              </a:rPr>
              <a:t>Stores best similar to store 88: 159, 201, 188</a:t>
            </a:r>
            <a:endParaRPr b="0" lang="en-US" sz="2400" spc="-1" strike="noStrike">
              <a:solidFill>
                <a:srgbClr val="000005"/>
              </a:solidFill>
              <a:latin typeface="Roboto"/>
            </a:endParaRPr>
          </a:p>
        </p:txBody>
      </p:sp>
      <p:pic>
        <p:nvPicPr>
          <p:cNvPr id="356" name="Picture 1" descr=""/>
          <p:cNvPicPr/>
          <p:nvPr/>
        </p:nvPicPr>
        <p:blipFill>
          <a:blip r:embed="rId1"/>
          <a:stretch/>
        </p:blipFill>
        <p:spPr>
          <a:xfrm>
            <a:off x="12305520" y="0"/>
            <a:ext cx="1993320" cy="1822680"/>
          </a:xfrm>
          <a:prstGeom prst="rect">
            <a:avLst/>
          </a:prstGeom>
          <a:ln>
            <a:noFill/>
          </a:ln>
        </p:spPr>
      </p:pic>
      <p:pic>
        <p:nvPicPr>
          <p:cNvPr id="357" name="" descr=""/>
          <p:cNvPicPr/>
          <p:nvPr/>
        </p:nvPicPr>
        <p:blipFill>
          <a:blip r:embed="rId2"/>
          <a:stretch/>
        </p:blipFill>
        <p:spPr>
          <a:xfrm>
            <a:off x="2232000" y="847440"/>
            <a:ext cx="8136000" cy="54234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6335</TotalTime>
  <Application>LibreOffice/6.4.4.2$Linux_X86_64 LibreOffice_project/40$Build-2</Application>
  <Words>372</Words>
  <Paragraphs>36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2018-02-07T23:23:24Z</dcterms:created>
  <dc:creator>Eva Lewis</dc:creator>
  <dc:description/>
  <dc:language>en-IN</dc:language>
  <cp:lastModifiedBy/>
  <dcterms:modified xsi:type="dcterms:W3CDTF">2020-08-09T08:21:20Z</dcterms:modified>
  <cp:revision>466</cp:revision>
  <dc:subject/>
  <dc:title>Quantium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MSIP_Label_e3a8a6ec-262f-4cc0-befe-9b4753855296_ActionId">
    <vt:lpwstr>c33342ec-b9fd-424e-98aa-c560599c3e11</vt:lpwstr>
  </property>
  <property fmtid="{D5CDD505-2E9C-101B-9397-08002B2CF9AE}" pid="8" name="MSIP_Label_e3a8a6ec-262f-4cc0-befe-9b4753855296_Application">
    <vt:lpwstr>Microsoft Azure Information Protection</vt:lpwstr>
  </property>
  <property fmtid="{D5CDD505-2E9C-101B-9397-08002B2CF9AE}" pid="9" name="MSIP_Label_e3a8a6ec-262f-4cc0-befe-9b4753855296_Enabled">
    <vt:lpwstr>True</vt:lpwstr>
  </property>
  <property fmtid="{D5CDD505-2E9C-101B-9397-08002B2CF9AE}" pid="10" name="MSIP_Label_e3a8a6ec-262f-4cc0-befe-9b4753855296_Extended_MSFT_Method">
    <vt:lpwstr>Manual</vt:lpwstr>
  </property>
  <property fmtid="{D5CDD505-2E9C-101B-9397-08002B2CF9AE}" pid="11" name="MSIP_Label_e3a8a6ec-262f-4cc0-befe-9b4753855296_Name">
    <vt:lpwstr>Confidential</vt:lpwstr>
  </property>
  <property fmtid="{D5CDD505-2E9C-101B-9397-08002B2CF9AE}" pid="12" name="MSIP_Label_e3a8a6ec-262f-4cc0-befe-9b4753855296_Owner">
    <vt:lpwstr>schopra@quantium.com</vt:lpwstr>
  </property>
  <property fmtid="{D5CDD505-2E9C-101B-9397-08002B2CF9AE}" pid="13" name="MSIP_Label_e3a8a6ec-262f-4cc0-befe-9b4753855296_SetDate">
    <vt:lpwstr>2020-06-02T06:01:07.0806670Z</vt:lpwstr>
  </property>
  <property fmtid="{D5CDD505-2E9C-101B-9397-08002B2CF9AE}" pid="14" name="MSIP_Label_e3a8a6ec-262f-4cc0-befe-9b4753855296_SiteId">
    <vt:lpwstr>6cf6dc61-aaec-4d60-8dd0-2007ec95b05e</vt:lpwstr>
  </property>
  <property fmtid="{D5CDD505-2E9C-101B-9397-08002B2CF9AE}" pid="15" name="Notes">
    <vt:i4>2</vt:i4>
  </property>
  <property fmtid="{D5CDD505-2E9C-101B-9397-08002B2CF9AE}" pid="16" name="PresentationFormat">
    <vt:lpwstr>Widescreen</vt:lpwstr>
  </property>
  <property fmtid="{D5CDD505-2E9C-101B-9397-08002B2CF9AE}" pid="17" name="ScaleCrop">
    <vt:bool>0</vt:bool>
  </property>
  <property fmtid="{D5CDD505-2E9C-101B-9397-08002B2CF9AE}" pid="18" name="Sensitivity">
    <vt:lpwstr>Confidential</vt:lpwstr>
  </property>
  <property fmtid="{D5CDD505-2E9C-101B-9397-08002B2CF9AE}" pid="19" name="ShareDoc">
    <vt:bool>0</vt:bool>
  </property>
  <property fmtid="{D5CDD505-2E9C-101B-9397-08002B2CF9AE}" pid="20" name="Slides">
    <vt:i4>11</vt:i4>
  </property>
</Properties>
</file>