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1"/>
  </p:normalViewPr>
  <p:slideViewPr>
    <p:cSldViewPr snapToGrid="0" snapToObjects="1">
      <p:cViewPr varScale="1">
        <p:scale>
          <a:sx n="90" d="100"/>
          <a:sy n="9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2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7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7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5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8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209BE-1528-E844-B52F-B73767EF7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カットモデル　</a:t>
            </a:r>
            <a:br>
              <a:rPr kumimoji="1" lang="en-US" altLang="ja-JP" dirty="0"/>
            </a:br>
            <a:r>
              <a:rPr kumimoji="1" lang="ja-JP" altLang="en-US"/>
              <a:t>マッチングシステム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1A5D38-602F-B44F-AC28-4702ABA78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情報工学　</a:t>
            </a:r>
            <a:r>
              <a:rPr kumimoji="1" lang="en-US" altLang="ja-JP" dirty="0"/>
              <a:t>3</a:t>
            </a:r>
            <a:r>
              <a:rPr kumimoji="1" lang="ja-JP" altLang="en-US"/>
              <a:t>年　</a:t>
            </a:r>
            <a:r>
              <a:rPr lang="ja-JP" altLang="en-US"/>
              <a:t>　　　　　　　　　　</a:t>
            </a:r>
            <a:endParaRPr lang="en-US" altLang="ja-JP" dirty="0"/>
          </a:p>
          <a:p>
            <a:r>
              <a:rPr lang="ja-JP" altLang="en-US"/>
              <a:t>　　　　　</a:t>
            </a:r>
            <a:r>
              <a:rPr lang="en-US" altLang="ja-JP" dirty="0"/>
              <a:t>4</a:t>
            </a:r>
            <a:r>
              <a:rPr lang="ja-JP" altLang="en-US"/>
              <a:t>班　　　　椎葉　平田　岡林　堀口　若杉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4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61BAD-1ED5-8247-B4E7-5B62CA98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768" y="930643"/>
            <a:ext cx="9603275" cy="1049235"/>
          </a:xfrm>
        </p:spPr>
        <p:txBody>
          <a:bodyPr/>
          <a:lstStyle/>
          <a:p>
            <a:r>
              <a:rPr kumimoji="1" lang="ja-JP" altLang="en-US"/>
              <a:t>ツイッターや他の</a:t>
            </a:r>
            <a:r>
              <a:rPr kumimoji="1" lang="en-US" altLang="ja-JP" dirty="0"/>
              <a:t>SNS</a:t>
            </a:r>
            <a:r>
              <a:rPr kumimoji="1" lang="ja-JP" altLang="en-US"/>
              <a:t>などで・・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65895CB-4C0B-C44B-8A8D-D6EEB1E2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448" y="2102068"/>
            <a:ext cx="1650124" cy="3391922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AFE97A-ADB9-F748-BA3D-17EBA143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12" y="2102068"/>
            <a:ext cx="1648988" cy="33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9D4E7-CF6B-DC40-8A3E-7A56FDB3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現状は・・・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6416E-8FF1-D448-9BD1-4196E125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3200"/>
              <a:t>マッチング</a:t>
            </a:r>
            <a:r>
              <a:rPr kumimoji="1" lang="ja-JP" altLang="en-US"/>
              <a:t>しにくい</a:t>
            </a:r>
            <a:endParaRPr kumimoji="1" lang="en-US" altLang="ja-JP" dirty="0"/>
          </a:p>
          <a:p>
            <a:r>
              <a:rPr lang="ja-JP" altLang="en-US" sz="3200"/>
              <a:t>求めている人</a:t>
            </a:r>
            <a:r>
              <a:rPr lang="ja-JP" altLang="en-US"/>
              <a:t>が来ない</a:t>
            </a:r>
            <a:endParaRPr lang="en-US" altLang="ja-JP" dirty="0"/>
          </a:p>
          <a:p>
            <a:r>
              <a:rPr kumimoji="1" lang="ja-JP" altLang="en-US" sz="3200"/>
              <a:t>場所</a:t>
            </a:r>
            <a:r>
              <a:rPr kumimoji="1" lang="ja-JP" altLang="en-US"/>
              <a:t>が把握しきれない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　　　など、多数の　　</a:t>
            </a:r>
            <a:r>
              <a:rPr lang="ja-JP" altLang="en-US" sz="8800"/>
              <a:t>不満</a:t>
            </a:r>
            <a:r>
              <a:rPr lang="ja-JP" altLang="en-US"/>
              <a:t>　　　がある。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07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5315F-84A7-384C-84AD-312DAB28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83" y="1004216"/>
            <a:ext cx="9603275" cy="1049235"/>
          </a:xfrm>
        </p:spPr>
        <p:txBody>
          <a:bodyPr/>
          <a:lstStyle/>
          <a:p>
            <a:r>
              <a:rPr kumimoji="1" lang="ja-JP" altLang="en-US"/>
              <a:t>そこを容易にするために作ったのが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323CB252-FC94-194F-B18B-ED901F885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228" y="2131740"/>
            <a:ext cx="5476332" cy="3596398"/>
          </a:xfrm>
        </p:spPr>
      </p:pic>
    </p:spTree>
    <p:extLst>
      <p:ext uri="{BB962C8B-B14F-4D97-AF65-F5344CB8AC3E}">
        <p14:creationId xmlns:p14="http://schemas.microsoft.com/office/powerpoint/2010/main" val="3180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03F79-15F0-4E1C-BCDC-660F31E7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今回の反省点と対策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1A2CFB-7853-4BC8-923D-CCD9FA9F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画面数が多く、</a:t>
            </a:r>
            <a:r>
              <a:rPr lang="en-US" altLang="ja-JP" dirty="0"/>
              <a:t>3</a:t>
            </a:r>
            <a:r>
              <a:rPr lang="ja-JP" altLang="en-US" dirty="0"/>
              <a:t>人で手分けして作成したら</a:t>
            </a:r>
            <a:r>
              <a:rPr lang="en-US" altLang="ja-JP" dirty="0"/>
              <a:t>form</a:t>
            </a:r>
            <a:r>
              <a:rPr lang="ja-JP" altLang="en-US" dirty="0"/>
              <a:t>タグや</a:t>
            </a:r>
            <a:r>
              <a:rPr lang="en-US" altLang="ja-JP" dirty="0"/>
              <a:t>input</a:t>
            </a:r>
            <a:r>
              <a:rPr lang="ja-JP" altLang="en-US" dirty="0"/>
              <a:t>タグの位置ずれ等起こった（そもそもどう配置すればいいのか理解していなかった）</a:t>
            </a:r>
            <a:endParaRPr lang="en-US" altLang="ja-JP" dirty="0"/>
          </a:p>
          <a:p>
            <a:pPr lvl="1"/>
            <a:r>
              <a:rPr lang="ja-JP" altLang="en-US" dirty="0"/>
              <a:t>実力の無さがよく分かったので、次回はメンターに媚び媚びで開発しないと迷惑かけまくる</a:t>
            </a:r>
            <a:endParaRPr kumimoji="1" lang="en-US" altLang="ja-JP" dirty="0"/>
          </a:p>
          <a:p>
            <a:r>
              <a:rPr kumimoji="1" lang="ja-JP" altLang="en-US" dirty="0"/>
              <a:t>デザインの統一性（ボタン配置・表示画面と編集画面の違い、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か</a:t>
            </a:r>
            <a:r>
              <a:rPr kumimoji="1" lang="en-US" altLang="ja-JP" dirty="0"/>
              <a:t>style</a:t>
            </a:r>
            <a:r>
              <a:rPr kumimoji="1" lang="ja-JP" altLang="en-US" dirty="0"/>
              <a:t>で書くか等）が取れていなかった</a:t>
            </a:r>
            <a:endParaRPr lang="en-US" altLang="ja-JP" dirty="0"/>
          </a:p>
          <a:p>
            <a:pPr lvl="1"/>
            <a:r>
              <a:rPr kumimoji="1" lang="ja-JP" altLang="en-US" dirty="0"/>
              <a:t>表示、編集など連続する画面は作成者を同一人物にする</a:t>
            </a:r>
            <a:endParaRPr kumimoji="1" lang="en-US" altLang="ja-JP" dirty="0"/>
          </a:p>
          <a:p>
            <a:pPr lvl="1"/>
            <a:r>
              <a:rPr lang="ja-JP" altLang="en-US" dirty="0"/>
              <a:t>画面設計時にしっかりユーザビリティを考えるべきだった</a:t>
            </a:r>
            <a:endParaRPr lang="en-US" altLang="ja-JP" dirty="0"/>
          </a:p>
          <a:p>
            <a:pPr lvl="1"/>
            <a:r>
              <a:rPr kumimoji="1" lang="ja-JP" altLang="en-US" dirty="0"/>
              <a:t>画面作成の手順が少し分かったので、その流れをしっかり覚えて次回は気を付ける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15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98145-42CE-4E63-94AE-67B0CCE9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今回の反省と対策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117A93-0D70-4ABB-BCAE-FC846BE3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システム開発の流れを理解していなかった（そんな機会もありませんでしたが）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メンターと共にハッカソンに出場・学内ハッカソンの開催 出場など、開発の流れを一通り理解できる体験を自ら行うべき（学校の教育が悪い）</a:t>
            </a:r>
            <a:endParaRPr lang="en-US" altLang="ja-JP" dirty="0"/>
          </a:p>
          <a:p>
            <a:r>
              <a:rPr lang="ja-JP" altLang="en-US" dirty="0"/>
              <a:t>機能との互換性を何も知らないまま画面作成していた</a:t>
            </a:r>
            <a:endParaRPr lang="en-US" altLang="ja-JP" dirty="0"/>
          </a:p>
          <a:p>
            <a:pPr lvl="1"/>
            <a:r>
              <a:rPr lang="ja-JP" altLang="en-US" dirty="0"/>
              <a:t>機能班が作成してくれたコードをしっかり理解し、機能とデザインの互換性を考えながら書けるように（最低でも見て理解できるように）復習する</a:t>
            </a:r>
            <a:endParaRPr lang="en-US" altLang="ja-JP" dirty="0"/>
          </a:p>
          <a:p>
            <a:r>
              <a:rPr lang="ja-JP" altLang="en-US" dirty="0"/>
              <a:t>画面ができたと思っていたら画面が足りていなかった（</a:t>
            </a:r>
            <a:r>
              <a:rPr lang="ja-JP" altLang="en-US" dirty="0" err="1"/>
              <a:t>作る作る</a:t>
            </a:r>
            <a:r>
              <a:rPr lang="ja-JP" altLang="en-US" dirty="0"/>
              <a:t>で作ってなかった）</a:t>
            </a:r>
            <a:endParaRPr lang="en-US" altLang="ja-JP" dirty="0"/>
          </a:p>
          <a:p>
            <a:pPr lvl="1"/>
            <a:r>
              <a:rPr lang="ja-JP" altLang="en-US" dirty="0"/>
              <a:t>足りない画面が見つかった瞬間、その場で作らせる </a:t>
            </a:r>
            <a:r>
              <a:rPr lang="en-US" altLang="ja-JP" dirty="0"/>
              <a:t>or</a:t>
            </a:r>
            <a:r>
              <a:rPr lang="ja-JP" altLang="en-US" dirty="0"/>
              <a:t> 作る人を指定して期限決めて作らせる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094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1F2C3-829A-45C4-91ED-A9E492F0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2B8C8-69CA-4501-8189-9C2E2EB2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思い込みで作業を進めていた</a:t>
            </a:r>
            <a:r>
              <a:rPr kumimoji="1" lang="en-US" altLang="ja-JP" dirty="0"/>
              <a:t>(</a:t>
            </a:r>
            <a:r>
              <a:rPr kumimoji="1" lang="ja-JP" altLang="en-US" dirty="0"/>
              <a:t>できたと思っていたができていなかった部分が多かった。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フロントエンドとバックエンドの意識合わせが甘かった。</a:t>
            </a:r>
            <a:endParaRPr kumimoji="1" lang="en-US" altLang="ja-JP" dirty="0"/>
          </a:p>
          <a:p>
            <a:r>
              <a:rPr lang="ja-JP" altLang="en-US" dirty="0"/>
              <a:t>仕様書の完全性が損なわれていた。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692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67B16-076B-D343-918F-A087FDD4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FA5802-E19B-EF45-951C-457DD0D7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検索機能に</a:t>
            </a:r>
            <a:r>
              <a:rPr lang="en-US" altLang="ja-JP" dirty="0"/>
              <a:t>AI</a:t>
            </a:r>
            <a:r>
              <a:rPr lang="ja-JP" altLang="en-US"/>
              <a:t>技術を導入</a:t>
            </a:r>
            <a:endParaRPr lang="en-US" altLang="ja-JP" dirty="0"/>
          </a:p>
          <a:p>
            <a:r>
              <a:rPr kumimoji="1" lang="ja-JP" altLang="en-US"/>
              <a:t>お気に入りリスト機能の追加</a:t>
            </a:r>
            <a:endParaRPr kumimoji="1" lang="en-US" altLang="ja-JP" dirty="0"/>
          </a:p>
          <a:p>
            <a:r>
              <a:rPr kumimoji="1" lang="ja-JP" altLang="en-US"/>
              <a:t>評価機能の搭載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C88912-C7FA-5C4C-B9EB-054290E506D0}"/>
              </a:ext>
            </a:extLst>
          </p:cNvPr>
          <p:cNvSpPr txBox="1"/>
          <p:nvPr/>
        </p:nvSpPr>
        <p:spPr>
          <a:xfrm>
            <a:off x="5150069" y="264860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0064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{B0A0928C-AACA-6041-8559-3265EB57134E}tf10001119</Template>
  <TotalTime>2006</TotalTime>
  <Words>356</Words>
  <Application>Microsoft Office PowerPoint</Application>
  <PresentationFormat>ワイド画面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Gill Sans MT</vt:lpstr>
      <vt:lpstr>ギャラリー</vt:lpstr>
      <vt:lpstr>カットモデル　 マッチングシステム</vt:lpstr>
      <vt:lpstr>ツイッターや他のSNSなどで・・</vt:lpstr>
      <vt:lpstr>現状は・・・</vt:lpstr>
      <vt:lpstr>そこを容易にするために作ったのが</vt:lpstr>
      <vt:lpstr>今回の反省点と対策</vt:lpstr>
      <vt:lpstr>今回の反省と対策</vt:lpstr>
      <vt:lpstr>反省点</vt:lpstr>
      <vt:lpstr>今後の展望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カットモデル　 マッチングシステム</dc:title>
  <dc:creator>岡林 蓮</dc:creator>
  <cp:lastModifiedBy>若杉 明</cp:lastModifiedBy>
  <cp:revision>16</cp:revision>
  <dcterms:created xsi:type="dcterms:W3CDTF">2018-06-14T03:06:11Z</dcterms:created>
  <dcterms:modified xsi:type="dcterms:W3CDTF">2018-06-20T07:32:19Z</dcterms:modified>
</cp:coreProperties>
</file>