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3" r:id="rId8"/>
    <p:sldId id="264" r:id="rId9"/>
    <p:sldId id="265" r:id="rId10"/>
    <p:sldId id="266" r:id="rId11"/>
    <p:sldId id="267" r:id="rId12"/>
    <p:sldId id="273" r:id="rId13"/>
    <p:sldId id="271" r:id="rId14"/>
    <p:sldId id="272" r:id="rId15"/>
    <p:sldId id="276" r:id="rId16"/>
    <p:sldId id="277" r:id="rId17"/>
    <p:sldId id="278" r:id="rId18"/>
    <p:sldId id="279" r:id="rId19"/>
    <p:sldId id="280" r:id="rId20"/>
    <p:sldId id="281" r:id="rId21"/>
    <p:sldId id="274" r:id="rId22"/>
    <p:sldId id="269" r:id="rId23"/>
    <p:sldId id="270" r:id="rId24"/>
    <p:sldId id="275" r:id="rId25"/>
    <p:sldId id="282" r:id="rId26"/>
    <p:sldId id="283" r:id="rId27"/>
  </p:sldIdLst>
  <p:sldSz cx="9144000" cy="6858000" type="screen4x3"/>
  <p:notesSz cx="6746875" cy="9913938"/>
  <p:defaultTextStyle>
    <a:defPPr>
      <a:defRPr lang="en-GB"/>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8000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7" d="100"/>
          <a:sy n="87" d="100"/>
        </p:scale>
        <p:origin x="-125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1750" y="127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2975">
              <a:defRPr sz="1000" i="1"/>
            </a:lvl1pPr>
          </a:lstStyle>
          <a:p>
            <a:pPr>
              <a:defRPr/>
            </a:pPr>
            <a:endParaRPr lang="en-GB"/>
          </a:p>
        </p:txBody>
      </p:sp>
      <p:sp>
        <p:nvSpPr>
          <p:cNvPr id="3075" name="Rectangle 3"/>
          <p:cNvSpPr>
            <a:spLocks noGrp="1" noChangeArrowheads="1"/>
          </p:cNvSpPr>
          <p:nvPr>
            <p:ph type="dt" sz="quarter" idx="1"/>
          </p:nvPr>
        </p:nvSpPr>
        <p:spPr bwMode="auto">
          <a:xfrm>
            <a:off x="3838575" y="127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2975">
              <a:defRPr sz="1000" i="1"/>
            </a:lvl1pPr>
          </a:lstStyle>
          <a:p>
            <a:pPr>
              <a:defRPr/>
            </a:pPr>
            <a:endParaRPr lang="en-GB"/>
          </a:p>
        </p:txBody>
      </p:sp>
      <p:sp>
        <p:nvSpPr>
          <p:cNvPr id="3076" name="Rectangle 4"/>
          <p:cNvSpPr>
            <a:spLocks noGrp="1" noChangeArrowheads="1"/>
          </p:cNvSpPr>
          <p:nvPr>
            <p:ph type="ftr" sz="quarter" idx="2"/>
          </p:nvPr>
        </p:nvSpPr>
        <p:spPr bwMode="auto">
          <a:xfrm>
            <a:off x="-31750" y="94361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2975">
              <a:defRPr sz="1000" i="1"/>
            </a:lvl1pPr>
          </a:lstStyle>
          <a:p>
            <a:pPr>
              <a:defRPr/>
            </a:pPr>
            <a:endParaRPr lang="en-GB"/>
          </a:p>
        </p:txBody>
      </p:sp>
      <p:sp>
        <p:nvSpPr>
          <p:cNvPr id="3077" name="Rectangle 5"/>
          <p:cNvSpPr>
            <a:spLocks noGrp="1" noChangeArrowheads="1"/>
          </p:cNvSpPr>
          <p:nvPr>
            <p:ph type="sldNum" sz="quarter" idx="3"/>
          </p:nvPr>
        </p:nvSpPr>
        <p:spPr bwMode="auto">
          <a:xfrm>
            <a:off x="3838575" y="94361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2975">
              <a:defRPr sz="1000" i="1"/>
            </a:lvl1pPr>
          </a:lstStyle>
          <a:p>
            <a:pPr>
              <a:defRPr/>
            </a:pPr>
            <a:fld id="{8F8E0EF4-C808-42BB-8BAB-D326A48899D7}" type="slidenum">
              <a:rPr lang="en-GB"/>
              <a:pPr>
                <a:defRPr/>
              </a:pPr>
              <a:t>‹#›</a:t>
            </a:fld>
            <a:endParaRPr lang="en-GB"/>
          </a:p>
        </p:txBody>
      </p:sp>
      <p:sp>
        <p:nvSpPr>
          <p:cNvPr id="3078" name="Rectangle 6"/>
          <p:cNvSpPr>
            <a:spLocks noChangeArrowheads="1"/>
          </p:cNvSpPr>
          <p:nvPr/>
        </p:nvSpPr>
        <p:spPr bwMode="auto">
          <a:xfrm>
            <a:off x="6276975" y="9507538"/>
            <a:ext cx="404813"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3662" tIns="46037" rIns="93662" bIns="46037" anchor="ctr">
            <a:spAutoFit/>
          </a:bodyPr>
          <a:lstStyle/>
          <a:p>
            <a:pPr algn="r" defTabSz="942975">
              <a:defRPr/>
            </a:pPr>
            <a:fld id="{3C7CC4DA-0A6E-437C-ADFF-6B909D2A7292}" type="slidenum">
              <a:rPr lang="en-GB" sz="1400" i="1">
                <a:effectLst>
                  <a:outerShdw blurRad="38100" dist="38100" dir="2700000" algn="tl">
                    <a:srgbClr val="C0C0C0"/>
                  </a:outerShdw>
                </a:effectLst>
              </a:rPr>
              <a:pPr algn="r" defTabSz="942975">
                <a:defRPr/>
              </a:pPr>
              <a:t>‹#›</a:t>
            </a:fld>
            <a:endParaRPr lang="en-GB"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1750" y="127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2975">
              <a:defRPr sz="1000" i="1">
                <a:latin typeface="Times New Roman" pitchFamily="18" charset="0"/>
              </a:defRPr>
            </a:lvl1pPr>
          </a:lstStyle>
          <a:p>
            <a:pPr>
              <a:defRPr/>
            </a:pPr>
            <a:endParaRPr lang="en-GB"/>
          </a:p>
        </p:txBody>
      </p:sp>
      <p:sp>
        <p:nvSpPr>
          <p:cNvPr id="2051" name="Rectangle 3"/>
          <p:cNvSpPr>
            <a:spLocks noGrp="1" noChangeArrowheads="1"/>
          </p:cNvSpPr>
          <p:nvPr>
            <p:ph type="dt" idx="1"/>
          </p:nvPr>
        </p:nvSpPr>
        <p:spPr bwMode="auto">
          <a:xfrm>
            <a:off x="3838575" y="127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2975">
              <a:defRPr sz="1000" i="1">
                <a:latin typeface="Times New Roman" pitchFamily="18" charset="0"/>
              </a:defRPr>
            </a:lvl1pPr>
          </a:lstStyle>
          <a:p>
            <a:pPr>
              <a:defRPr/>
            </a:pPr>
            <a:endParaRPr lang="en-GB"/>
          </a:p>
        </p:txBody>
      </p:sp>
      <p:sp>
        <p:nvSpPr>
          <p:cNvPr id="2052" name="Rectangle 4"/>
          <p:cNvSpPr>
            <a:spLocks noGrp="1" noChangeArrowheads="1"/>
          </p:cNvSpPr>
          <p:nvPr>
            <p:ph type="ftr" sz="quarter" idx="4"/>
          </p:nvPr>
        </p:nvSpPr>
        <p:spPr bwMode="auto">
          <a:xfrm>
            <a:off x="-31750" y="94361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2975">
              <a:defRPr sz="1000" i="1">
                <a:latin typeface="Times New Roman" pitchFamily="18" charset="0"/>
              </a:defRPr>
            </a:lvl1pPr>
          </a:lstStyle>
          <a:p>
            <a:pPr>
              <a:defRPr/>
            </a:pPr>
            <a:endParaRPr lang="en-GB"/>
          </a:p>
        </p:txBody>
      </p:sp>
      <p:sp>
        <p:nvSpPr>
          <p:cNvPr id="2053" name="Rectangle 5"/>
          <p:cNvSpPr>
            <a:spLocks noGrp="1" noChangeArrowheads="1"/>
          </p:cNvSpPr>
          <p:nvPr>
            <p:ph type="sldNum" sz="quarter" idx="5"/>
          </p:nvPr>
        </p:nvSpPr>
        <p:spPr bwMode="auto">
          <a:xfrm>
            <a:off x="3838575" y="9436100"/>
            <a:ext cx="294005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2975">
              <a:defRPr sz="1000" i="1">
                <a:latin typeface="Times New Roman" pitchFamily="18" charset="0"/>
              </a:defRPr>
            </a:lvl1pPr>
          </a:lstStyle>
          <a:p>
            <a:pPr>
              <a:defRPr/>
            </a:pPr>
            <a:fld id="{D74ACA67-11B5-4B6E-9374-3CAE593A72A0}" type="slidenum">
              <a:rPr lang="en-GB"/>
              <a:pPr>
                <a:defRPr/>
              </a:pPr>
              <a:t>‹#›</a:t>
            </a:fld>
            <a:endParaRPr lang="en-GB"/>
          </a:p>
        </p:txBody>
      </p:sp>
      <p:sp>
        <p:nvSpPr>
          <p:cNvPr id="2054" name="Rectangle 6"/>
          <p:cNvSpPr>
            <a:spLocks noGrp="1" noChangeArrowheads="1"/>
          </p:cNvSpPr>
          <p:nvPr>
            <p:ph type="body" sz="quarter" idx="3"/>
          </p:nvPr>
        </p:nvSpPr>
        <p:spPr bwMode="auto">
          <a:xfrm>
            <a:off x="900113" y="4708525"/>
            <a:ext cx="4946650" cy="446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662" tIns="46037" rIns="93662" bIns="46037"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7655" name="Rectangle 7"/>
          <p:cNvSpPr>
            <a:spLocks noGrp="1" noRot="1" noChangeAspect="1" noChangeArrowheads="1" noTextEdit="1"/>
          </p:cNvSpPr>
          <p:nvPr>
            <p:ph type="sldImg" idx="2"/>
          </p:nvPr>
        </p:nvSpPr>
        <p:spPr bwMode="auto">
          <a:xfrm>
            <a:off x="1054100" y="863600"/>
            <a:ext cx="4638675" cy="3476625"/>
          </a:xfrm>
          <a:prstGeom prst="rect">
            <a:avLst/>
          </a:prstGeom>
          <a:noFill/>
          <a:ln w="12700">
            <a:solidFill>
              <a:schemeClr val="tx1"/>
            </a:solidFill>
            <a:miter lim="800000"/>
            <a:headEnd/>
            <a:tailEnd/>
          </a:ln>
          <a:effectLst/>
        </p:spPr>
      </p:sp>
      <p:sp>
        <p:nvSpPr>
          <p:cNvPr id="2056" name="Rectangle 8"/>
          <p:cNvSpPr>
            <a:spLocks noChangeArrowheads="1"/>
          </p:cNvSpPr>
          <p:nvPr/>
        </p:nvSpPr>
        <p:spPr bwMode="auto">
          <a:xfrm>
            <a:off x="6276975" y="9507538"/>
            <a:ext cx="404813"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3662" tIns="46037" rIns="93662" bIns="46037" anchor="ctr">
            <a:spAutoFit/>
          </a:bodyPr>
          <a:lstStyle/>
          <a:p>
            <a:pPr algn="r" defTabSz="942975">
              <a:defRPr/>
            </a:pPr>
            <a:fld id="{223A4C7F-8E19-43C8-8F57-F03800DCF946}" type="slidenum">
              <a:rPr lang="en-GB" sz="1400" i="1">
                <a:effectLst>
                  <a:outerShdw blurRad="38100" dist="38100" dir="2700000" algn="tl">
                    <a:srgbClr val="C0C0C0"/>
                  </a:outerShdw>
                </a:effectLst>
              </a:rPr>
              <a:pPr algn="r" defTabSz="942975">
                <a:defRPr/>
              </a:pPr>
              <a:t>‹#›</a:t>
            </a:fld>
            <a:endParaRPr lang="en-GB"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notesStyle>
    <a:lvl1pPr algn="l" defTabSz="942975" rtl="0" eaLnBrk="0" fontAlgn="base" hangingPunct="0">
      <a:spcBef>
        <a:spcPct val="30000"/>
      </a:spcBef>
      <a:spcAft>
        <a:spcPct val="0"/>
      </a:spcAft>
      <a:defRPr sz="1200" kern="1200">
        <a:solidFill>
          <a:schemeClr val="tx1"/>
        </a:solidFill>
        <a:latin typeface="Arial" charset="0"/>
        <a:ea typeface="+mn-ea"/>
        <a:cs typeface="+mn-cs"/>
      </a:defRPr>
    </a:lvl1pPr>
    <a:lvl2pPr marL="465138" algn="l" defTabSz="942975" rtl="0" eaLnBrk="0" fontAlgn="base" hangingPunct="0">
      <a:spcBef>
        <a:spcPct val="30000"/>
      </a:spcBef>
      <a:spcAft>
        <a:spcPct val="0"/>
      </a:spcAft>
      <a:defRPr sz="1200" kern="1200">
        <a:solidFill>
          <a:schemeClr val="tx1"/>
        </a:solidFill>
        <a:latin typeface="Arial" charset="0"/>
        <a:ea typeface="+mn-ea"/>
        <a:cs typeface="+mn-cs"/>
      </a:defRPr>
    </a:lvl2pPr>
    <a:lvl3pPr marL="928688" algn="l" defTabSz="942975" rtl="0" eaLnBrk="0" fontAlgn="base" hangingPunct="0">
      <a:spcBef>
        <a:spcPct val="30000"/>
      </a:spcBef>
      <a:spcAft>
        <a:spcPct val="0"/>
      </a:spcAft>
      <a:defRPr sz="1200" kern="1200">
        <a:solidFill>
          <a:schemeClr val="tx1"/>
        </a:solidFill>
        <a:latin typeface="Arial" charset="0"/>
        <a:ea typeface="+mn-ea"/>
        <a:cs typeface="+mn-cs"/>
      </a:defRPr>
    </a:lvl3pPr>
    <a:lvl4pPr marL="1393825" algn="l" defTabSz="942975" rtl="0" eaLnBrk="0" fontAlgn="base" hangingPunct="0">
      <a:spcBef>
        <a:spcPct val="30000"/>
      </a:spcBef>
      <a:spcAft>
        <a:spcPct val="0"/>
      </a:spcAft>
      <a:defRPr sz="1200" kern="1200">
        <a:solidFill>
          <a:schemeClr val="tx1"/>
        </a:solidFill>
        <a:latin typeface="Arial" charset="0"/>
        <a:ea typeface="+mn-ea"/>
        <a:cs typeface="+mn-cs"/>
      </a:defRPr>
    </a:lvl4pPr>
    <a:lvl5pPr marL="1857375" algn="l" defTabSz="94297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2286000"/>
            <a:ext cx="7772400" cy="1143000"/>
          </a:xfrm>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a:defRPr/>
            </a:lvl1pPr>
          </a:lstStyle>
          <a:p>
            <a:pPr lvl="0"/>
            <a:r>
              <a:rPr lang="en-US" noProof="0" smtClean="0"/>
              <a:t>Click to edit Master title style</a:t>
            </a:r>
          </a:p>
        </p:txBody>
      </p:sp>
      <p:sp>
        <p:nvSpPr>
          <p:cNvPr id="63491" name="Rectangle 3"/>
          <p:cNvSpPr>
            <a:spLocks noGrp="1" noChangeArrowheads="1"/>
          </p:cNvSpPr>
          <p:nvPr>
            <p:ph type="subTitle" idx="1"/>
          </p:nvPr>
        </p:nvSpPr>
        <p:spPr>
          <a:xfrm>
            <a:off x="1371600" y="3886200"/>
            <a:ext cx="6400800" cy="1752600"/>
          </a:xfrm>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marL="0" indent="0" algn="ctr">
              <a:buFontTx/>
              <a:buNone/>
              <a:defRPr/>
            </a:lvl1pPr>
          </a:lstStyle>
          <a:p>
            <a:pPr lvl="0"/>
            <a:r>
              <a:rPr lang="en-US" noProof="0" smtClean="0"/>
              <a:t>Click to edit Master subtitle style</a:t>
            </a:r>
          </a:p>
        </p:txBody>
      </p:sp>
      <p:sp>
        <p:nvSpPr>
          <p:cNvPr id="4" name="Rectangle 4"/>
          <p:cNvSpPr>
            <a:spLocks noGrp="1" noChangeArrowheads="1"/>
          </p:cNvSpPr>
          <p:nvPr>
            <p:ph type="ftr" sz="quarter" idx="10"/>
          </p:nvPr>
        </p:nvSpPr>
        <p:spPr>
          <a:xfrm>
            <a:off x="609600" y="60960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a:lvl1pPr>
          </a:lstStyle>
          <a:p>
            <a:pPr>
              <a:defRPr/>
            </a:pPr>
            <a:r>
              <a:rPr lang="en-US" altLang="en-US"/>
              <a:t>B-Trees</a:t>
            </a:r>
          </a:p>
        </p:txBody>
      </p:sp>
      <p:sp>
        <p:nvSpPr>
          <p:cNvPr id="5" name="Rectangle 5"/>
          <p:cNvSpPr>
            <a:spLocks noGrp="1" noChangeArrowheads="1"/>
          </p:cNvSpPr>
          <p:nvPr>
            <p:ph type="sldNum" sz="quarter" idx="11"/>
          </p:nvPr>
        </p:nvSpPr>
        <p:spPr>
          <a:xfrm>
            <a:off x="65532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a:lvl1pPr>
          </a:lstStyle>
          <a:p>
            <a:pPr>
              <a:defRPr/>
            </a:pPr>
            <a:fld id="{2A856C66-0C63-482C-A17D-DB2D0E23A64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DCA25DA9-048D-4D66-96BC-FCD8478E4E49}"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28600"/>
            <a:ext cx="20701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1638" y="228600"/>
            <a:ext cx="6062662"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057717CA-B4CC-4B91-A7DE-0B81137F451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634F7C3C-9C7A-41FF-83B7-224F48376BB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p:cNvSpPr>
            <a:spLocks noGrp="1" noChangeArrowheads="1"/>
          </p:cNvSpPr>
          <p:nvPr>
            <p:ph type="sldNum" sz="quarter" idx="11"/>
          </p:nvPr>
        </p:nvSpPr>
        <p:spPr>
          <a:ln/>
        </p:spPr>
        <p:txBody>
          <a:bodyPr/>
          <a:lstStyle>
            <a:lvl1pPr>
              <a:defRPr/>
            </a:lvl1pPr>
          </a:lstStyle>
          <a:p>
            <a:pPr>
              <a:defRPr/>
            </a:pPr>
            <a:fld id="{4E6157B6-051E-47BF-8B0B-CEB3A2C4A288}"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2438"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8038"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p:cNvSpPr>
            <a:spLocks noGrp="1" noChangeArrowheads="1"/>
          </p:cNvSpPr>
          <p:nvPr>
            <p:ph type="sldNum" sz="quarter" idx="11"/>
          </p:nvPr>
        </p:nvSpPr>
        <p:spPr>
          <a:ln/>
        </p:spPr>
        <p:txBody>
          <a:bodyPr/>
          <a:lstStyle>
            <a:lvl1pPr>
              <a:defRPr/>
            </a:lvl1pPr>
          </a:lstStyle>
          <a:p>
            <a:pPr>
              <a:defRPr/>
            </a:pPr>
            <a:fld id="{8CD036A4-0D9A-49F2-B442-D64FF48AB189}"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8" name="Rectangle 5"/>
          <p:cNvSpPr>
            <a:spLocks noGrp="1" noChangeArrowheads="1"/>
          </p:cNvSpPr>
          <p:nvPr>
            <p:ph type="sldNum" sz="quarter" idx="11"/>
          </p:nvPr>
        </p:nvSpPr>
        <p:spPr>
          <a:ln/>
        </p:spPr>
        <p:txBody>
          <a:bodyPr/>
          <a:lstStyle>
            <a:lvl1pPr>
              <a:defRPr/>
            </a:lvl1pPr>
          </a:lstStyle>
          <a:p>
            <a:pPr>
              <a:defRPr/>
            </a:pPr>
            <a:fld id="{414B7868-81CB-4954-9D10-08275E4DF07B}"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4" name="Rectangle 5"/>
          <p:cNvSpPr>
            <a:spLocks noGrp="1" noChangeArrowheads="1"/>
          </p:cNvSpPr>
          <p:nvPr>
            <p:ph type="sldNum" sz="quarter" idx="11"/>
          </p:nvPr>
        </p:nvSpPr>
        <p:spPr>
          <a:ln/>
        </p:spPr>
        <p:txBody>
          <a:bodyPr/>
          <a:lstStyle>
            <a:lvl1pPr>
              <a:defRPr/>
            </a:lvl1pPr>
          </a:lstStyle>
          <a:p>
            <a:pPr>
              <a:defRPr/>
            </a:pPr>
            <a:fld id="{E7D3AD09-C7DB-4B70-8076-89F026C88F3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3" name="Rectangle 5"/>
          <p:cNvSpPr>
            <a:spLocks noGrp="1" noChangeArrowheads="1"/>
          </p:cNvSpPr>
          <p:nvPr>
            <p:ph type="sldNum" sz="quarter" idx="11"/>
          </p:nvPr>
        </p:nvSpPr>
        <p:spPr>
          <a:ln/>
        </p:spPr>
        <p:txBody>
          <a:bodyPr/>
          <a:lstStyle>
            <a:lvl1pPr>
              <a:defRPr/>
            </a:lvl1pPr>
          </a:lstStyle>
          <a:p>
            <a:pPr>
              <a:defRPr/>
            </a:pPr>
            <a:fld id="{6BC0634D-28D2-4B73-A226-1B24B8034E84}"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p:cNvSpPr>
            <a:spLocks noGrp="1" noChangeArrowheads="1"/>
          </p:cNvSpPr>
          <p:nvPr>
            <p:ph type="sldNum" sz="quarter" idx="11"/>
          </p:nvPr>
        </p:nvSpPr>
        <p:spPr>
          <a:ln/>
        </p:spPr>
        <p:txBody>
          <a:bodyPr/>
          <a:lstStyle>
            <a:lvl1pPr>
              <a:defRPr/>
            </a:lvl1pPr>
          </a:lstStyle>
          <a:p>
            <a:pPr>
              <a:defRPr/>
            </a:pPr>
            <a:fld id="{4A1F6F84-7D19-4E1A-8557-E0E1E8FF786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p:cNvSpPr>
            <a:spLocks noGrp="1" noChangeArrowheads="1"/>
          </p:cNvSpPr>
          <p:nvPr>
            <p:ph type="sldNum" sz="quarter" idx="11"/>
          </p:nvPr>
        </p:nvSpPr>
        <p:spPr>
          <a:ln/>
        </p:spPr>
        <p:txBody>
          <a:bodyPr/>
          <a:lstStyle>
            <a:lvl1pPr>
              <a:defRPr/>
            </a:lvl1pPr>
          </a:lstStyle>
          <a:p>
            <a:pPr>
              <a:defRPr/>
            </a:pPr>
            <a:fld id="{A3132816-6ABD-4A18-BBE0-166968115E82}"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1638" y="228600"/>
            <a:ext cx="8285162" cy="1143000"/>
          </a:xfrm>
          <a:prstGeom prst="rect">
            <a:avLst/>
          </a:prstGeom>
          <a:noFill/>
          <a:ln w="9525">
            <a:solidFill>
              <a:schemeClr val="tx1"/>
            </a:solid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2438" y="1885950"/>
            <a:ext cx="8178800" cy="417195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2468" name="Rectangle 4"/>
          <p:cNvSpPr>
            <a:spLocks noGrp="1" noChangeArrowheads="1"/>
          </p:cNvSpPr>
          <p:nvPr>
            <p:ph type="ftr" sz="quarter" idx="3"/>
          </p:nvPr>
        </p:nvSpPr>
        <p:spPr bwMode="auto">
          <a:xfrm>
            <a:off x="452438" y="6172200"/>
            <a:ext cx="27432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200">
                <a:solidFill>
                  <a:schemeClr val="bg2"/>
                </a:solidFill>
              </a:defRPr>
            </a:lvl1pPr>
          </a:lstStyle>
          <a:p>
            <a:pPr>
              <a:defRPr/>
            </a:pPr>
            <a:r>
              <a:rPr lang="en-US" altLang="en-US"/>
              <a:t>B-Trees</a:t>
            </a:r>
          </a:p>
        </p:txBody>
      </p:sp>
      <p:sp>
        <p:nvSpPr>
          <p:cNvPr id="62469" name="Rectangle 5"/>
          <p:cNvSpPr>
            <a:spLocks noGrp="1" noChangeArrowheads="1"/>
          </p:cNvSpPr>
          <p:nvPr>
            <p:ph type="sldNum" sz="quarter" idx="4"/>
          </p:nvPr>
        </p:nvSpPr>
        <p:spPr bwMode="auto">
          <a:xfrm>
            <a:off x="6700838" y="61722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defRPr>
            </a:lvl1pPr>
          </a:lstStyle>
          <a:p>
            <a:pPr>
              <a:defRPr/>
            </a:pPr>
            <a:fld id="{FD798040-1C7D-4F41-9754-F781CA00B3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ctr" rtl="0" eaLnBrk="0" fontAlgn="base" hangingPunct="0">
        <a:spcBef>
          <a:spcPct val="0"/>
        </a:spcBef>
        <a:spcAft>
          <a:spcPct val="0"/>
        </a:spcAft>
        <a:defRPr sz="3600" b="1">
          <a:solidFill>
            <a:srgbClr val="800000"/>
          </a:solidFill>
          <a:latin typeface="+mj-lt"/>
          <a:ea typeface="+mj-ea"/>
          <a:cs typeface="+mj-cs"/>
        </a:defRPr>
      </a:lvl1pPr>
      <a:lvl2pPr algn="ctr" rtl="0" eaLnBrk="0" fontAlgn="base" hangingPunct="0">
        <a:spcBef>
          <a:spcPct val="0"/>
        </a:spcBef>
        <a:spcAft>
          <a:spcPct val="0"/>
        </a:spcAft>
        <a:defRPr sz="3600" b="1">
          <a:solidFill>
            <a:srgbClr val="800000"/>
          </a:solidFill>
          <a:latin typeface="Arial" charset="0"/>
        </a:defRPr>
      </a:lvl2pPr>
      <a:lvl3pPr algn="ctr" rtl="0" eaLnBrk="0" fontAlgn="base" hangingPunct="0">
        <a:spcBef>
          <a:spcPct val="0"/>
        </a:spcBef>
        <a:spcAft>
          <a:spcPct val="0"/>
        </a:spcAft>
        <a:defRPr sz="3600" b="1">
          <a:solidFill>
            <a:srgbClr val="800000"/>
          </a:solidFill>
          <a:latin typeface="Arial" charset="0"/>
        </a:defRPr>
      </a:lvl3pPr>
      <a:lvl4pPr algn="ctr" rtl="0" eaLnBrk="0" fontAlgn="base" hangingPunct="0">
        <a:spcBef>
          <a:spcPct val="0"/>
        </a:spcBef>
        <a:spcAft>
          <a:spcPct val="0"/>
        </a:spcAft>
        <a:defRPr sz="3600" b="1">
          <a:solidFill>
            <a:srgbClr val="800000"/>
          </a:solidFill>
          <a:latin typeface="Arial" charset="0"/>
        </a:defRPr>
      </a:lvl4pPr>
      <a:lvl5pPr algn="ctr" rtl="0" eaLnBrk="0" fontAlgn="base" hangingPunct="0">
        <a:spcBef>
          <a:spcPct val="0"/>
        </a:spcBef>
        <a:spcAft>
          <a:spcPct val="0"/>
        </a:spcAft>
        <a:defRPr sz="3600" b="1">
          <a:solidFill>
            <a:srgbClr val="800000"/>
          </a:solidFill>
          <a:latin typeface="Arial" charset="0"/>
        </a:defRPr>
      </a:lvl5pPr>
      <a:lvl6pPr marL="457200" algn="ctr" rtl="0" eaLnBrk="0" fontAlgn="base" hangingPunct="0">
        <a:spcBef>
          <a:spcPct val="0"/>
        </a:spcBef>
        <a:spcAft>
          <a:spcPct val="0"/>
        </a:spcAft>
        <a:defRPr sz="3600" b="1">
          <a:solidFill>
            <a:srgbClr val="800000"/>
          </a:solidFill>
          <a:latin typeface="Arial" charset="0"/>
        </a:defRPr>
      </a:lvl6pPr>
      <a:lvl7pPr marL="914400" algn="ctr" rtl="0" eaLnBrk="0" fontAlgn="base" hangingPunct="0">
        <a:spcBef>
          <a:spcPct val="0"/>
        </a:spcBef>
        <a:spcAft>
          <a:spcPct val="0"/>
        </a:spcAft>
        <a:defRPr sz="3600" b="1">
          <a:solidFill>
            <a:srgbClr val="800000"/>
          </a:solidFill>
          <a:latin typeface="Arial" charset="0"/>
        </a:defRPr>
      </a:lvl7pPr>
      <a:lvl8pPr marL="1371600" algn="ctr" rtl="0" eaLnBrk="0" fontAlgn="base" hangingPunct="0">
        <a:spcBef>
          <a:spcPct val="0"/>
        </a:spcBef>
        <a:spcAft>
          <a:spcPct val="0"/>
        </a:spcAft>
        <a:defRPr sz="3600" b="1">
          <a:solidFill>
            <a:srgbClr val="800000"/>
          </a:solidFill>
          <a:latin typeface="Arial" charset="0"/>
        </a:defRPr>
      </a:lvl8pPr>
      <a:lvl9pPr marL="1828800" algn="ctr" rtl="0" eaLnBrk="0" fontAlgn="base" hangingPunct="0">
        <a:spcBef>
          <a:spcPct val="0"/>
        </a:spcBef>
        <a:spcAft>
          <a:spcPct val="0"/>
        </a:spcAft>
        <a:defRPr sz="3600" b="1">
          <a:solidFill>
            <a:srgbClr val="800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a:ln>
            <a:miter lim="800000"/>
            <a:headEnd/>
            <a:tailEnd/>
          </a:ln>
        </p:spPr>
        <p:txBody>
          <a:bodyPr/>
          <a:lstStyle/>
          <a:p>
            <a:r>
              <a:rPr lang="en-US" altLang="en-US" smtClean="0"/>
              <a:t>B-Trees</a:t>
            </a:r>
          </a:p>
        </p:txBody>
      </p:sp>
      <p:sp>
        <p:nvSpPr>
          <p:cNvPr id="3075" name="Rectangle 5"/>
          <p:cNvSpPr>
            <a:spLocks noGrp="1" noChangeArrowheads="1"/>
          </p:cNvSpPr>
          <p:nvPr>
            <p:ph type="sldNum" sz="quarter" idx="11"/>
          </p:nvPr>
        </p:nvSpPr>
        <p:spPr>
          <a:noFill/>
          <a:ln>
            <a:miter lim="800000"/>
            <a:headEnd/>
            <a:tailEnd/>
          </a:ln>
        </p:spPr>
        <p:txBody>
          <a:bodyPr/>
          <a:lstStyle/>
          <a:p>
            <a:fld id="{837F1FE4-20EA-465B-B2E1-900AAF9B5E0B}" type="slidenum">
              <a:rPr lang="en-US" altLang="en-US" smtClean="0"/>
              <a:pPr/>
              <a:t>1</a:t>
            </a:fld>
            <a:endParaRPr lang="en-US" altLang="en-US" smtClean="0"/>
          </a:p>
        </p:txBody>
      </p:sp>
      <p:sp>
        <p:nvSpPr>
          <p:cNvPr id="3076" name="Rectangle 2"/>
          <p:cNvSpPr>
            <a:spLocks noGrp="1" noChangeArrowheads="1"/>
          </p:cNvSpPr>
          <p:nvPr>
            <p:ph type="ctrTitle"/>
          </p:nvPr>
        </p:nvSpPr>
        <p:spPr>
          <a:xfrm>
            <a:off x="685800" y="1905000"/>
            <a:ext cx="7772400" cy="1524000"/>
          </a:xfrm>
          <a:ln>
            <a:solidFill>
              <a:schemeClr val="tx1"/>
            </a:solidFill>
          </a:ln>
        </p:spPr>
        <p:txBody>
          <a:bodyPr/>
          <a:lstStyle/>
          <a:p>
            <a:r>
              <a:rPr lang="en-US" altLang="el-GR" smtClean="0"/>
              <a:t>B-Trees</a:t>
            </a:r>
            <a:br>
              <a:rPr lang="en-US" altLang="el-GR" smtClean="0"/>
            </a:br>
            <a:endParaRPr lang="en-US" altLang="el-GR" smtClean="0"/>
          </a:p>
        </p:txBody>
      </p:sp>
      <p:sp>
        <p:nvSpPr>
          <p:cNvPr id="5" name="TextBox 4"/>
          <p:cNvSpPr txBox="1"/>
          <p:nvPr/>
        </p:nvSpPr>
        <p:spPr>
          <a:xfrm>
            <a:off x="4724400" y="5791200"/>
            <a:ext cx="3886200" cy="307777"/>
          </a:xfrm>
          <a:prstGeom prst="rect">
            <a:avLst/>
          </a:prstGeom>
          <a:noFill/>
        </p:spPr>
        <p:txBody>
          <a:bodyPr wrap="square" rtlCol="0">
            <a:spAutoFit/>
          </a:bodyPr>
          <a:lstStyle/>
          <a:p>
            <a:r>
              <a:rPr lang="en-IN" sz="1400" dirty="0" smtClean="0"/>
              <a:t>Presentation slides: from Internet source</a:t>
            </a:r>
            <a:endParaRPr lang="en-IN"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12291" name="Slide Number Placeholder 3"/>
          <p:cNvSpPr>
            <a:spLocks noGrp="1"/>
          </p:cNvSpPr>
          <p:nvPr>
            <p:ph type="sldNum" sz="quarter" idx="11"/>
          </p:nvPr>
        </p:nvSpPr>
        <p:spPr>
          <a:noFill/>
          <a:ln>
            <a:miter lim="800000"/>
            <a:headEnd/>
            <a:tailEnd/>
          </a:ln>
        </p:spPr>
        <p:txBody>
          <a:bodyPr/>
          <a:lstStyle/>
          <a:p>
            <a:fld id="{BD86255C-4073-41DC-A6AB-5DF24C5A7C19}" type="slidenum">
              <a:rPr lang="en-US" altLang="en-US" smtClean="0"/>
              <a:pPr/>
              <a:t>10</a:t>
            </a:fld>
            <a:endParaRPr lang="en-US" altLang="en-US" smtClean="0"/>
          </a:p>
        </p:txBody>
      </p:sp>
      <p:sp>
        <p:nvSpPr>
          <p:cNvPr id="12292"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3"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4"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5"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6"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7"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8"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299"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2300" name="Rectangle 2"/>
          <p:cNvSpPr>
            <a:spLocks noGrp="1" noChangeArrowheads="1"/>
          </p:cNvSpPr>
          <p:nvPr>
            <p:ph type="title"/>
          </p:nvPr>
        </p:nvSpPr>
        <p:spPr/>
        <p:txBody>
          <a:bodyPr/>
          <a:lstStyle/>
          <a:p>
            <a:r>
              <a:rPr lang="en-US" altLang="el-GR" smtClean="0"/>
              <a:t>Constructing a B-tree (contd.)</a:t>
            </a:r>
          </a:p>
        </p:txBody>
      </p:sp>
      <p:sp>
        <p:nvSpPr>
          <p:cNvPr id="12301"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2302"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3</a:t>
            </a:r>
          </a:p>
        </p:txBody>
      </p:sp>
      <p:sp>
        <p:nvSpPr>
          <p:cNvPr id="12303"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2304"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2305"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p:txBody>
      </p:sp>
      <p:sp>
        <p:nvSpPr>
          <p:cNvPr id="12306"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2307"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2308"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12309"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sp>
        <p:nvSpPr>
          <p:cNvPr id="12310"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2311"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2312"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16</a:t>
            </a:r>
          </a:p>
        </p:txBody>
      </p:sp>
      <p:sp>
        <p:nvSpPr>
          <p:cNvPr id="12313"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52</a:t>
            </a:r>
          </a:p>
        </p:txBody>
      </p:sp>
      <p:sp>
        <p:nvSpPr>
          <p:cNvPr id="12314"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53</a:t>
            </a:r>
          </a:p>
        </p:txBody>
      </p:sp>
      <p:sp>
        <p:nvSpPr>
          <p:cNvPr id="12315"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55</a:t>
            </a:r>
          </a:p>
        </p:txBody>
      </p:sp>
      <p:sp>
        <p:nvSpPr>
          <p:cNvPr id="12316"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68</a:t>
            </a:r>
          </a:p>
        </p:txBody>
      </p:sp>
      <p:sp>
        <p:nvSpPr>
          <p:cNvPr id="12317"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2318"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sp>
        <p:nvSpPr>
          <p:cNvPr id="12319"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p:txBody>
      </p:sp>
      <p:sp>
        <p:nvSpPr>
          <p:cNvPr id="12320"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13315" name="Slide Number Placeholder 4"/>
          <p:cNvSpPr>
            <a:spLocks noGrp="1"/>
          </p:cNvSpPr>
          <p:nvPr>
            <p:ph type="sldNum" sz="quarter" idx="11"/>
          </p:nvPr>
        </p:nvSpPr>
        <p:spPr>
          <a:noFill/>
          <a:ln>
            <a:miter lim="800000"/>
            <a:headEnd/>
            <a:tailEnd/>
          </a:ln>
        </p:spPr>
        <p:txBody>
          <a:bodyPr/>
          <a:lstStyle/>
          <a:p>
            <a:fld id="{7E70EEE5-9A35-4B7F-9834-F55DBC98C3E6}" type="slidenum">
              <a:rPr lang="en-US" altLang="en-US" smtClean="0"/>
              <a:pPr/>
              <a:t>11</a:t>
            </a:fld>
            <a:endParaRPr lang="en-US" altLang="en-US" smtClean="0"/>
          </a:p>
        </p:txBody>
      </p:sp>
      <p:sp>
        <p:nvSpPr>
          <p:cNvPr id="13316" name="Rectangle 2"/>
          <p:cNvSpPr>
            <a:spLocks noGrp="1" noChangeArrowheads="1"/>
          </p:cNvSpPr>
          <p:nvPr>
            <p:ph type="title"/>
          </p:nvPr>
        </p:nvSpPr>
        <p:spPr/>
        <p:txBody>
          <a:bodyPr/>
          <a:lstStyle/>
          <a:p>
            <a:r>
              <a:rPr lang="en-US" altLang="el-GR" smtClean="0"/>
              <a:t>Inserting into a B-Tree</a:t>
            </a:r>
          </a:p>
        </p:txBody>
      </p:sp>
      <p:sp>
        <p:nvSpPr>
          <p:cNvPr id="13317" name="Rectangle 3"/>
          <p:cNvSpPr>
            <a:spLocks noGrp="1" noChangeArrowheads="1"/>
          </p:cNvSpPr>
          <p:nvPr>
            <p:ph type="body" idx="1"/>
          </p:nvPr>
        </p:nvSpPr>
        <p:spPr/>
        <p:txBody>
          <a:bodyPr/>
          <a:lstStyle/>
          <a:p>
            <a:r>
              <a:rPr lang="en-US" altLang="el-GR" smtClean="0"/>
              <a:t>Attempt to insert the new key into a leaf</a:t>
            </a:r>
          </a:p>
          <a:p>
            <a:r>
              <a:rPr lang="en-US" altLang="el-GR" smtClean="0"/>
              <a:t>If this would result in that leaf becoming too big, split the leaf into two, promoting the middle key to the leaf’s parent</a:t>
            </a:r>
          </a:p>
          <a:p>
            <a:r>
              <a:rPr lang="en-US" altLang="el-GR" smtClean="0"/>
              <a:t>If this would result in the parent becoming too big, split the parent into two, promoting the middle key</a:t>
            </a:r>
          </a:p>
          <a:p>
            <a:r>
              <a:rPr lang="en-US" altLang="el-GR" smtClean="0"/>
              <a:t>This strategy might have to be repeated all the way to the top</a:t>
            </a:r>
          </a:p>
          <a:p>
            <a:r>
              <a:rPr lang="en-US" altLang="el-GR" smtClean="0"/>
              <a:t>If necessary, the root is split in two and the middle key is promoted to a new root, making the tree one level higher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14339" name="Slide Number Placeholder 4"/>
          <p:cNvSpPr>
            <a:spLocks noGrp="1"/>
          </p:cNvSpPr>
          <p:nvPr>
            <p:ph type="sldNum" sz="quarter" idx="11"/>
          </p:nvPr>
        </p:nvSpPr>
        <p:spPr>
          <a:noFill/>
          <a:ln>
            <a:miter lim="800000"/>
            <a:headEnd/>
            <a:tailEnd/>
          </a:ln>
        </p:spPr>
        <p:txBody>
          <a:bodyPr/>
          <a:lstStyle/>
          <a:p>
            <a:fld id="{6C3427A6-3B29-4A11-8A13-CC60C2EA8F40}" type="slidenum">
              <a:rPr lang="en-US" altLang="en-US" smtClean="0"/>
              <a:pPr/>
              <a:t>12</a:t>
            </a:fld>
            <a:endParaRPr lang="en-US" altLang="en-US" smtClean="0"/>
          </a:p>
        </p:txBody>
      </p:sp>
      <p:sp>
        <p:nvSpPr>
          <p:cNvPr id="14340" name="Rectangle 2"/>
          <p:cNvSpPr>
            <a:spLocks noGrp="1" noChangeArrowheads="1"/>
          </p:cNvSpPr>
          <p:nvPr>
            <p:ph type="title"/>
          </p:nvPr>
        </p:nvSpPr>
        <p:spPr/>
        <p:txBody>
          <a:bodyPr/>
          <a:lstStyle/>
          <a:p>
            <a:r>
              <a:rPr lang="en-GB" altLang="el-GR" smtClean="0"/>
              <a:t>Exercise in Inserting a B-Tree </a:t>
            </a:r>
          </a:p>
        </p:txBody>
      </p:sp>
      <p:sp>
        <p:nvSpPr>
          <p:cNvPr id="14341" name="Rectangle 3"/>
          <p:cNvSpPr>
            <a:spLocks noGrp="1" noChangeArrowheads="1"/>
          </p:cNvSpPr>
          <p:nvPr>
            <p:ph type="body" idx="1"/>
          </p:nvPr>
        </p:nvSpPr>
        <p:spPr/>
        <p:txBody>
          <a:bodyPr/>
          <a:lstStyle/>
          <a:p>
            <a:r>
              <a:rPr lang="en-GB" altLang="el-GR" smtClean="0"/>
              <a:t>Insert the following keys to a 5-way B-tree:</a:t>
            </a:r>
          </a:p>
          <a:p>
            <a:r>
              <a:rPr lang="en-GB" altLang="el-GR" smtClean="0"/>
              <a:t>3, 7, 9, 23, 45, 1, 5, 14, 25, 24, 13, 11, 8, 19, 4, 31, 35, 56</a:t>
            </a:r>
          </a:p>
          <a:p>
            <a:endParaRPr lang="en-GB" altLang="el-GR" smtClean="0"/>
          </a:p>
          <a:p>
            <a:r>
              <a:rPr lang="en-GB" altLang="el-GR"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15363" name="Slide Number Placeholder 4"/>
          <p:cNvSpPr>
            <a:spLocks noGrp="1"/>
          </p:cNvSpPr>
          <p:nvPr>
            <p:ph type="sldNum" sz="quarter" idx="11"/>
          </p:nvPr>
        </p:nvSpPr>
        <p:spPr>
          <a:noFill/>
          <a:ln>
            <a:miter lim="800000"/>
            <a:headEnd/>
            <a:tailEnd/>
          </a:ln>
        </p:spPr>
        <p:txBody>
          <a:bodyPr/>
          <a:lstStyle/>
          <a:p>
            <a:fld id="{854D7AE3-EABB-42F3-98E0-603360380B0E}" type="slidenum">
              <a:rPr lang="en-US" altLang="en-US" smtClean="0"/>
              <a:pPr/>
              <a:t>13</a:t>
            </a:fld>
            <a:endParaRPr lang="en-US" altLang="en-US" smtClean="0"/>
          </a:p>
        </p:txBody>
      </p:sp>
      <p:sp>
        <p:nvSpPr>
          <p:cNvPr id="15364" name="Rectangle 2"/>
          <p:cNvSpPr>
            <a:spLocks noGrp="1" noChangeArrowheads="1"/>
          </p:cNvSpPr>
          <p:nvPr>
            <p:ph type="title"/>
          </p:nvPr>
        </p:nvSpPr>
        <p:spPr/>
        <p:txBody>
          <a:bodyPr/>
          <a:lstStyle/>
          <a:p>
            <a:r>
              <a:rPr lang="en-GB" altLang="el-GR" smtClean="0"/>
              <a:t>Removal from a B-tree</a:t>
            </a:r>
          </a:p>
        </p:txBody>
      </p:sp>
      <p:sp>
        <p:nvSpPr>
          <p:cNvPr id="15365" name="Rectangle 3"/>
          <p:cNvSpPr>
            <a:spLocks noGrp="1" noChangeArrowheads="1"/>
          </p:cNvSpPr>
          <p:nvPr>
            <p:ph type="body" idx="1"/>
          </p:nvPr>
        </p:nvSpPr>
        <p:spPr/>
        <p:txBody>
          <a:bodyPr/>
          <a:lstStyle/>
          <a:p>
            <a:pPr>
              <a:lnSpc>
                <a:spcPct val="90000"/>
              </a:lnSpc>
            </a:pPr>
            <a:r>
              <a:rPr lang="en-GB" altLang="el-GR" smtClean="0"/>
              <a:t>During insertion, the key always goes </a:t>
            </a:r>
            <a:r>
              <a:rPr lang="en-GB" altLang="el-GR" i="1" smtClean="0"/>
              <a:t>into</a:t>
            </a:r>
            <a:r>
              <a:rPr lang="en-GB" altLang="el-GR" smtClean="0"/>
              <a:t> a </a:t>
            </a:r>
            <a:r>
              <a:rPr lang="en-GB" altLang="el-GR" i="1" smtClean="0"/>
              <a:t>leaf</a:t>
            </a:r>
            <a:r>
              <a:rPr lang="en-GB" altLang="el-GR" smtClean="0"/>
              <a:t>.  For deletion we wish to remove </a:t>
            </a:r>
            <a:r>
              <a:rPr lang="en-GB" altLang="el-GR" i="1" smtClean="0"/>
              <a:t>from</a:t>
            </a:r>
            <a:r>
              <a:rPr lang="en-GB" altLang="el-GR" smtClean="0"/>
              <a:t> a leaf.  There are three possible ways we can do this:</a:t>
            </a:r>
          </a:p>
          <a:p>
            <a:pPr>
              <a:lnSpc>
                <a:spcPct val="90000"/>
              </a:lnSpc>
            </a:pPr>
            <a:r>
              <a:rPr lang="en-GB" altLang="el-GR" smtClean="0"/>
              <a:t>1 - If the key is already in a leaf node, and removing it doesn’t cause that leaf node to have too few keys, then simply remove the key to be deleted.</a:t>
            </a:r>
          </a:p>
          <a:p>
            <a:pPr>
              <a:lnSpc>
                <a:spcPct val="90000"/>
              </a:lnSpc>
            </a:pPr>
            <a:r>
              <a:rPr lang="en-GB" altLang="el-GR" smtClean="0"/>
              <a:t>2 - If the key is </a:t>
            </a:r>
            <a:r>
              <a:rPr lang="en-GB" altLang="el-GR" i="1" smtClean="0"/>
              <a:t>not</a:t>
            </a:r>
            <a:r>
              <a:rPr lang="en-GB" altLang="el-GR" smtClean="0"/>
              <a: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16387" name="Slide Number Placeholder 4"/>
          <p:cNvSpPr>
            <a:spLocks noGrp="1"/>
          </p:cNvSpPr>
          <p:nvPr>
            <p:ph type="sldNum" sz="quarter" idx="11"/>
          </p:nvPr>
        </p:nvSpPr>
        <p:spPr>
          <a:noFill/>
          <a:ln>
            <a:miter lim="800000"/>
            <a:headEnd/>
            <a:tailEnd/>
          </a:ln>
        </p:spPr>
        <p:txBody>
          <a:bodyPr/>
          <a:lstStyle/>
          <a:p>
            <a:fld id="{1252B50E-7A47-4548-A06F-442DE7875E30}" type="slidenum">
              <a:rPr lang="en-US" altLang="en-US" smtClean="0"/>
              <a:pPr/>
              <a:t>14</a:t>
            </a:fld>
            <a:endParaRPr lang="en-US" altLang="en-US" smtClean="0"/>
          </a:p>
        </p:txBody>
      </p:sp>
      <p:sp>
        <p:nvSpPr>
          <p:cNvPr id="16388" name="Rectangle 2"/>
          <p:cNvSpPr>
            <a:spLocks noGrp="1" noChangeArrowheads="1"/>
          </p:cNvSpPr>
          <p:nvPr>
            <p:ph type="title"/>
          </p:nvPr>
        </p:nvSpPr>
        <p:spPr/>
        <p:txBody>
          <a:bodyPr/>
          <a:lstStyle/>
          <a:p>
            <a:r>
              <a:rPr lang="en-GB" altLang="el-GR" smtClean="0"/>
              <a:t>Removal from a B-tree (2)</a:t>
            </a:r>
          </a:p>
        </p:txBody>
      </p:sp>
      <p:sp>
        <p:nvSpPr>
          <p:cNvPr id="16389" name="Rectangle 3"/>
          <p:cNvSpPr>
            <a:spLocks noGrp="1" noChangeArrowheads="1"/>
          </p:cNvSpPr>
          <p:nvPr>
            <p:ph type="body" idx="1"/>
          </p:nvPr>
        </p:nvSpPr>
        <p:spPr/>
        <p:txBody>
          <a:bodyPr/>
          <a:lstStyle/>
          <a:p>
            <a:r>
              <a:rPr lang="en-GB" altLang="el-GR" smtClean="0"/>
              <a:t>If (1) or (2) lead to a leaf node containing less than the minimum number of keys then we have to look at the siblings immediately adjacent to the leaf in question:  </a:t>
            </a:r>
          </a:p>
          <a:p>
            <a:pPr lvl="1"/>
            <a:r>
              <a:rPr lang="en-GB" altLang="el-GR" smtClean="0"/>
              <a:t>3: if one of them has more than the min. number of keys then we can promote one of its keys to the parent and take the parent key into our lacking leaf </a:t>
            </a:r>
          </a:p>
          <a:p>
            <a:pPr lvl="1"/>
            <a:r>
              <a:rPr lang="en-GB" altLang="el-GR" smtClean="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l-G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17411" name="Slide Number Placeholder 3"/>
          <p:cNvSpPr>
            <a:spLocks noGrp="1"/>
          </p:cNvSpPr>
          <p:nvPr>
            <p:ph type="sldNum" sz="quarter" idx="11"/>
          </p:nvPr>
        </p:nvSpPr>
        <p:spPr>
          <a:noFill/>
          <a:ln>
            <a:miter lim="800000"/>
            <a:headEnd/>
            <a:tailEnd/>
          </a:ln>
        </p:spPr>
        <p:txBody>
          <a:bodyPr/>
          <a:lstStyle/>
          <a:p>
            <a:fld id="{B7B2EF46-6FA0-4C7C-B414-793F9E763A2D}" type="slidenum">
              <a:rPr lang="en-US" altLang="en-US" smtClean="0"/>
              <a:pPr/>
              <a:t>15</a:t>
            </a:fld>
            <a:endParaRPr lang="en-US" altLang="en-US" smtClean="0"/>
          </a:p>
        </p:txBody>
      </p:sp>
      <p:sp>
        <p:nvSpPr>
          <p:cNvPr id="17412" name="Rectangle 2"/>
          <p:cNvSpPr>
            <a:spLocks noGrp="1" noChangeArrowheads="1"/>
          </p:cNvSpPr>
          <p:nvPr>
            <p:ph type="title"/>
          </p:nvPr>
        </p:nvSpPr>
        <p:spPr/>
        <p:txBody>
          <a:bodyPr/>
          <a:lstStyle/>
          <a:p>
            <a:r>
              <a:rPr lang="en-GB" altLang="el-GR" smtClean="0"/>
              <a:t>Type #1: Simple leaf deletion</a:t>
            </a:r>
          </a:p>
        </p:txBody>
      </p:sp>
      <p:grpSp>
        <p:nvGrpSpPr>
          <p:cNvPr id="17413" name="Group 46"/>
          <p:cNvGrpSpPr>
            <a:grpSpLocks/>
          </p:cNvGrpSpPr>
          <p:nvPr/>
        </p:nvGrpSpPr>
        <p:grpSpPr bwMode="auto">
          <a:xfrm>
            <a:off x="990600" y="2209800"/>
            <a:ext cx="6858000" cy="2133600"/>
            <a:chOff x="624" y="1392"/>
            <a:chExt cx="4320" cy="1344"/>
          </a:xfrm>
        </p:grpSpPr>
        <p:grpSp>
          <p:nvGrpSpPr>
            <p:cNvPr id="17421" name="Group 14"/>
            <p:cNvGrpSpPr>
              <a:grpSpLocks/>
            </p:cNvGrpSpPr>
            <p:nvPr/>
          </p:nvGrpSpPr>
          <p:grpSpPr bwMode="auto">
            <a:xfrm>
              <a:off x="2160" y="1392"/>
              <a:ext cx="1200" cy="432"/>
              <a:chOff x="2160" y="1392"/>
              <a:chExt cx="1200" cy="432"/>
            </a:xfrm>
          </p:grpSpPr>
          <p:sp>
            <p:nvSpPr>
              <p:cNvPr id="17444"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52</a:t>
                </a:r>
              </a:p>
            </p:txBody>
          </p:sp>
        </p:grpSp>
        <p:grpSp>
          <p:nvGrpSpPr>
            <p:cNvPr id="17422" name="Group 15"/>
            <p:cNvGrpSpPr>
              <a:grpSpLocks/>
            </p:cNvGrpSpPr>
            <p:nvPr/>
          </p:nvGrpSpPr>
          <p:grpSpPr bwMode="auto">
            <a:xfrm>
              <a:off x="624" y="2304"/>
              <a:ext cx="1200" cy="432"/>
              <a:chOff x="2160" y="1392"/>
              <a:chExt cx="1200" cy="432"/>
            </a:xfrm>
          </p:grpSpPr>
          <p:sp>
            <p:nvSpPr>
              <p:cNvPr id="17440"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17423" name="Group 34"/>
            <p:cNvGrpSpPr>
              <a:grpSpLocks/>
            </p:cNvGrpSpPr>
            <p:nvPr/>
          </p:nvGrpSpPr>
          <p:grpSpPr bwMode="auto">
            <a:xfrm>
              <a:off x="1920" y="2304"/>
              <a:ext cx="816" cy="432"/>
              <a:chOff x="2160" y="2304"/>
              <a:chExt cx="816" cy="432"/>
            </a:xfrm>
          </p:grpSpPr>
          <p:sp>
            <p:nvSpPr>
              <p:cNvPr id="17437"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22</a:t>
                </a:r>
              </a:p>
            </p:txBody>
          </p:sp>
        </p:grpSp>
        <p:grpSp>
          <p:nvGrpSpPr>
            <p:cNvPr id="17424" name="Group 25"/>
            <p:cNvGrpSpPr>
              <a:grpSpLocks/>
            </p:cNvGrpSpPr>
            <p:nvPr/>
          </p:nvGrpSpPr>
          <p:grpSpPr bwMode="auto">
            <a:xfrm>
              <a:off x="3744" y="2304"/>
              <a:ext cx="1200" cy="432"/>
              <a:chOff x="2160" y="1392"/>
              <a:chExt cx="1200" cy="432"/>
            </a:xfrm>
          </p:grpSpPr>
          <p:sp>
            <p:nvSpPr>
              <p:cNvPr id="17433"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72</a:t>
                </a:r>
              </a:p>
            </p:txBody>
          </p:sp>
        </p:grpSp>
        <p:sp>
          <p:nvSpPr>
            <p:cNvPr id="17425" name="Line 30"/>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IN"/>
            </a:p>
          </p:txBody>
        </p:sp>
        <p:sp>
          <p:nvSpPr>
            <p:cNvPr id="17426" name="Line 31"/>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IN"/>
            </a:p>
          </p:txBody>
        </p:sp>
        <p:sp>
          <p:nvSpPr>
            <p:cNvPr id="17427" name="Line 32"/>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IN"/>
            </a:p>
          </p:txBody>
        </p:sp>
        <p:sp>
          <p:nvSpPr>
            <p:cNvPr id="17428" name="Line 33"/>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IN"/>
            </a:p>
          </p:txBody>
        </p:sp>
        <p:grpSp>
          <p:nvGrpSpPr>
            <p:cNvPr id="17429" name="Group 40"/>
            <p:cNvGrpSpPr>
              <a:grpSpLocks/>
            </p:cNvGrpSpPr>
            <p:nvPr/>
          </p:nvGrpSpPr>
          <p:grpSpPr bwMode="auto">
            <a:xfrm>
              <a:off x="2832" y="2304"/>
              <a:ext cx="816" cy="432"/>
              <a:chOff x="2160" y="2304"/>
              <a:chExt cx="816" cy="432"/>
            </a:xfrm>
          </p:grpSpPr>
          <p:sp>
            <p:nvSpPr>
              <p:cNvPr id="17430"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17414" name="Text Box 44"/>
          <p:cNvSpPr txBox="1">
            <a:spLocks noChangeArrowheads="1"/>
          </p:cNvSpPr>
          <p:nvPr/>
        </p:nvSpPr>
        <p:spPr bwMode="auto">
          <a:xfrm>
            <a:off x="958850" y="5089525"/>
            <a:ext cx="3600450" cy="641350"/>
          </a:xfrm>
          <a:prstGeom prst="rect">
            <a:avLst/>
          </a:prstGeom>
          <a:noFill/>
          <a:ln w="12700">
            <a:noFill/>
            <a:miter lim="800000"/>
            <a:headEnd/>
            <a:tailEnd/>
          </a:ln>
          <a:effectLst/>
        </p:spPr>
        <p:txBody>
          <a:bodyPr wrap="none" anchor="ctr">
            <a:spAutoFit/>
          </a:bodyPr>
          <a:lstStyle/>
          <a:p>
            <a:pPr algn="ctr"/>
            <a:r>
              <a:rPr lang="en-GB" altLang="el-GR" sz="1800"/>
              <a:t>Delete 2:  Since there are enough</a:t>
            </a:r>
          </a:p>
          <a:p>
            <a:pPr algn="ctr"/>
            <a:r>
              <a:rPr lang="en-GB" altLang="el-GR" sz="1800"/>
              <a:t>keys in the node, just delete it</a:t>
            </a:r>
            <a:endParaRPr lang="en-GB" altLang="el-GR" sz="2800"/>
          </a:p>
        </p:txBody>
      </p:sp>
      <p:sp>
        <p:nvSpPr>
          <p:cNvPr id="17415" name="Line 45"/>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46128" name="Text Box 48"/>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sz="1800"/>
              <a:t>Assuming a 5-way</a:t>
            </a:r>
          </a:p>
          <a:p>
            <a:pPr algn="ctr">
              <a:defRPr/>
            </a:pPr>
            <a:r>
              <a:rPr lang="en-GB" sz="1800"/>
              <a:t>B-Tree, as before...</a:t>
            </a:r>
            <a:endParaRPr lang="en-GB" sz="2800" i="1">
              <a:effectLst>
                <a:outerShdw blurRad="38100" dist="38100" dir="2700000" algn="tl">
                  <a:srgbClr val="C0C0C0"/>
                </a:outerShdw>
              </a:effectLst>
            </a:endParaRPr>
          </a:p>
        </p:txBody>
      </p:sp>
      <p:grpSp>
        <p:nvGrpSpPr>
          <p:cNvPr id="46131" name="Group 51"/>
          <p:cNvGrpSpPr>
            <a:grpSpLocks/>
          </p:cNvGrpSpPr>
          <p:nvPr/>
        </p:nvGrpSpPr>
        <p:grpSpPr bwMode="auto">
          <a:xfrm>
            <a:off x="914400" y="3581400"/>
            <a:ext cx="685800" cy="914400"/>
            <a:chOff x="576" y="2256"/>
            <a:chExt cx="432" cy="576"/>
          </a:xfrm>
        </p:grpSpPr>
        <p:sp>
          <p:nvSpPr>
            <p:cNvPr id="17419" name="Rectangle 47"/>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p:spPr>
          <p:txBody>
            <a:bodyPr wrap="none" anchor="ctr"/>
            <a:lstStyle/>
            <a:p>
              <a:endParaRPr lang="en-US" altLang="el-GR"/>
            </a:p>
          </p:txBody>
        </p:sp>
        <p:sp>
          <p:nvSpPr>
            <p:cNvPr id="17420" name="Line 50"/>
            <p:cNvSpPr>
              <a:spLocks noChangeShapeType="1"/>
            </p:cNvSpPr>
            <p:nvPr/>
          </p:nvSpPr>
          <p:spPr bwMode="auto">
            <a:xfrm>
              <a:off x="1008" y="2304"/>
              <a:ext cx="0" cy="432"/>
            </a:xfrm>
            <a:prstGeom prst="line">
              <a:avLst/>
            </a:prstGeom>
            <a:noFill/>
            <a:ln w="12700">
              <a:solidFill>
                <a:schemeClr val="tx1"/>
              </a:solidFill>
              <a:round/>
              <a:headEnd/>
              <a:tailEnd/>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18435" name="Slide Number Placeholder 3"/>
          <p:cNvSpPr>
            <a:spLocks noGrp="1"/>
          </p:cNvSpPr>
          <p:nvPr>
            <p:ph type="sldNum" sz="quarter" idx="11"/>
          </p:nvPr>
        </p:nvSpPr>
        <p:spPr>
          <a:noFill/>
          <a:ln>
            <a:miter lim="800000"/>
            <a:headEnd/>
            <a:tailEnd/>
          </a:ln>
        </p:spPr>
        <p:txBody>
          <a:bodyPr/>
          <a:lstStyle/>
          <a:p>
            <a:fld id="{3564FBC7-4DB3-4973-B53D-9D784CF6FD12}" type="slidenum">
              <a:rPr lang="en-US" altLang="en-US" smtClean="0"/>
              <a:pPr/>
              <a:t>16</a:t>
            </a:fld>
            <a:endParaRPr lang="en-US" altLang="en-US" smtClean="0"/>
          </a:p>
        </p:txBody>
      </p:sp>
      <p:sp>
        <p:nvSpPr>
          <p:cNvPr id="18436" name="Rectangle 2050"/>
          <p:cNvSpPr>
            <a:spLocks noGrp="1" noChangeArrowheads="1"/>
          </p:cNvSpPr>
          <p:nvPr>
            <p:ph type="title"/>
          </p:nvPr>
        </p:nvSpPr>
        <p:spPr/>
        <p:txBody>
          <a:bodyPr/>
          <a:lstStyle/>
          <a:p>
            <a:r>
              <a:rPr lang="en-GB" altLang="el-GR" smtClean="0"/>
              <a:t>Type #2: Simple non-leaf deletion</a:t>
            </a:r>
          </a:p>
        </p:txBody>
      </p:sp>
      <p:grpSp>
        <p:nvGrpSpPr>
          <p:cNvPr id="18437" name="Group 2080"/>
          <p:cNvGrpSpPr>
            <a:grpSpLocks/>
          </p:cNvGrpSpPr>
          <p:nvPr/>
        </p:nvGrpSpPr>
        <p:grpSpPr bwMode="auto">
          <a:xfrm>
            <a:off x="1600200" y="2209800"/>
            <a:ext cx="6248400" cy="2133600"/>
            <a:chOff x="1008" y="1392"/>
            <a:chExt cx="3936" cy="1344"/>
          </a:xfrm>
        </p:grpSpPr>
        <p:grpSp>
          <p:nvGrpSpPr>
            <p:cNvPr id="18452" name="Group 2052"/>
            <p:cNvGrpSpPr>
              <a:grpSpLocks/>
            </p:cNvGrpSpPr>
            <p:nvPr/>
          </p:nvGrpSpPr>
          <p:grpSpPr bwMode="auto">
            <a:xfrm>
              <a:off x="2160" y="1392"/>
              <a:ext cx="1200" cy="432"/>
              <a:chOff x="2160" y="1392"/>
              <a:chExt cx="1200" cy="432"/>
            </a:xfrm>
          </p:grpSpPr>
          <p:sp>
            <p:nvSpPr>
              <p:cNvPr id="18474" name="Rectangle 2053"/>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8134" name="Rectangle 2054"/>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12</a:t>
                </a:r>
              </a:p>
            </p:txBody>
          </p:sp>
          <p:sp>
            <p:nvSpPr>
              <p:cNvPr id="48135" name="Rectangle 2055"/>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29</a:t>
                </a:r>
              </a:p>
            </p:txBody>
          </p:sp>
          <p:sp>
            <p:nvSpPr>
              <p:cNvPr id="48136" name="Rectangle 2056"/>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52</a:t>
                </a:r>
              </a:p>
            </p:txBody>
          </p:sp>
        </p:grpSp>
        <p:grpSp>
          <p:nvGrpSpPr>
            <p:cNvPr id="18453" name="Group 2079"/>
            <p:cNvGrpSpPr>
              <a:grpSpLocks/>
            </p:cNvGrpSpPr>
            <p:nvPr/>
          </p:nvGrpSpPr>
          <p:grpSpPr bwMode="auto">
            <a:xfrm>
              <a:off x="1008" y="2304"/>
              <a:ext cx="816" cy="432"/>
              <a:chOff x="1008" y="2304"/>
              <a:chExt cx="816" cy="432"/>
            </a:xfrm>
          </p:grpSpPr>
          <p:sp>
            <p:nvSpPr>
              <p:cNvPr id="18471" name="Rectangle 205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8140" name="Rectangle 206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a:t>
                </a:r>
              </a:p>
            </p:txBody>
          </p:sp>
          <p:sp>
            <p:nvSpPr>
              <p:cNvPr id="48141" name="Rectangle 206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18454" name="Group 2062"/>
            <p:cNvGrpSpPr>
              <a:grpSpLocks/>
            </p:cNvGrpSpPr>
            <p:nvPr/>
          </p:nvGrpSpPr>
          <p:grpSpPr bwMode="auto">
            <a:xfrm>
              <a:off x="1920" y="2304"/>
              <a:ext cx="816" cy="432"/>
              <a:chOff x="2160" y="2304"/>
              <a:chExt cx="816" cy="432"/>
            </a:xfrm>
          </p:grpSpPr>
          <p:sp>
            <p:nvSpPr>
              <p:cNvPr id="18468" name="Rectangle 206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8144" name="Rectangle 206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15</a:t>
                </a:r>
              </a:p>
            </p:txBody>
          </p:sp>
          <p:sp>
            <p:nvSpPr>
              <p:cNvPr id="48145" name="Rectangle 206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22</a:t>
                </a:r>
              </a:p>
            </p:txBody>
          </p:sp>
        </p:grpSp>
        <p:grpSp>
          <p:nvGrpSpPr>
            <p:cNvPr id="18455" name="Group 2066"/>
            <p:cNvGrpSpPr>
              <a:grpSpLocks/>
            </p:cNvGrpSpPr>
            <p:nvPr/>
          </p:nvGrpSpPr>
          <p:grpSpPr bwMode="auto">
            <a:xfrm>
              <a:off x="3744" y="2304"/>
              <a:ext cx="1200" cy="432"/>
              <a:chOff x="2160" y="1392"/>
              <a:chExt cx="1200" cy="432"/>
            </a:xfrm>
          </p:grpSpPr>
          <p:sp>
            <p:nvSpPr>
              <p:cNvPr id="18464" name="Rectangle 2067"/>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8148" name="Rectangle 206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sp>
            <p:nvSpPr>
              <p:cNvPr id="48149" name="Rectangle 206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69</a:t>
                </a:r>
              </a:p>
            </p:txBody>
          </p:sp>
          <p:sp>
            <p:nvSpPr>
              <p:cNvPr id="48150" name="Rectangle 207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72</a:t>
                </a:r>
              </a:p>
            </p:txBody>
          </p:sp>
        </p:grpSp>
        <p:sp>
          <p:nvSpPr>
            <p:cNvPr id="18456" name="Line 2071"/>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IN"/>
            </a:p>
          </p:txBody>
        </p:sp>
        <p:sp>
          <p:nvSpPr>
            <p:cNvPr id="18457" name="Line 2072"/>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IN"/>
            </a:p>
          </p:txBody>
        </p:sp>
        <p:sp>
          <p:nvSpPr>
            <p:cNvPr id="18458" name="Line 2073"/>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IN"/>
            </a:p>
          </p:txBody>
        </p:sp>
        <p:sp>
          <p:nvSpPr>
            <p:cNvPr id="18459" name="Line 2074"/>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IN"/>
            </a:p>
          </p:txBody>
        </p:sp>
        <p:grpSp>
          <p:nvGrpSpPr>
            <p:cNvPr id="18460" name="Group 2075"/>
            <p:cNvGrpSpPr>
              <a:grpSpLocks/>
            </p:cNvGrpSpPr>
            <p:nvPr/>
          </p:nvGrpSpPr>
          <p:grpSpPr bwMode="auto">
            <a:xfrm>
              <a:off x="2832" y="2304"/>
              <a:ext cx="816" cy="432"/>
              <a:chOff x="2160" y="2304"/>
              <a:chExt cx="816" cy="432"/>
            </a:xfrm>
          </p:grpSpPr>
          <p:sp>
            <p:nvSpPr>
              <p:cNvPr id="18461" name="Rectangle 207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8157" name="Rectangle 207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31</a:t>
                </a:r>
              </a:p>
            </p:txBody>
          </p:sp>
          <p:sp>
            <p:nvSpPr>
              <p:cNvPr id="48158" name="Rectangle 207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48161" name="Text Box 2081"/>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t>Delete 52</a:t>
            </a:r>
            <a:endParaRPr lang="en-GB" sz="2800" i="1">
              <a:effectLst>
                <a:outerShdw blurRad="38100" dist="38100" dir="2700000" algn="tl">
                  <a:srgbClr val="C0C0C0"/>
                </a:outerShdw>
              </a:effectLst>
            </a:endParaRPr>
          </a:p>
        </p:txBody>
      </p:sp>
      <p:sp>
        <p:nvSpPr>
          <p:cNvPr id="18439" name="Line 2082"/>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440" name="Line 2083"/>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p:spPr>
        <p:txBody>
          <a:bodyPr wrap="none" anchor="ctr"/>
          <a:lstStyle/>
          <a:p>
            <a:endParaRPr lang="en-IN"/>
          </a:p>
        </p:txBody>
      </p:sp>
      <p:sp>
        <p:nvSpPr>
          <p:cNvPr id="48165" name="Text Box 2085"/>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t>Borrow the predecessor</a:t>
            </a:r>
          </a:p>
          <a:p>
            <a:pPr algn="ctr">
              <a:defRPr/>
            </a:pPr>
            <a:r>
              <a:rPr lang="en-GB"/>
              <a:t>or (in this case) successor</a:t>
            </a:r>
            <a:endParaRPr lang="en-GB" sz="2800" i="1">
              <a:effectLst>
                <a:outerShdw blurRad="38100" dist="38100" dir="2700000" algn="tl">
                  <a:srgbClr val="C0C0C0"/>
                </a:outerShdw>
              </a:effectLst>
            </a:endParaRPr>
          </a:p>
        </p:txBody>
      </p:sp>
      <p:grpSp>
        <p:nvGrpSpPr>
          <p:cNvPr id="48170" name="Group 2090"/>
          <p:cNvGrpSpPr>
            <a:grpSpLocks/>
          </p:cNvGrpSpPr>
          <p:nvPr/>
        </p:nvGrpSpPr>
        <p:grpSpPr bwMode="auto">
          <a:xfrm>
            <a:off x="4724400" y="2286000"/>
            <a:ext cx="838200" cy="1219200"/>
            <a:chOff x="2976" y="1440"/>
            <a:chExt cx="528" cy="768"/>
          </a:xfrm>
        </p:grpSpPr>
        <p:sp>
          <p:nvSpPr>
            <p:cNvPr id="18450" name="Line 2087"/>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p:spPr>
          <p:txBody>
            <a:bodyPr wrap="none" anchor="ctr"/>
            <a:lstStyle/>
            <a:p>
              <a:endParaRPr lang="en-IN"/>
            </a:p>
          </p:txBody>
        </p:sp>
        <p:sp>
          <p:nvSpPr>
            <p:cNvPr id="18451" name="Rectangle 2089"/>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altLang="el-GR"/>
            </a:p>
          </p:txBody>
        </p:sp>
      </p:grpSp>
      <p:grpSp>
        <p:nvGrpSpPr>
          <p:cNvPr id="48172" name="Group 2092"/>
          <p:cNvGrpSpPr>
            <a:grpSpLocks/>
          </p:cNvGrpSpPr>
          <p:nvPr/>
        </p:nvGrpSpPr>
        <p:grpSpPr bwMode="auto">
          <a:xfrm>
            <a:off x="5410200" y="2743200"/>
            <a:ext cx="1143000" cy="1524000"/>
            <a:chOff x="3408" y="1728"/>
            <a:chExt cx="720" cy="960"/>
          </a:xfrm>
        </p:grpSpPr>
        <p:sp>
          <p:nvSpPr>
            <p:cNvPr id="18448" name="Line 2086"/>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p:spPr>
          <p:txBody>
            <a:bodyPr wrap="none" anchor="ctr"/>
            <a:lstStyle/>
            <a:p>
              <a:endParaRPr lang="en-IN"/>
            </a:p>
          </p:txBody>
        </p:sp>
        <p:sp>
          <p:nvSpPr>
            <p:cNvPr id="18449" name="Rectangle 2091"/>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altLang="el-GR"/>
            </a:p>
          </p:txBody>
        </p:sp>
      </p:grpSp>
      <p:sp>
        <p:nvSpPr>
          <p:cNvPr id="48173" name="Rectangle 2093"/>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sp>
        <p:nvSpPr>
          <p:cNvPr id="48175" name="Rectangle 2095"/>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p:spPr>
        <p:txBody>
          <a:bodyPr wrap="none" anchor="ctr"/>
          <a:lstStyle/>
          <a:p>
            <a:endParaRPr lang="en-US" altLang="el-GR"/>
          </a:p>
        </p:txBody>
      </p:sp>
      <p:sp>
        <p:nvSpPr>
          <p:cNvPr id="48176" name="Rectangle 2096"/>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p:spPr>
        <p:txBody>
          <a:bodyPr wrap="none" anchor="ctr"/>
          <a:lstStyle/>
          <a:p>
            <a:endParaRPr lang="en-US" altLang="el-G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P spid="48175" grpId="0" animBg="1"/>
      <p:bldP spid="481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19459" name="Slide Number Placeholder 3"/>
          <p:cNvSpPr>
            <a:spLocks noGrp="1"/>
          </p:cNvSpPr>
          <p:nvPr>
            <p:ph type="sldNum" sz="quarter" idx="11"/>
          </p:nvPr>
        </p:nvSpPr>
        <p:spPr>
          <a:noFill/>
          <a:ln>
            <a:miter lim="800000"/>
            <a:headEnd/>
            <a:tailEnd/>
          </a:ln>
        </p:spPr>
        <p:txBody>
          <a:bodyPr/>
          <a:lstStyle/>
          <a:p>
            <a:fld id="{3018235A-AA3F-4D86-A708-B0D1C59F43DE}" type="slidenum">
              <a:rPr lang="en-US" altLang="en-US" smtClean="0"/>
              <a:pPr/>
              <a:t>17</a:t>
            </a:fld>
            <a:endParaRPr lang="en-US" altLang="en-US" smtClean="0"/>
          </a:p>
        </p:txBody>
      </p:sp>
      <p:sp>
        <p:nvSpPr>
          <p:cNvPr id="19460" name="Rectangle 1026"/>
          <p:cNvSpPr>
            <a:spLocks noGrp="1" noChangeArrowheads="1"/>
          </p:cNvSpPr>
          <p:nvPr>
            <p:ph type="title"/>
          </p:nvPr>
        </p:nvSpPr>
        <p:spPr/>
        <p:txBody>
          <a:bodyPr/>
          <a:lstStyle/>
          <a:p>
            <a:r>
              <a:rPr lang="en-GB" altLang="el-GR" smtClean="0"/>
              <a:t>Type #4: Too few keys in node and its siblings</a:t>
            </a:r>
          </a:p>
        </p:txBody>
      </p:sp>
      <p:grpSp>
        <p:nvGrpSpPr>
          <p:cNvPr id="19461" name="Group 1055"/>
          <p:cNvGrpSpPr>
            <a:grpSpLocks/>
          </p:cNvGrpSpPr>
          <p:nvPr/>
        </p:nvGrpSpPr>
        <p:grpSpPr bwMode="auto">
          <a:xfrm>
            <a:off x="1600200" y="2209800"/>
            <a:ext cx="5638800" cy="2133600"/>
            <a:chOff x="1008" y="1392"/>
            <a:chExt cx="3552" cy="1344"/>
          </a:xfrm>
        </p:grpSpPr>
        <p:grpSp>
          <p:nvGrpSpPr>
            <p:cNvPr id="19478" name="Group 1028"/>
            <p:cNvGrpSpPr>
              <a:grpSpLocks/>
            </p:cNvGrpSpPr>
            <p:nvPr/>
          </p:nvGrpSpPr>
          <p:grpSpPr bwMode="auto">
            <a:xfrm>
              <a:off x="2160" y="1392"/>
              <a:ext cx="1200" cy="432"/>
              <a:chOff x="2160" y="1392"/>
              <a:chExt cx="1200" cy="432"/>
            </a:xfrm>
          </p:grpSpPr>
          <p:sp>
            <p:nvSpPr>
              <p:cNvPr id="19499" name="Rectangle 102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9158"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12</a:t>
                </a:r>
              </a:p>
            </p:txBody>
          </p:sp>
          <p:sp>
            <p:nvSpPr>
              <p:cNvPr id="49159"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29</a:t>
                </a:r>
              </a:p>
            </p:txBody>
          </p:sp>
          <p:sp>
            <p:nvSpPr>
              <p:cNvPr id="49160" name="Rectangle 103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grpSp>
        <p:grpSp>
          <p:nvGrpSpPr>
            <p:cNvPr id="19479" name="Group 1033"/>
            <p:cNvGrpSpPr>
              <a:grpSpLocks/>
            </p:cNvGrpSpPr>
            <p:nvPr/>
          </p:nvGrpSpPr>
          <p:grpSpPr bwMode="auto">
            <a:xfrm>
              <a:off x="1008" y="2304"/>
              <a:ext cx="816" cy="432"/>
              <a:chOff x="1008" y="2304"/>
              <a:chExt cx="816" cy="432"/>
            </a:xfrm>
          </p:grpSpPr>
          <p:sp>
            <p:nvSpPr>
              <p:cNvPr id="19496"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9163"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a:t>
                </a:r>
              </a:p>
            </p:txBody>
          </p:sp>
          <p:sp>
            <p:nvSpPr>
              <p:cNvPr id="49164"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19480" name="Group 1037"/>
            <p:cNvGrpSpPr>
              <a:grpSpLocks/>
            </p:cNvGrpSpPr>
            <p:nvPr/>
          </p:nvGrpSpPr>
          <p:grpSpPr bwMode="auto">
            <a:xfrm>
              <a:off x="1920" y="2304"/>
              <a:ext cx="816" cy="432"/>
              <a:chOff x="2160" y="2304"/>
              <a:chExt cx="816" cy="432"/>
            </a:xfrm>
          </p:grpSpPr>
          <p:sp>
            <p:nvSpPr>
              <p:cNvPr id="19493"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9167"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15</a:t>
                </a:r>
              </a:p>
            </p:txBody>
          </p:sp>
          <p:sp>
            <p:nvSpPr>
              <p:cNvPr id="49168"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22</a:t>
                </a:r>
              </a:p>
            </p:txBody>
          </p:sp>
        </p:grpSp>
        <p:grpSp>
          <p:nvGrpSpPr>
            <p:cNvPr id="19481" name="Group 1054"/>
            <p:cNvGrpSpPr>
              <a:grpSpLocks/>
            </p:cNvGrpSpPr>
            <p:nvPr/>
          </p:nvGrpSpPr>
          <p:grpSpPr bwMode="auto">
            <a:xfrm>
              <a:off x="3744" y="2304"/>
              <a:ext cx="816" cy="432"/>
              <a:chOff x="4128" y="2304"/>
              <a:chExt cx="816" cy="432"/>
            </a:xfrm>
          </p:grpSpPr>
          <p:sp>
            <p:nvSpPr>
              <p:cNvPr id="19490" name="Rectangle 1042"/>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9172" name="Rectangle 1044"/>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69</a:t>
                </a:r>
              </a:p>
            </p:txBody>
          </p:sp>
          <p:sp>
            <p:nvSpPr>
              <p:cNvPr id="49173" name="Rectangle 1045"/>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72</a:t>
                </a:r>
              </a:p>
            </p:txBody>
          </p:sp>
        </p:grpSp>
        <p:sp>
          <p:nvSpPr>
            <p:cNvPr id="19482" name="Line 104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IN"/>
            </a:p>
          </p:txBody>
        </p:sp>
        <p:sp>
          <p:nvSpPr>
            <p:cNvPr id="19483" name="Line 104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IN"/>
            </a:p>
          </p:txBody>
        </p:sp>
        <p:sp>
          <p:nvSpPr>
            <p:cNvPr id="19484" name="Line 1048"/>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IN"/>
            </a:p>
          </p:txBody>
        </p:sp>
        <p:sp>
          <p:nvSpPr>
            <p:cNvPr id="19485" name="Line 1049"/>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IN"/>
            </a:p>
          </p:txBody>
        </p:sp>
        <p:grpSp>
          <p:nvGrpSpPr>
            <p:cNvPr id="19486" name="Group 1050"/>
            <p:cNvGrpSpPr>
              <a:grpSpLocks/>
            </p:cNvGrpSpPr>
            <p:nvPr/>
          </p:nvGrpSpPr>
          <p:grpSpPr bwMode="auto">
            <a:xfrm>
              <a:off x="2832" y="2304"/>
              <a:ext cx="816" cy="432"/>
              <a:chOff x="2160" y="2304"/>
              <a:chExt cx="816" cy="432"/>
            </a:xfrm>
          </p:grpSpPr>
          <p:sp>
            <p:nvSpPr>
              <p:cNvPr id="19487" name="Rectangle 105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49180" name="Rectangle 105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31</a:t>
                </a:r>
              </a:p>
            </p:txBody>
          </p:sp>
          <p:sp>
            <p:nvSpPr>
              <p:cNvPr id="49181" name="Rectangle 105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49185" name="Text Box 1057"/>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t>Delete 72</a:t>
            </a:r>
            <a:endParaRPr lang="en-GB" sz="2800" i="1">
              <a:effectLst>
                <a:outerShdw blurRad="38100" dist="38100" dir="2700000" algn="tl">
                  <a:srgbClr val="C0C0C0"/>
                </a:outerShdw>
              </a:effectLst>
            </a:endParaRPr>
          </a:p>
        </p:txBody>
      </p:sp>
      <p:sp>
        <p:nvSpPr>
          <p:cNvPr id="19463" name="Line 1058"/>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p:spPr>
        <p:txBody>
          <a:bodyPr anchor="ctr">
            <a:spAutoFit/>
          </a:bodyPr>
          <a:lstStyle/>
          <a:p>
            <a:endParaRPr lang="en-IN"/>
          </a:p>
        </p:txBody>
      </p:sp>
      <p:grpSp>
        <p:nvGrpSpPr>
          <p:cNvPr id="49190" name="Group 1062"/>
          <p:cNvGrpSpPr>
            <a:grpSpLocks/>
          </p:cNvGrpSpPr>
          <p:nvPr/>
        </p:nvGrpSpPr>
        <p:grpSpPr bwMode="auto">
          <a:xfrm>
            <a:off x="6629400" y="3657600"/>
            <a:ext cx="685800" cy="762000"/>
            <a:chOff x="4176" y="2304"/>
            <a:chExt cx="432" cy="480"/>
          </a:xfrm>
        </p:grpSpPr>
        <p:sp>
          <p:nvSpPr>
            <p:cNvPr id="19476" name="Rectangle 1060"/>
            <p:cNvSpPr>
              <a:spLocks noChangeArrowheads="1"/>
            </p:cNvSpPr>
            <p:nvPr/>
          </p:nvSpPr>
          <p:spPr bwMode="auto">
            <a:xfrm>
              <a:off x="4176" y="2304"/>
              <a:ext cx="432" cy="480"/>
            </a:xfrm>
            <a:prstGeom prst="rect">
              <a:avLst/>
            </a:prstGeom>
            <a:solidFill>
              <a:schemeClr val="bg1"/>
            </a:solidFill>
            <a:ln w="12700">
              <a:noFill/>
              <a:miter lim="800000"/>
              <a:headEnd/>
              <a:tailEnd/>
            </a:ln>
            <a:effectLst/>
          </p:spPr>
          <p:txBody>
            <a:bodyPr wrap="none" anchor="ctr">
              <a:spAutoFit/>
            </a:bodyPr>
            <a:lstStyle/>
            <a:p>
              <a:endParaRPr lang="en-US" altLang="el-GR"/>
            </a:p>
          </p:txBody>
        </p:sp>
        <p:sp>
          <p:nvSpPr>
            <p:cNvPr id="19477" name="Line 1061"/>
            <p:cNvSpPr>
              <a:spLocks noChangeShapeType="1"/>
            </p:cNvSpPr>
            <p:nvPr/>
          </p:nvSpPr>
          <p:spPr bwMode="auto">
            <a:xfrm>
              <a:off x="4176" y="2304"/>
              <a:ext cx="0" cy="432"/>
            </a:xfrm>
            <a:prstGeom prst="line">
              <a:avLst/>
            </a:prstGeom>
            <a:noFill/>
            <a:ln w="12700">
              <a:solidFill>
                <a:schemeClr val="tx1"/>
              </a:solidFill>
              <a:round/>
              <a:headEnd/>
              <a:tailEnd/>
            </a:ln>
            <a:effectLst/>
          </p:spPr>
          <p:txBody>
            <a:bodyPr wrap="none" anchor="ctr">
              <a:spAutoFit/>
            </a:bodyPr>
            <a:lstStyle/>
            <a:p>
              <a:endParaRPr lang="en-IN"/>
            </a:p>
          </p:txBody>
        </p:sp>
      </p:grpSp>
      <p:sp>
        <p:nvSpPr>
          <p:cNvPr id="49191" name="Text Box 1063"/>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GB"/>
              <a:t>Too few keys!</a:t>
            </a:r>
          </a:p>
          <a:p>
            <a:pPr algn="ctr">
              <a:defRPr/>
            </a:pPr>
            <a:endParaRPr lang="en-GB" sz="2800" i="1">
              <a:effectLst>
                <a:outerShdw blurRad="38100" dist="38100" dir="2700000" algn="tl">
                  <a:srgbClr val="C0C0C0"/>
                </a:outerShdw>
              </a:effectLst>
            </a:endParaRPr>
          </a:p>
        </p:txBody>
      </p:sp>
      <p:grpSp>
        <p:nvGrpSpPr>
          <p:cNvPr id="49201" name="Group 1073"/>
          <p:cNvGrpSpPr>
            <a:grpSpLocks/>
          </p:cNvGrpSpPr>
          <p:nvPr/>
        </p:nvGrpSpPr>
        <p:grpSpPr bwMode="auto">
          <a:xfrm>
            <a:off x="4419600" y="2133600"/>
            <a:ext cx="2286000" cy="2286000"/>
            <a:chOff x="2784" y="1344"/>
            <a:chExt cx="1440" cy="1440"/>
          </a:xfrm>
        </p:grpSpPr>
        <p:grpSp>
          <p:nvGrpSpPr>
            <p:cNvPr id="19468" name="Group 1071"/>
            <p:cNvGrpSpPr>
              <a:grpSpLocks/>
            </p:cNvGrpSpPr>
            <p:nvPr/>
          </p:nvGrpSpPr>
          <p:grpSpPr bwMode="auto">
            <a:xfrm>
              <a:off x="2784" y="1344"/>
              <a:ext cx="1440" cy="1440"/>
              <a:chOff x="2784" y="1344"/>
              <a:chExt cx="1440" cy="1440"/>
            </a:xfrm>
          </p:grpSpPr>
          <p:sp>
            <p:nvSpPr>
              <p:cNvPr id="19470" name="Line 1065"/>
              <p:cNvSpPr>
                <a:spLocks noChangeShapeType="1"/>
              </p:cNvSpPr>
              <p:nvPr/>
            </p:nvSpPr>
            <p:spPr bwMode="auto">
              <a:xfrm flipV="1">
                <a:off x="2784" y="2016"/>
                <a:ext cx="0" cy="768"/>
              </a:xfrm>
              <a:prstGeom prst="line">
                <a:avLst/>
              </a:prstGeom>
              <a:noFill/>
              <a:ln w="12700">
                <a:solidFill>
                  <a:srgbClr val="FF0000"/>
                </a:solidFill>
                <a:round/>
                <a:headEnd/>
                <a:tailEnd/>
              </a:ln>
              <a:effectLst/>
            </p:spPr>
            <p:txBody>
              <a:bodyPr wrap="none" anchor="ctr">
                <a:spAutoFit/>
              </a:bodyPr>
              <a:lstStyle/>
              <a:p>
                <a:endParaRPr lang="en-IN"/>
              </a:p>
            </p:txBody>
          </p:sp>
          <p:sp>
            <p:nvSpPr>
              <p:cNvPr id="19471" name="Line 1066"/>
              <p:cNvSpPr>
                <a:spLocks noChangeShapeType="1"/>
              </p:cNvSpPr>
              <p:nvPr/>
            </p:nvSpPr>
            <p:spPr bwMode="auto">
              <a:xfrm flipV="1">
                <a:off x="2784" y="1872"/>
                <a:ext cx="144" cy="144"/>
              </a:xfrm>
              <a:prstGeom prst="line">
                <a:avLst/>
              </a:prstGeom>
              <a:noFill/>
              <a:ln w="12700">
                <a:solidFill>
                  <a:srgbClr val="FF0000"/>
                </a:solidFill>
                <a:round/>
                <a:headEnd/>
                <a:tailEnd/>
              </a:ln>
              <a:effectLst/>
            </p:spPr>
            <p:txBody>
              <a:bodyPr wrap="none" anchor="ctr">
                <a:spAutoFit/>
              </a:bodyPr>
              <a:lstStyle/>
              <a:p>
                <a:endParaRPr lang="en-IN"/>
              </a:p>
            </p:txBody>
          </p:sp>
          <p:sp>
            <p:nvSpPr>
              <p:cNvPr id="19472" name="Line 1067"/>
              <p:cNvSpPr>
                <a:spLocks noChangeShapeType="1"/>
              </p:cNvSpPr>
              <p:nvPr/>
            </p:nvSpPr>
            <p:spPr bwMode="auto">
              <a:xfrm flipV="1">
                <a:off x="2928" y="1344"/>
                <a:ext cx="48" cy="528"/>
              </a:xfrm>
              <a:prstGeom prst="line">
                <a:avLst/>
              </a:prstGeom>
              <a:noFill/>
              <a:ln w="12700">
                <a:solidFill>
                  <a:srgbClr val="FF0000"/>
                </a:solidFill>
                <a:round/>
                <a:headEnd/>
                <a:tailEnd/>
              </a:ln>
              <a:effectLst/>
            </p:spPr>
            <p:txBody>
              <a:bodyPr wrap="none" anchor="ctr">
                <a:spAutoFit/>
              </a:bodyPr>
              <a:lstStyle/>
              <a:p>
                <a:endParaRPr lang="en-IN"/>
              </a:p>
            </p:txBody>
          </p:sp>
          <p:sp>
            <p:nvSpPr>
              <p:cNvPr id="19473" name="Line 1068"/>
              <p:cNvSpPr>
                <a:spLocks noChangeShapeType="1"/>
              </p:cNvSpPr>
              <p:nvPr/>
            </p:nvSpPr>
            <p:spPr bwMode="auto">
              <a:xfrm>
                <a:off x="2976" y="1344"/>
                <a:ext cx="1248" cy="0"/>
              </a:xfrm>
              <a:prstGeom prst="line">
                <a:avLst/>
              </a:prstGeom>
              <a:noFill/>
              <a:ln w="12700">
                <a:solidFill>
                  <a:srgbClr val="FF0000"/>
                </a:solidFill>
                <a:round/>
                <a:headEnd/>
                <a:tailEnd/>
              </a:ln>
              <a:effectLst/>
            </p:spPr>
            <p:txBody>
              <a:bodyPr anchor="ctr">
                <a:spAutoFit/>
              </a:bodyPr>
              <a:lstStyle/>
              <a:p>
                <a:endParaRPr lang="en-IN"/>
              </a:p>
            </p:txBody>
          </p:sp>
          <p:sp>
            <p:nvSpPr>
              <p:cNvPr id="19474" name="Line 1069"/>
              <p:cNvSpPr>
                <a:spLocks noChangeShapeType="1"/>
              </p:cNvSpPr>
              <p:nvPr/>
            </p:nvSpPr>
            <p:spPr bwMode="auto">
              <a:xfrm>
                <a:off x="2784" y="2784"/>
                <a:ext cx="1440" cy="0"/>
              </a:xfrm>
              <a:prstGeom prst="line">
                <a:avLst/>
              </a:prstGeom>
              <a:noFill/>
              <a:ln w="12700">
                <a:solidFill>
                  <a:srgbClr val="FF0000"/>
                </a:solidFill>
                <a:round/>
                <a:headEnd/>
                <a:tailEnd/>
              </a:ln>
              <a:effectLst/>
            </p:spPr>
            <p:txBody>
              <a:bodyPr wrap="none" anchor="ctr">
                <a:spAutoFit/>
              </a:bodyPr>
              <a:lstStyle/>
              <a:p>
                <a:endParaRPr lang="en-IN"/>
              </a:p>
            </p:txBody>
          </p:sp>
          <p:sp>
            <p:nvSpPr>
              <p:cNvPr id="19475" name="Line 1070"/>
              <p:cNvSpPr>
                <a:spLocks noChangeShapeType="1"/>
              </p:cNvSpPr>
              <p:nvPr/>
            </p:nvSpPr>
            <p:spPr bwMode="auto">
              <a:xfrm flipV="1">
                <a:off x="4224" y="1344"/>
                <a:ext cx="0" cy="1440"/>
              </a:xfrm>
              <a:prstGeom prst="line">
                <a:avLst/>
              </a:prstGeom>
              <a:noFill/>
              <a:ln w="12700">
                <a:solidFill>
                  <a:srgbClr val="FF0000"/>
                </a:solidFill>
                <a:round/>
                <a:headEnd/>
                <a:tailEnd/>
              </a:ln>
              <a:effectLst/>
            </p:spPr>
            <p:txBody>
              <a:bodyPr wrap="none" anchor="ctr">
                <a:spAutoFit/>
              </a:bodyPr>
              <a:lstStyle/>
              <a:p>
                <a:endParaRPr lang="en-IN"/>
              </a:p>
            </p:txBody>
          </p:sp>
        </p:grpSp>
        <p:sp>
          <p:nvSpPr>
            <p:cNvPr id="49200" name="Text Box 1072"/>
            <p:cNvSpPr txBox="1">
              <a:spLocks noChangeArrowheads="1"/>
            </p:cNvSpPr>
            <p:nvPr/>
          </p:nvSpPr>
          <p:spPr bwMode="auto">
            <a:xfrm>
              <a:off x="2784" y="1968"/>
              <a:ext cx="142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t>Join back together</a:t>
              </a:r>
              <a:endParaRPr lang="en-GB"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20483" name="Slide Number Placeholder 3"/>
          <p:cNvSpPr>
            <a:spLocks noGrp="1"/>
          </p:cNvSpPr>
          <p:nvPr>
            <p:ph type="sldNum" sz="quarter" idx="11"/>
          </p:nvPr>
        </p:nvSpPr>
        <p:spPr>
          <a:noFill/>
          <a:ln>
            <a:miter lim="800000"/>
            <a:headEnd/>
            <a:tailEnd/>
          </a:ln>
        </p:spPr>
        <p:txBody>
          <a:bodyPr/>
          <a:lstStyle/>
          <a:p>
            <a:fld id="{0BC6AA7D-2EDF-4534-BD19-B3BF79B74C2A}" type="slidenum">
              <a:rPr lang="en-US" altLang="en-US" smtClean="0"/>
              <a:pPr/>
              <a:t>18</a:t>
            </a:fld>
            <a:endParaRPr lang="en-US" altLang="en-US" smtClean="0"/>
          </a:p>
        </p:txBody>
      </p:sp>
      <p:sp>
        <p:nvSpPr>
          <p:cNvPr id="20484" name="Rectangle 1026"/>
          <p:cNvSpPr>
            <a:spLocks noGrp="1" noChangeArrowheads="1"/>
          </p:cNvSpPr>
          <p:nvPr>
            <p:ph type="title"/>
          </p:nvPr>
        </p:nvSpPr>
        <p:spPr/>
        <p:txBody>
          <a:bodyPr/>
          <a:lstStyle/>
          <a:p>
            <a:r>
              <a:rPr lang="en-GB" altLang="el-GR" smtClean="0"/>
              <a:t>Type #4: Too few keys in node and its siblings</a:t>
            </a:r>
          </a:p>
        </p:txBody>
      </p:sp>
      <p:grpSp>
        <p:nvGrpSpPr>
          <p:cNvPr id="20485" name="Group 1055"/>
          <p:cNvGrpSpPr>
            <a:grpSpLocks/>
          </p:cNvGrpSpPr>
          <p:nvPr/>
        </p:nvGrpSpPr>
        <p:grpSpPr bwMode="auto">
          <a:xfrm>
            <a:off x="1600200" y="2209800"/>
            <a:ext cx="5486400" cy="2133600"/>
            <a:chOff x="1008" y="1392"/>
            <a:chExt cx="3456" cy="1344"/>
          </a:xfrm>
        </p:grpSpPr>
        <p:grpSp>
          <p:nvGrpSpPr>
            <p:cNvPr id="20487" name="Group 1054"/>
            <p:cNvGrpSpPr>
              <a:grpSpLocks/>
            </p:cNvGrpSpPr>
            <p:nvPr/>
          </p:nvGrpSpPr>
          <p:grpSpPr bwMode="auto">
            <a:xfrm>
              <a:off x="2160" y="1392"/>
              <a:ext cx="816" cy="432"/>
              <a:chOff x="2160" y="1392"/>
              <a:chExt cx="816" cy="432"/>
            </a:xfrm>
          </p:grpSpPr>
          <p:sp>
            <p:nvSpPr>
              <p:cNvPr id="20505" name="Rectangle 1029"/>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0182"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12</a:t>
                </a:r>
              </a:p>
            </p:txBody>
          </p:sp>
          <p:sp>
            <p:nvSpPr>
              <p:cNvPr id="50183"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29</a:t>
                </a:r>
              </a:p>
            </p:txBody>
          </p:sp>
        </p:grpSp>
        <p:grpSp>
          <p:nvGrpSpPr>
            <p:cNvPr id="20488" name="Group 1033"/>
            <p:cNvGrpSpPr>
              <a:grpSpLocks/>
            </p:cNvGrpSpPr>
            <p:nvPr/>
          </p:nvGrpSpPr>
          <p:grpSpPr bwMode="auto">
            <a:xfrm>
              <a:off x="1008" y="2304"/>
              <a:ext cx="816" cy="432"/>
              <a:chOff x="1008" y="2304"/>
              <a:chExt cx="816" cy="432"/>
            </a:xfrm>
          </p:grpSpPr>
          <p:sp>
            <p:nvSpPr>
              <p:cNvPr id="20502"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0187"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a:t>
                </a:r>
              </a:p>
            </p:txBody>
          </p:sp>
          <p:sp>
            <p:nvSpPr>
              <p:cNvPr id="50188"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20489" name="Group 1037"/>
            <p:cNvGrpSpPr>
              <a:grpSpLocks/>
            </p:cNvGrpSpPr>
            <p:nvPr/>
          </p:nvGrpSpPr>
          <p:grpSpPr bwMode="auto">
            <a:xfrm>
              <a:off x="1920" y="2304"/>
              <a:ext cx="816" cy="432"/>
              <a:chOff x="2160" y="2304"/>
              <a:chExt cx="816" cy="432"/>
            </a:xfrm>
          </p:grpSpPr>
          <p:sp>
            <p:nvSpPr>
              <p:cNvPr id="20499"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0191"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15</a:t>
                </a:r>
              </a:p>
            </p:txBody>
          </p:sp>
          <p:sp>
            <p:nvSpPr>
              <p:cNvPr id="50192"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22</a:t>
                </a:r>
              </a:p>
            </p:txBody>
          </p:sp>
        </p:grpSp>
        <p:sp>
          <p:nvSpPr>
            <p:cNvPr id="20490" name="Line 1045"/>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IN"/>
            </a:p>
          </p:txBody>
        </p:sp>
        <p:sp>
          <p:nvSpPr>
            <p:cNvPr id="20491" name="Line 1046"/>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IN"/>
            </a:p>
          </p:txBody>
        </p:sp>
        <p:sp>
          <p:nvSpPr>
            <p:cNvPr id="20492" name="Line 104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IN"/>
            </a:p>
          </p:txBody>
        </p:sp>
        <p:grpSp>
          <p:nvGrpSpPr>
            <p:cNvPr id="20493" name="Group 1053"/>
            <p:cNvGrpSpPr>
              <a:grpSpLocks/>
            </p:cNvGrpSpPr>
            <p:nvPr/>
          </p:nvGrpSpPr>
          <p:grpSpPr bwMode="auto">
            <a:xfrm>
              <a:off x="2832" y="2304"/>
              <a:ext cx="1632" cy="432"/>
              <a:chOff x="2832" y="2304"/>
              <a:chExt cx="1632" cy="432"/>
            </a:xfrm>
          </p:grpSpPr>
          <p:sp>
            <p:nvSpPr>
              <p:cNvPr id="20494" name="Rectangle 105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0195" name="Rectangle 1043"/>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69</a:t>
                </a:r>
              </a:p>
            </p:txBody>
          </p:sp>
          <p:sp>
            <p:nvSpPr>
              <p:cNvPr id="50184" name="Rectangle 103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sp>
            <p:nvSpPr>
              <p:cNvPr id="50203" name="Rectangle 1051"/>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31</a:t>
                </a:r>
              </a:p>
            </p:txBody>
          </p:sp>
          <p:sp>
            <p:nvSpPr>
              <p:cNvPr id="50204" name="Rectangle 1052"/>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43</a:t>
                </a: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21507" name="Slide Number Placeholder 3"/>
          <p:cNvSpPr>
            <a:spLocks noGrp="1"/>
          </p:cNvSpPr>
          <p:nvPr>
            <p:ph type="sldNum" sz="quarter" idx="11"/>
          </p:nvPr>
        </p:nvSpPr>
        <p:spPr>
          <a:noFill/>
          <a:ln>
            <a:miter lim="800000"/>
            <a:headEnd/>
            <a:tailEnd/>
          </a:ln>
        </p:spPr>
        <p:txBody>
          <a:bodyPr/>
          <a:lstStyle/>
          <a:p>
            <a:fld id="{E6449F1B-5410-4F6B-A905-99E7E4DBD849}" type="slidenum">
              <a:rPr lang="en-US" altLang="en-US" smtClean="0"/>
              <a:pPr/>
              <a:t>19</a:t>
            </a:fld>
            <a:endParaRPr lang="en-US" altLang="en-US" smtClean="0"/>
          </a:p>
        </p:txBody>
      </p:sp>
      <p:sp>
        <p:nvSpPr>
          <p:cNvPr id="21508" name="Rectangle 2"/>
          <p:cNvSpPr>
            <a:spLocks noGrp="1" noChangeArrowheads="1"/>
          </p:cNvSpPr>
          <p:nvPr>
            <p:ph type="title"/>
          </p:nvPr>
        </p:nvSpPr>
        <p:spPr/>
        <p:txBody>
          <a:bodyPr/>
          <a:lstStyle/>
          <a:p>
            <a:r>
              <a:rPr lang="en-GB" altLang="el-GR" smtClean="0"/>
              <a:t>Type #3: Enough siblings</a:t>
            </a:r>
          </a:p>
        </p:txBody>
      </p:sp>
      <p:grpSp>
        <p:nvGrpSpPr>
          <p:cNvPr id="21509" name="Group 3"/>
          <p:cNvGrpSpPr>
            <a:grpSpLocks/>
          </p:cNvGrpSpPr>
          <p:nvPr/>
        </p:nvGrpSpPr>
        <p:grpSpPr bwMode="auto">
          <a:xfrm>
            <a:off x="1600200" y="2209800"/>
            <a:ext cx="5486400" cy="2133600"/>
            <a:chOff x="1008" y="1392"/>
            <a:chExt cx="3456" cy="1344"/>
          </a:xfrm>
        </p:grpSpPr>
        <p:grpSp>
          <p:nvGrpSpPr>
            <p:cNvPr id="21521" name="Group 4"/>
            <p:cNvGrpSpPr>
              <a:grpSpLocks/>
            </p:cNvGrpSpPr>
            <p:nvPr/>
          </p:nvGrpSpPr>
          <p:grpSpPr bwMode="auto">
            <a:xfrm>
              <a:off x="2160" y="1392"/>
              <a:ext cx="816" cy="432"/>
              <a:chOff x="2160" y="1392"/>
              <a:chExt cx="816" cy="432"/>
            </a:xfrm>
          </p:grpSpPr>
          <p:sp>
            <p:nvSpPr>
              <p:cNvPr id="21539"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12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12</a:t>
                </a:r>
              </a:p>
            </p:txBody>
          </p:sp>
          <p:sp>
            <p:nvSpPr>
              <p:cNvPr id="512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29</a:t>
                </a:r>
              </a:p>
            </p:txBody>
          </p:sp>
        </p:grpSp>
        <p:grpSp>
          <p:nvGrpSpPr>
            <p:cNvPr id="21522" name="Group 8"/>
            <p:cNvGrpSpPr>
              <a:grpSpLocks/>
            </p:cNvGrpSpPr>
            <p:nvPr/>
          </p:nvGrpSpPr>
          <p:grpSpPr bwMode="auto">
            <a:xfrm>
              <a:off x="1008" y="2304"/>
              <a:ext cx="816" cy="432"/>
              <a:chOff x="1008" y="2304"/>
              <a:chExt cx="816" cy="432"/>
            </a:xfrm>
          </p:grpSpPr>
          <p:sp>
            <p:nvSpPr>
              <p:cNvPr id="21536"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1210"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a:t>
                </a:r>
              </a:p>
            </p:txBody>
          </p:sp>
          <p:sp>
            <p:nvSpPr>
              <p:cNvPr id="51211"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21523" name="Group 12"/>
            <p:cNvGrpSpPr>
              <a:grpSpLocks/>
            </p:cNvGrpSpPr>
            <p:nvPr/>
          </p:nvGrpSpPr>
          <p:grpSpPr bwMode="auto">
            <a:xfrm>
              <a:off x="1920" y="2304"/>
              <a:ext cx="816" cy="432"/>
              <a:chOff x="2160" y="2304"/>
              <a:chExt cx="816" cy="432"/>
            </a:xfrm>
          </p:grpSpPr>
          <p:sp>
            <p:nvSpPr>
              <p:cNvPr id="21533"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1214"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15</a:t>
                </a:r>
              </a:p>
            </p:txBody>
          </p:sp>
          <p:sp>
            <p:nvSpPr>
              <p:cNvPr id="51215"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22</a:t>
                </a:r>
              </a:p>
            </p:txBody>
          </p:sp>
        </p:grpSp>
        <p:sp>
          <p:nvSpPr>
            <p:cNvPr id="21524" name="Line 1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IN"/>
            </a:p>
          </p:txBody>
        </p:sp>
        <p:sp>
          <p:nvSpPr>
            <p:cNvPr id="21525" name="Line 1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IN"/>
            </a:p>
          </p:txBody>
        </p:sp>
        <p:sp>
          <p:nvSpPr>
            <p:cNvPr id="21526" name="Line 1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IN"/>
            </a:p>
          </p:txBody>
        </p:sp>
        <p:grpSp>
          <p:nvGrpSpPr>
            <p:cNvPr id="21527" name="Group 19"/>
            <p:cNvGrpSpPr>
              <a:grpSpLocks/>
            </p:cNvGrpSpPr>
            <p:nvPr/>
          </p:nvGrpSpPr>
          <p:grpSpPr bwMode="auto">
            <a:xfrm>
              <a:off x="2832" y="2304"/>
              <a:ext cx="1632" cy="432"/>
              <a:chOff x="2832" y="2304"/>
              <a:chExt cx="1632" cy="432"/>
            </a:xfrm>
          </p:grpSpPr>
          <p:sp>
            <p:nvSpPr>
              <p:cNvPr id="21528"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1221"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69</a:t>
                </a:r>
              </a:p>
            </p:txBody>
          </p:sp>
          <p:sp>
            <p:nvSpPr>
              <p:cNvPr id="51222"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sp>
            <p:nvSpPr>
              <p:cNvPr id="51223"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31</a:t>
                </a:r>
              </a:p>
            </p:txBody>
          </p:sp>
          <p:sp>
            <p:nvSpPr>
              <p:cNvPr id="51224"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51225" name="Text Box 25"/>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t>Delete 22</a:t>
            </a:r>
            <a:endParaRPr lang="en-GB" sz="2800" i="1">
              <a:effectLst>
                <a:outerShdw blurRad="38100" dist="38100" dir="2700000" algn="tl">
                  <a:srgbClr val="C0C0C0"/>
                </a:outerShdw>
              </a:effectLst>
            </a:endParaRPr>
          </a:p>
        </p:txBody>
      </p:sp>
      <p:grpSp>
        <p:nvGrpSpPr>
          <p:cNvPr id="51230" name="Group 30"/>
          <p:cNvGrpSpPr>
            <a:grpSpLocks/>
          </p:cNvGrpSpPr>
          <p:nvPr/>
        </p:nvGrpSpPr>
        <p:grpSpPr bwMode="auto">
          <a:xfrm>
            <a:off x="3657600" y="3733800"/>
            <a:ext cx="1143000" cy="1524000"/>
            <a:chOff x="2304" y="2352"/>
            <a:chExt cx="720" cy="960"/>
          </a:xfrm>
        </p:grpSpPr>
        <p:sp>
          <p:nvSpPr>
            <p:cNvPr id="21518"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p:spPr>
          <p:txBody>
            <a:bodyPr wrap="none" anchor="ctr">
              <a:spAutoFit/>
            </a:bodyPr>
            <a:lstStyle/>
            <a:p>
              <a:endParaRPr lang="en-IN"/>
            </a:p>
          </p:txBody>
        </p:sp>
        <p:sp>
          <p:nvSpPr>
            <p:cNvPr id="21519"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p:spPr>
          <p:txBody>
            <a:bodyPr wrap="none" anchor="ctr">
              <a:spAutoFit/>
            </a:bodyPr>
            <a:lstStyle/>
            <a:p>
              <a:endParaRPr lang="en-US" altLang="el-GR"/>
            </a:p>
          </p:txBody>
        </p:sp>
        <p:sp>
          <p:nvSpPr>
            <p:cNvPr id="21520" name="Rectangle 29"/>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p:spPr>
          <p:txBody>
            <a:bodyPr wrap="none" anchor="ctr">
              <a:spAutoFit/>
            </a:bodyPr>
            <a:lstStyle/>
            <a:p>
              <a:endParaRPr lang="en-US" altLang="el-GR"/>
            </a:p>
          </p:txBody>
        </p:sp>
      </p:grpSp>
      <p:grpSp>
        <p:nvGrpSpPr>
          <p:cNvPr id="51236" name="Group 36"/>
          <p:cNvGrpSpPr>
            <a:grpSpLocks/>
          </p:cNvGrpSpPr>
          <p:nvPr/>
        </p:nvGrpSpPr>
        <p:grpSpPr bwMode="auto">
          <a:xfrm>
            <a:off x="4114800" y="2819400"/>
            <a:ext cx="3605213" cy="762000"/>
            <a:chOff x="2592" y="1776"/>
            <a:chExt cx="2271" cy="480"/>
          </a:xfrm>
        </p:grpSpPr>
        <p:grpSp>
          <p:nvGrpSpPr>
            <p:cNvPr id="21514" name="Group 34"/>
            <p:cNvGrpSpPr>
              <a:grpSpLocks/>
            </p:cNvGrpSpPr>
            <p:nvPr/>
          </p:nvGrpSpPr>
          <p:grpSpPr bwMode="auto">
            <a:xfrm>
              <a:off x="2592" y="1872"/>
              <a:ext cx="384" cy="384"/>
              <a:chOff x="2592" y="1872"/>
              <a:chExt cx="384" cy="384"/>
            </a:xfrm>
          </p:grpSpPr>
          <p:sp>
            <p:nvSpPr>
              <p:cNvPr id="21516" name="Line 32"/>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p:spPr>
            <p:txBody>
              <a:bodyPr wrap="none" anchor="ctr">
                <a:spAutoFit/>
              </a:bodyPr>
              <a:lstStyle/>
              <a:p>
                <a:endParaRPr lang="en-IN"/>
              </a:p>
            </p:txBody>
          </p:sp>
          <p:sp>
            <p:nvSpPr>
              <p:cNvPr id="21517" name="Line 33"/>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p:spPr>
            <p:txBody>
              <a:bodyPr wrap="none" anchor="ctr">
                <a:spAutoFit/>
              </a:bodyPr>
              <a:lstStyle/>
              <a:p>
                <a:endParaRPr lang="en-IN"/>
              </a:p>
            </p:txBody>
          </p:sp>
        </p:grpSp>
        <p:sp>
          <p:nvSpPr>
            <p:cNvPr id="51235" name="Text Box 35"/>
            <p:cNvSpPr txBox="1">
              <a:spLocks noChangeArrowheads="1"/>
            </p:cNvSpPr>
            <p:nvPr/>
          </p:nvSpPr>
          <p:spPr bwMode="auto">
            <a:xfrm>
              <a:off x="3264" y="1776"/>
              <a:ext cx="1599"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t>Demote root key and</a:t>
              </a:r>
            </a:p>
            <a:p>
              <a:pPr algn="ctr">
                <a:defRPr/>
              </a:pPr>
              <a:r>
                <a:rPr lang="en-GB"/>
                <a:t>promote leaf key</a:t>
              </a:r>
              <a:endParaRPr lang="en-GB"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4099" name="Slide Number Placeholder 4"/>
          <p:cNvSpPr>
            <a:spLocks noGrp="1"/>
          </p:cNvSpPr>
          <p:nvPr>
            <p:ph type="sldNum" sz="quarter" idx="11"/>
          </p:nvPr>
        </p:nvSpPr>
        <p:spPr>
          <a:noFill/>
          <a:ln>
            <a:miter lim="800000"/>
            <a:headEnd/>
            <a:tailEnd/>
          </a:ln>
        </p:spPr>
        <p:txBody>
          <a:bodyPr/>
          <a:lstStyle/>
          <a:p>
            <a:fld id="{C1A42110-B270-4650-A06E-09D01C7194D3}" type="slidenum">
              <a:rPr lang="en-US" altLang="en-US" smtClean="0"/>
              <a:pPr/>
              <a:t>2</a:t>
            </a:fld>
            <a:endParaRPr lang="en-US" altLang="en-US" smtClean="0"/>
          </a:p>
        </p:txBody>
      </p:sp>
      <p:sp>
        <p:nvSpPr>
          <p:cNvPr id="4100" name="Rectangle 2"/>
          <p:cNvSpPr>
            <a:spLocks noGrp="1" noChangeArrowheads="1"/>
          </p:cNvSpPr>
          <p:nvPr>
            <p:ph type="title"/>
          </p:nvPr>
        </p:nvSpPr>
        <p:spPr/>
        <p:txBody>
          <a:bodyPr/>
          <a:lstStyle/>
          <a:p>
            <a:r>
              <a:rPr lang="en-US" altLang="el-GR" smtClean="0"/>
              <a:t>Motivation for B-Trees</a:t>
            </a:r>
          </a:p>
        </p:txBody>
      </p:sp>
      <p:sp>
        <p:nvSpPr>
          <p:cNvPr id="4101" name="Rectangle 3"/>
          <p:cNvSpPr>
            <a:spLocks noGrp="1" noChangeArrowheads="1"/>
          </p:cNvSpPr>
          <p:nvPr>
            <p:ph type="body" idx="1"/>
          </p:nvPr>
        </p:nvSpPr>
        <p:spPr/>
        <p:txBody>
          <a:bodyPr/>
          <a:lstStyle/>
          <a:p>
            <a:r>
              <a:rPr lang="en-US" altLang="el-GR" dirty="0" smtClean="0"/>
              <a:t>Index structures for large datasets cannot be stored in main memory</a:t>
            </a:r>
          </a:p>
          <a:p>
            <a:r>
              <a:rPr lang="en-US" altLang="el-GR" dirty="0" smtClean="0"/>
              <a:t>Storing it on disk requires different approach to efficiency</a:t>
            </a:r>
          </a:p>
          <a:p>
            <a:r>
              <a:rPr lang="en-US" altLang="el-GR" dirty="0" smtClean="0"/>
              <a:t>Assuming that a disk spins at 3600 RPM,  one revolution occurs in 1/60 of a second, or 16.7ms</a:t>
            </a:r>
          </a:p>
          <a:p>
            <a:r>
              <a:rPr lang="en-US" altLang="el-GR" dirty="0" smtClean="0"/>
              <a:t>Hence, one disk access takes about the same time as 200,000 instructions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22531" name="Slide Number Placeholder 3"/>
          <p:cNvSpPr>
            <a:spLocks noGrp="1"/>
          </p:cNvSpPr>
          <p:nvPr>
            <p:ph type="sldNum" sz="quarter" idx="11"/>
          </p:nvPr>
        </p:nvSpPr>
        <p:spPr>
          <a:noFill/>
          <a:ln>
            <a:miter lim="800000"/>
            <a:headEnd/>
            <a:tailEnd/>
          </a:ln>
        </p:spPr>
        <p:txBody>
          <a:bodyPr/>
          <a:lstStyle/>
          <a:p>
            <a:fld id="{5046BA3A-1AA5-437E-8E40-CBF64324E7DA}" type="slidenum">
              <a:rPr lang="en-US" altLang="en-US" smtClean="0"/>
              <a:pPr/>
              <a:t>20</a:t>
            </a:fld>
            <a:endParaRPr lang="en-US" altLang="en-US" smtClean="0"/>
          </a:p>
        </p:txBody>
      </p:sp>
      <p:sp>
        <p:nvSpPr>
          <p:cNvPr id="22532" name="Rectangle 13"/>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22533" name="Rectangle 2"/>
          <p:cNvSpPr>
            <a:spLocks noGrp="1" noChangeArrowheads="1"/>
          </p:cNvSpPr>
          <p:nvPr>
            <p:ph type="title"/>
          </p:nvPr>
        </p:nvSpPr>
        <p:spPr/>
        <p:txBody>
          <a:bodyPr/>
          <a:lstStyle/>
          <a:p>
            <a:r>
              <a:rPr lang="en-GB" altLang="el-GR" smtClean="0"/>
              <a:t>Type #3: Enough siblings</a:t>
            </a:r>
          </a:p>
        </p:txBody>
      </p:sp>
      <p:sp>
        <p:nvSpPr>
          <p:cNvPr id="22534" name="Rectangle 5"/>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2230" name="Rectangle 6"/>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12</a:t>
            </a:r>
          </a:p>
        </p:txBody>
      </p:sp>
      <p:sp>
        <p:nvSpPr>
          <p:cNvPr id="52231" name="Rectangle 7"/>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29</a:t>
            </a:r>
          </a:p>
        </p:txBody>
      </p:sp>
      <p:sp>
        <p:nvSpPr>
          <p:cNvPr id="22537" name="Rectangle 9"/>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2234" name="Rectangle 10"/>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7</a:t>
            </a:r>
          </a:p>
        </p:txBody>
      </p:sp>
      <p:sp>
        <p:nvSpPr>
          <p:cNvPr id="52235" name="Rectangle 11"/>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9</a:t>
            </a:r>
          </a:p>
        </p:txBody>
      </p:sp>
      <p:sp>
        <p:nvSpPr>
          <p:cNvPr id="52238" name="Rectangle 14"/>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15</a:t>
            </a:r>
          </a:p>
        </p:txBody>
      </p:sp>
      <p:sp>
        <p:nvSpPr>
          <p:cNvPr id="22541" name="Line 16"/>
          <p:cNvSpPr>
            <a:spLocks noChangeShapeType="1"/>
          </p:cNvSpPr>
          <p:nvPr/>
        </p:nvSpPr>
        <p:spPr bwMode="auto">
          <a:xfrm flipH="1">
            <a:off x="2895600" y="2895600"/>
            <a:ext cx="533400" cy="762000"/>
          </a:xfrm>
          <a:prstGeom prst="line">
            <a:avLst/>
          </a:prstGeom>
          <a:noFill/>
          <a:ln w="12700">
            <a:solidFill>
              <a:schemeClr val="tx1"/>
            </a:solidFill>
            <a:round/>
            <a:headEnd/>
            <a:tailEnd/>
          </a:ln>
          <a:effectLst/>
        </p:spPr>
        <p:txBody>
          <a:bodyPr wrap="none" anchor="ctr"/>
          <a:lstStyle/>
          <a:p>
            <a:endParaRPr lang="en-IN"/>
          </a:p>
        </p:txBody>
      </p:sp>
      <p:sp>
        <p:nvSpPr>
          <p:cNvPr id="22542" name="Line 17"/>
          <p:cNvSpPr>
            <a:spLocks noChangeShapeType="1"/>
          </p:cNvSpPr>
          <p:nvPr/>
        </p:nvSpPr>
        <p:spPr bwMode="auto">
          <a:xfrm flipH="1">
            <a:off x="3886200" y="2895600"/>
            <a:ext cx="152400" cy="762000"/>
          </a:xfrm>
          <a:prstGeom prst="line">
            <a:avLst/>
          </a:prstGeom>
          <a:noFill/>
          <a:ln w="12700">
            <a:solidFill>
              <a:schemeClr val="tx1"/>
            </a:solidFill>
            <a:round/>
            <a:headEnd/>
            <a:tailEnd/>
          </a:ln>
          <a:effectLst/>
        </p:spPr>
        <p:txBody>
          <a:bodyPr wrap="none" anchor="ctr"/>
          <a:lstStyle/>
          <a:p>
            <a:endParaRPr lang="en-IN"/>
          </a:p>
        </p:txBody>
      </p:sp>
      <p:sp>
        <p:nvSpPr>
          <p:cNvPr id="22543" name="Line 18"/>
          <p:cNvSpPr>
            <a:spLocks noChangeShapeType="1"/>
          </p:cNvSpPr>
          <p:nvPr/>
        </p:nvSpPr>
        <p:spPr bwMode="auto">
          <a:xfrm>
            <a:off x="4724400" y="2895600"/>
            <a:ext cx="381000" cy="762000"/>
          </a:xfrm>
          <a:prstGeom prst="line">
            <a:avLst/>
          </a:prstGeom>
          <a:noFill/>
          <a:ln w="12700">
            <a:solidFill>
              <a:schemeClr val="tx1"/>
            </a:solidFill>
            <a:round/>
            <a:headEnd/>
            <a:tailEnd/>
          </a:ln>
          <a:effectLst/>
        </p:spPr>
        <p:txBody>
          <a:bodyPr wrap="none" anchor="ctr"/>
          <a:lstStyle/>
          <a:p>
            <a:endParaRPr lang="en-IN"/>
          </a:p>
        </p:txBody>
      </p:sp>
      <p:sp>
        <p:nvSpPr>
          <p:cNvPr id="52247" name="Rectangle 23"/>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31</a:t>
            </a:r>
          </a:p>
        </p:txBody>
      </p:sp>
      <p:grpSp>
        <p:nvGrpSpPr>
          <p:cNvPr id="22545" name="Group 25"/>
          <p:cNvGrpSpPr>
            <a:grpSpLocks/>
          </p:cNvGrpSpPr>
          <p:nvPr/>
        </p:nvGrpSpPr>
        <p:grpSpPr bwMode="auto">
          <a:xfrm>
            <a:off x="5105400" y="3657600"/>
            <a:ext cx="1981200" cy="685800"/>
            <a:chOff x="3216" y="2304"/>
            <a:chExt cx="1248" cy="432"/>
          </a:xfrm>
        </p:grpSpPr>
        <p:sp>
          <p:nvSpPr>
            <p:cNvPr id="22547" name="Rectangle 20"/>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ltLang="el-GR"/>
            </a:p>
          </p:txBody>
        </p:sp>
        <p:sp>
          <p:nvSpPr>
            <p:cNvPr id="522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69</a:t>
              </a:r>
            </a:p>
          </p:txBody>
        </p:sp>
        <p:sp>
          <p:nvSpPr>
            <p:cNvPr id="522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56</a:t>
              </a:r>
            </a:p>
          </p:txBody>
        </p:sp>
        <p:sp>
          <p:nvSpPr>
            <p:cNvPr id="522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sz="2800" i="1">
                  <a:effectLst>
                    <a:outerShdw blurRad="38100" dist="38100" dir="2700000" algn="tl">
                      <a:srgbClr val="C0C0C0"/>
                    </a:outerShdw>
                  </a:effectLst>
                </a:rPr>
                <a:t>43</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23555" name="Slide Number Placeholder 4"/>
          <p:cNvSpPr>
            <a:spLocks noGrp="1"/>
          </p:cNvSpPr>
          <p:nvPr>
            <p:ph type="sldNum" sz="quarter" idx="11"/>
          </p:nvPr>
        </p:nvSpPr>
        <p:spPr>
          <a:noFill/>
          <a:ln>
            <a:miter lim="800000"/>
            <a:headEnd/>
            <a:tailEnd/>
          </a:ln>
        </p:spPr>
        <p:txBody>
          <a:bodyPr/>
          <a:lstStyle/>
          <a:p>
            <a:fld id="{AE03BBC3-2658-4DFB-8EE0-4BCE631B918F}" type="slidenum">
              <a:rPr lang="en-US" altLang="en-US" smtClean="0"/>
              <a:pPr/>
              <a:t>21</a:t>
            </a:fld>
            <a:endParaRPr lang="en-US" altLang="en-US" smtClean="0"/>
          </a:p>
        </p:txBody>
      </p:sp>
      <p:sp>
        <p:nvSpPr>
          <p:cNvPr id="23556" name="Rectangle 2"/>
          <p:cNvSpPr>
            <a:spLocks noGrp="1" noChangeArrowheads="1"/>
          </p:cNvSpPr>
          <p:nvPr>
            <p:ph type="title"/>
          </p:nvPr>
        </p:nvSpPr>
        <p:spPr/>
        <p:txBody>
          <a:bodyPr/>
          <a:lstStyle/>
          <a:p>
            <a:r>
              <a:rPr lang="en-GB" altLang="el-GR" smtClean="0"/>
              <a:t>Exercise in Removal from a B-Tree</a:t>
            </a:r>
          </a:p>
        </p:txBody>
      </p:sp>
      <p:sp>
        <p:nvSpPr>
          <p:cNvPr id="23557" name="Rectangle 3"/>
          <p:cNvSpPr>
            <a:spLocks noGrp="1" noChangeArrowheads="1"/>
          </p:cNvSpPr>
          <p:nvPr>
            <p:ph type="body" idx="1"/>
          </p:nvPr>
        </p:nvSpPr>
        <p:spPr/>
        <p:txBody>
          <a:bodyPr/>
          <a:lstStyle/>
          <a:p>
            <a:r>
              <a:rPr lang="en-GB" altLang="el-GR" smtClean="0"/>
              <a:t>Given 5-way B-tree created by these data (last exercise):</a:t>
            </a:r>
          </a:p>
          <a:p>
            <a:r>
              <a:rPr lang="en-GB" altLang="el-GR" smtClean="0"/>
              <a:t>3, 7, 9, 23, 45, 1, 5, 14, 25, 24, 13, 11, 8, 19, 4, 31, 35, 56</a:t>
            </a:r>
          </a:p>
          <a:p>
            <a:endParaRPr lang="en-GB" altLang="el-GR" smtClean="0"/>
          </a:p>
          <a:p>
            <a:r>
              <a:rPr lang="en-GB" altLang="el-GR" smtClean="0"/>
              <a:t>Add these further keys: 2, 6,12</a:t>
            </a:r>
          </a:p>
          <a:p>
            <a:endParaRPr lang="en-GB" altLang="el-GR" smtClean="0"/>
          </a:p>
          <a:p>
            <a:r>
              <a:rPr lang="en-GB" altLang="el-GR" smtClean="0"/>
              <a:t>Delete these keys: 4, 5, 7, 3, 14</a:t>
            </a:r>
          </a:p>
          <a:p>
            <a:endParaRPr lang="en-GB" altLang="el-GR" smtClean="0"/>
          </a:p>
          <a:p>
            <a:r>
              <a:rPr lang="en-GB" altLang="el-GR"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24579" name="Slide Number Placeholder 4"/>
          <p:cNvSpPr>
            <a:spLocks noGrp="1"/>
          </p:cNvSpPr>
          <p:nvPr>
            <p:ph type="sldNum" sz="quarter" idx="11"/>
          </p:nvPr>
        </p:nvSpPr>
        <p:spPr>
          <a:noFill/>
          <a:ln>
            <a:miter lim="800000"/>
            <a:headEnd/>
            <a:tailEnd/>
          </a:ln>
        </p:spPr>
        <p:txBody>
          <a:bodyPr/>
          <a:lstStyle/>
          <a:p>
            <a:fld id="{1C6DB03D-22E5-4026-A715-A076B5056F1E}" type="slidenum">
              <a:rPr lang="en-US" altLang="en-US" smtClean="0"/>
              <a:pPr/>
              <a:t>22</a:t>
            </a:fld>
            <a:endParaRPr lang="en-US" altLang="en-US" smtClean="0"/>
          </a:p>
        </p:txBody>
      </p:sp>
      <p:sp>
        <p:nvSpPr>
          <p:cNvPr id="24580" name="Rectangle 2"/>
          <p:cNvSpPr>
            <a:spLocks noGrp="1" noChangeArrowheads="1"/>
          </p:cNvSpPr>
          <p:nvPr>
            <p:ph type="title"/>
          </p:nvPr>
        </p:nvSpPr>
        <p:spPr/>
        <p:txBody>
          <a:bodyPr/>
          <a:lstStyle/>
          <a:p>
            <a:r>
              <a:rPr lang="en-US" altLang="el-GR" smtClean="0"/>
              <a:t>Analysis of B-Trees</a:t>
            </a:r>
          </a:p>
        </p:txBody>
      </p:sp>
      <p:sp>
        <p:nvSpPr>
          <p:cNvPr id="37891" name="Rectangle 3"/>
          <p:cNvSpPr>
            <a:spLocks noGrp="1" noChangeArrowheads="1"/>
          </p:cNvSpPr>
          <p:nvPr>
            <p:ph type="body" idx="1"/>
          </p:nvPr>
        </p:nvSpPr>
        <p:spPr/>
        <p:txBody>
          <a:bodyPr/>
          <a:lstStyle/>
          <a:p>
            <a:pPr>
              <a:defRPr/>
            </a:pPr>
            <a:r>
              <a:rPr lang="en-US" sz="2000" smtClean="0"/>
              <a:t>The maximum number of items in a B-tree of order </a:t>
            </a:r>
            <a:r>
              <a:rPr lang="en-US" sz="2000" i="1" smtClean="0"/>
              <a:t>m</a:t>
            </a:r>
            <a:r>
              <a:rPr lang="en-US" sz="2000" smtClean="0"/>
              <a:t> and height </a:t>
            </a:r>
            <a:r>
              <a:rPr lang="en-US" sz="2000" i="1" smtClean="0"/>
              <a:t>h</a:t>
            </a:r>
            <a:r>
              <a:rPr lang="en-US" sz="2000" smtClean="0"/>
              <a:t>:</a:t>
            </a:r>
          </a:p>
          <a:p>
            <a:pPr lvl="1">
              <a:buFontTx/>
              <a:buNone/>
              <a:defRPr/>
            </a:pPr>
            <a:r>
              <a:rPr lang="en-US" sz="1800" smtClean="0"/>
              <a:t>root		</a:t>
            </a:r>
            <a:r>
              <a:rPr lang="en-US" sz="1800" i="1" smtClean="0"/>
              <a:t>m</a:t>
            </a:r>
            <a:r>
              <a:rPr lang="en-US" sz="1800" smtClean="0"/>
              <a:t> – 1</a:t>
            </a:r>
          </a:p>
          <a:p>
            <a:pPr lvl="1">
              <a:buFontTx/>
              <a:buNone/>
              <a:defRPr/>
            </a:pPr>
            <a:r>
              <a:rPr lang="en-US" sz="1800" smtClean="0"/>
              <a:t>level 1	</a:t>
            </a:r>
            <a:r>
              <a:rPr lang="en-US" sz="1800" i="1" smtClean="0"/>
              <a:t>m</a:t>
            </a:r>
            <a:r>
              <a:rPr lang="en-US" sz="1800" smtClean="0"/>
              <a:t>(</a:t>
            </a:r>
            <a:r>
              <a:rPr lang="en-US" sz="1800" i="1" smtClean="0"/>
              <a:t>m</a:t>
            </a:r>
            <a:r>
              <a:rPr lang="en-US" sz="1800" smtClean="0"/>
              <a:t> – 1)</a:t>
            </a:r>
          </a:p>
          <a:p>
            <a:pPr lvl="1">
              <a:buFontTx/>
              <a:buNone/>
              <a:defRPr/>
            </a:pPr>
            <a:r>
              <a:rPr lang="en-US" sz="1800" smtClean="0"/>
              <a:t>level 2	</a:t>
            </a:r>
            <a:r>
              <a:rPr lang="en-US" sz="1800" i="1" smtClean="0"/>
              <a:t>m</a:t>
            </a:r>
            <a:r>
              <a:rPr lang="en-US" sz="1800" baseline="30000" smtClean="0"/>
              <a:t>2</a:t>
            </a:r>
            <a:r>
              <a:rPr lang="en-US" sz="1800" smtClean="0"/>
              <a:t>(</a:t>
            </a:r>
            <a:r>
              <a:rPr lang="en-US" sz="1800" i="1" smtClean="0"/>
              <a:t>m</a:t>
            </a:r>
            <a:r>
              <a:rPr lang="en-US" sz="1800" smtClean="0"/>
              <a:t> – 1)</a:t>
            </a:r>
          </a:p>
          <a:p>
            <a:pPr lvl="1">
              <a:buFontTx/>
              <a:buNone/>
              <a:defRPr/>
            </a:pPr>
            <a:r>
              <a:rPr lang="en-US" sz="1800" smtClean="0"/>
              <a:t>.  .  .	</a:t>
            </a:r>
          </a:p>
          <a:p>
            <a:pPr lvl="1">
              <a:buFontTx/>
              <a:buNone/>
              <a:defRPr/>
            </a:pPr>
            <a:r>
              <a:rPr lang="en-US" sz="1800" smtClean="0"/>
              <a:t>level h	</a:t>
            </a:r>
            <a:r>
              <a:rPr lang="en-US" sz="1800" i="1" smtClean="0"/>
              <a:t>m</a:t>
            </a:r>
            <a:r>
              <a:rPr lang="en-US" sz="1800" i="1" baseline="30000" smtClean="0"/>
              <a:t>h</a:t>
            </a:r>
            <a:r>
              <a:rPr lang="en-US" sz="1800" smtClean="0"/>
              <a:t>(</a:t>
            </a:r>
            <a:r>
              <a:rPr lang="en-US" sz="1800" i="1" smtClean="0"/>
              <a:t>m</a:t>
            </a:r>
            <a:r>
              <a:rPr lang="en-US" sz="1800" smtClean="0"/>
              <a:t> – 1)</a:t>
            </a:r>
          </a:p>
          <a:p>
            <a:pPr>
              <a:lnSpc>
                <a:spcPct val="120000"/>
              </a:lnSpc>
              <a:defRPr/>
            </a:pPr>
            <a:r>
              <a:rPr lang="en-US" sz="2000" smtClean="0"/>
              <a:t>So, the total number of items is</a:t>
            </a:r>
            <a:br>
              <a:rPr lang="en-US" sz="2000" smtClean="0"/>
            </a:br>
            <a:r>
              <a:rPr lang="en-US" sz="2000" smtClean="0"/>
              <a:t>		</a:t>
            </a:r>
            <a:r>
              <a:rPr lang="de-DE" sz="2000" smtClean="0"/>
              <a:t>(1 + </a:t>
            </a:r>
            <a:r>
              <a:rPr lang="de-DE" sz="2000" i="1" smtClean="0"/>
              <a:t>m</a:t>
            </a:r>
            <a:r>
              <a:rPr lang="de-DE" sz="2000" smtClean="0"/>
              <a:t> + </a:t>
            </a:r>
            <a:r>
              <a:rPr lang="de-DE" sz="2000" i="1" smtClean="0"/>
              <a:t>m</a:t>
            </a:r>
            <a:r>
              <a:rPr lang="de-DE" sz="2000" baseline="30000" smtClean="0"/>
              <a:t>2</a:t>
            </a:r>
            <a:r>
              <a:rPr lang="de-DE" sz="2000" smtClean="0"/>
              <a:t> + </a:t>
            </a:r>
            <a:r>
              <a:rPr lang="de-DE" sz="2000" i="1" smtClean="0"/>
              <a:t>m</a:t>
            </a:r>
            <a:r>
              <a:rPr lang="de-DE" sz="2000" baseline="30000" smtClean="0"/>
              <a:t>3</a:t>
            </a:r>
            <a:r>
              <a:rPr lang="de-DE" sz="2000" smtClean="0"/>
              <a:t> + … + </a:t>
            </a:r>
            <a:r>
              <a:rPr lang="de-DE" sz="2000" i="1" smtClean="0"/>
              <a:t>m</a:t>
            </a:r>
            <a:r>
              <a:rPr lang="de-DE" sz="2000" i="1" baseline="30000" smtClean="0"/>
              <a:t>h</a:t>
            </a:r>
            <a:r>
              <a:rPr lang="de-DE" sz="2000" smtClean="0"/>
              <a:t>)(</a:t>
            </a:r>
            <a:r>
              <a:rPr lang="de-DE" sz="2000" i="1" smtClean="0"/>
              <a:t>m</a:t>
            </a:r>
            <a:r>
              <a:rPr lang="de-DE" sz="2000" smtClean="0"/>
              <a:t> – 1) =</a:t>
            </a:r>
            <a:br>
              <a:rPr lang="de-DE" sz="2000" smtClean="0"/>
            </a:br>
            <a:r>
              <a:rPr lang="de-DE" sz="2000" smtClean="0"/>
              <a:t>		[(</a:t>
            </a:r>
            <a:r>
              <a:rPr lang="de-DE" sz="2000" i="1" smtClean="0"/>
              <a:t>m</a:t>
            </a:r>
            <a:r>
              <a:rPr lang="de-DE" sz="2000" i="1" baseline="30000" smtClean="0"/>
              <a:t>h</a:t>
            </a:r>
            <a:r>
              <a:rPr lang="de-DE" sz="2000" baseline="30000" smtClean="0"/>
              <a:t>+1</a:t>
            </a:r>
            <a:r>
              <a:rPr lang="de-DE" sz="2000" smtClean="0"/>
              <a:t> – 1)/ (</a:t>
            </a:r>
            <a:r>
              <a:rPr lang="de-DE" sz="2000" i="1" smtClean="0"/>
              <a:t>m</a:t>
            </a:r>
            <a:r>
              <a:rPr lang="de-DE" sz="2000" smtClean="0"/>
              <a:t> – 1)] (</a:t>
            </a:r>
            <a:r>
              <a:rPr lang="de-DE" sz="2000" i="1" smtClean="0"/>
              <a:t>m</a:t>
            </a:r>
            <a:r>
              <a:rPr lang="de-DE" sz="2000" smtClean="0"/>
              <a:t> – 1) = </a:t>
            </a:r>
            <a:r>
              <a:rPr lang="de-DE" sz="2000" b="1" i="1" smtClean="0">
                <a:effectLst>
                  <a:outerShdw blurRad="38100" dist="38100" dir="2700000" algn="tl">
                    <a:srgbClr val="C0C0C0"/>
                  </a:outerShdw>
                </a:effectLst>
              </a:rPr>
              <a:t>m</a:t>
            </a:r>
            <a:r>
              <a:rPr lang="de-DE" sz="2000" b="1" i="1" baseline="30000" smtClean="0">
                <a:effectLst>
                  <a:outerShdw blurRad="38100" dist="38100" dir="2700000" algn="tl">
                    <a:srgbClr val="C0C0C0"/>
                  </a:outerShdw>
                </a:effectLst>
              </a:rPr>
              <a:t>h</a:t>
            </a:r>
            <a:r>
              <a:rPr lang="de-DE" sz="2000" b="1" baseline="30000" smtClean="0">
                <a:effectLst>
                  <a:outerShdw blurRad="38100" dist="38100" dir="2700000" algn="tl">
                    <a:srgbClr val="C0C0C0"/>
                  </a:outerShdw>
                </a:effectLst>
              </a:rPr>
              <a:t>+1</a:t>
            </a:r>
            <a:r>
              <a:rPr lang="de-DE" sz="2000" b="1" smtClean="0">
                <a:effectLst>
                  <a:outerShdw blurRad="38100" dist="38100" dir="2700000" algn="tl">
                    <a:srgbClr val="C0C0C0"/>
                  </a:outerShdw>
                </a:effectLst>
              </a:rPr>
              <a:t> – 1</a:t>
            </a:r>
            <a:endParaRPr lang="de-DE" sz="2000" smtClean="0"/>
          </a:p>
          <a:p>
            <a:pPr>
              <a:lnSpc>
                <a:spcPct val="120000"/>
              </a:lnSpc>
              <a:defRPr/>
            </a:pPr>
            <a:r>
              <a:rPr lang="en-US" sz="2000" smtClean="0"/>
              <a:t>When </a:t>
            </a:r>
            <a:r>
              <a:rPr lang="en-US" sz="2000" i="1" smtClean="0"/>
              <a:t>m</a:t>
            </a:r>
            <a:r>
              <a:rPr lang="en-US" sz="2000" smtClean="0"/>
              <a:t> = 5 and </a:t>
            </a:r>
            <a:r>
              <a:rPr lang="en-US" sz="2000" i="1" smtClean="0"/>
              <a:t>h</a:t>
            </a:r>
            <a:r>
              <a:rPr lang="en-US" sz="2000" smtClean="0"/>
              <a:t> = 2 this gives 5</a:t>
            </a:r>
            <a:r>
              <a:rPr lang="en-US" sz="2000" baseline="30000" smtClean="0"/>
              <a:t>3</a:t>
            </a:r>
            <a:r>
              <a:rPr lang="en-US" sz="2000" smtClean="0"/>
              <a:t> – 1 = 124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25603" name="Slide Number Placeholder 4"/>
          <p:cNvSpPr>
            <a:spLocks noGrp="1"/>
          </p:cNvSpPr>
          <p:nvPr>
            <p:ph type="sldNum" sz="quarter" idx="11"/>
          </p:nvPr>
        </p:nvSpPr>
        <p:spPr>
          <a:noFill/>
          <a:ln>
            <a:miter lim="800000"/>
            <a:headEnd/>
            <a:tailEnd/>
          </a:ln>
        </p:spPr>
        <p:txBody>
          <a:bodyPr/>
          <a:lstStyle/>
          <a:p>
            <a:fld id="{F70E9289-428C-4428-849B-9E6EC152CBA7}" type="slidenum">
              <a:rPr lang="en-US" altLang="en-US" smtClean="0"/>
              <a:pPr/>
              <a:t>23</a:t>
            </a:fld>
            <a:endParaRPr lang="en-US" altLang="en-US" smtClean="0"/>
          </a:p>
        </p:txBody>
      </p:sp>
      <p:sp>
        <p:nvSpPr>
          <p:cNvPr id="25604" name="Rectangle 2"/>
          <p:cNvSpPr>
            <a:spLocks noGrp="1" noChangeArrowheads="1"/>
          </p:cNvSpPr>
          <p:nvPr>
            <p:ph type="title"/>
          </p:nvPr>
        </p:nvSpPr>
        <p:spPr/>
        <p:txBody>
          <a:bodyPr/>
          <a:lstStyle/>
          <a:p>
            <a:r>
              <a:rPr lang="en-US" altLang="el-GR" smtClean="0"/>
              <a:t>Reasons for using B-Trees</a:t>
            </a:r>
          </a:p>
        </p:txBody>
      </p:sp>
      <p:sp>
        <p:nvSpPr>
          <p:cNvPr id="25605" name="Rectangle 3"/>
          <p:cNvSpPr>
            <a:spLocks noGrp="1" noChangeArrowheads="1"/>
          </p:cNvSpPr>
          <p:nvPr>
            <p:ph type="body" idx="1"/>
          </p:nvPr>
        </p:nvSpPr>
        <p:spPr/>
        <p:txBody>
          <a:bodyPr/>
          <a:lstStyle/>
          <a:p>
            <a:pPr>
              <a:lnSpc>
                <a:spcPct val="90000"/>
              </a:lnSpc>
            </a:pPr>
            <a:r>
              <a:rPr lang="en-US" altLang="el-GR" smtClean="0"/>
              <a:t>When searching tables held on disc, the cost of each disc transfer is high but doesn't depend much on the amount of data transferred, especially if consecutive items are transferred</a:t>
            </a:r>
          </a:p>
          <a:p>
            <a:pPr lvl="1">
              <a:lnSpc>
                <a:spcPct val="90000"/>
              </a:lnSpc>
            </a:pPr>
            <a:r>
              <a:rPr lang="en-US" altLang="el-GR" smtClean="0"/>
              <a:t>If we use a B-tree of order 101, say, we can transfer each node in one disc read operation</a:t>
            </a:r>
          </a:p>
          <a:p>
            <a:pPr lvl="1">
              <a:lnSpc>
                <a:spcPct val="90000"/>
              </a:lnSpc>
            </a:pPr>
            <a:r>
              <a:rPr lang="en-US" altLang="el-GR" smtClean="0"/>
              <a:t>A B-tree of order 101 and height 3 can hold 101</a:t>
            </a:r>
            <a:r>
              <a:rPr lang="en-US" altLang="el-GR" baseline="30000" smtClean="0"/>
              <a:t>4</a:t>
            </a:r>
            <a:r>
              <a:rPr lang="en-US" altLang="el-GR" smtClean="0"/>
              <a:t> – 1 items (approximately 100 million) and any item can be accessed with 3 disc reads (assuming we hold the root in memory)</a:t>
            </a:r>
          </a:p>
          <a:p>
            <a:pPr>
              <a:lnSpc>
                <a:spcPct val="90000"/>
              </a:lnSpc>
            </a:pPr>
            <a:r>
              <a:rPr lang="en-US" altLang="el-GR" smtClean="0"/>
              <a:t>If we take </a:t>
            </a:r>
            <a:r>
              <a:rPr lang="en-US" altLang="el-GR" i="1" smtClean="0"/>
              <a:t>m</a:t>
            </a:r>
            <a:r>
              <a:rPr lang="en-US" altLang="el-GR" smtClean="0"/>
              <a:t> = 3, we get a </a:t>
            </a:r>
            <a:r>
              <a:rPr lang="en-US" altLang="el-GR" b="1" smtClean="0"/>
              <a:t>2-3 tree</a:t>
            </a:r>
            <a:r>
              <a:rPr lang="en-US" altLang="el-GR" smtClean="0"/>
              <a:t>, in which non-leaf nodes have two or three children (i.e., one or two keys)</a:t>
            </a:r>
          </a:p>
          <a:p>
            <a:pPr lvl="1">
              <a:lnSpc>
                <a:spcPct val="90000"/>
              </a:lnSpc>
            </a:pPr>
            <a:r>
              <a:rPr lang="en-US" altLang="el-GR" smtClean="0"/>
              <a:t>B-Trees are always balanced (since the leaves are all at the same level), so 2-3 trees make a good type of balanced tree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26627" name="Slide Number Placeholder 4"/>
          <p:cNvSpPr>
            <a:spLocks noGrp="1"/>
          </p:cNvSpPr>
          <p:nvPr>
            <p:ph type="sldNum" sz="quarter" idx="11"/>
          </p:nvPr>
        </p:nvSpPr>
        <p:spPr>
          <a:noFill/>
          <a:ln>
            <a:miter lim="800000"/>
            <a:headEnd/>
            <a:tailEnd/>
          </a:ln>
        </p:spPr>
        <p:txBody>
          <a:bodyPr/>
          <a:lstStyle/>
          <a:p>
            <a:fld id="{1D094EFA-DC7C-42BF-9644-1D156F7EC688}" type="slidenum">
              <a:rPr lang="en-US" altLang="en-US" smtClean="0"/>
              <a:pPr/>
              <a:t>24</a:t>
            </a:fld>
            <a:endParaRPr lang="en-US" altLang="en-US" smtClean="0"/>
          </a:p>
        </p:txBody>
      </p:sp>
      <p:sp>
        <p:nvSpPr>
          <p:cNvPr id="26628" name="Rectangle 2"/>
          <p:cNvSpPr>
            <a:spLocks noGrp="1" noChangeArrowheads="1"/>
          </p:cNvSpPr>
          <p:nvPr>
            <p:ph type="title"/>
          </p:nvPr>
        </p:nvSpPr>
        <p:spPr/>
        <p:txBody>
          <a:bodyPr/>
          <a:lstStyle/>
          <a:p>
            <a:r>
              <a:rPr lang="en-GB" altLang="el-GR" smtClean="0"/>
              <a:t>Comparing Trees</a:t>
            </a:r>
          </a:p>
        </p:txBody>
      </p:sp>
      <p:sp>
        <p:nvSpPr>
          <p:cNvPr id="26629" name="Rectangle 3"/>
          <p:cNvSpPr>
            <a:spLocks noGrp="1" noChangeArrowheads="1"/>
          </p:cNvSpPr>
          <p:nvPr>
            <p:ph type="body" idx="1"/>
          </p:nvPr>
        </p:nvSpPr>
        <p:spPr/>
        <p:txBody>
          <a:bodyPr/>
          <a:lstStyle/>
          <a:p>
            <a:r>
              <a:rPr lang="en-GB" altLang="el-GR" dirty="0" smtClean="0"/>
              <a:t>Binary trees</a:t>
            </a:r>
          </a:p>
          <a:p>
            <a:pPr lvl="1"/>
            <a:r>
              <a:rPr lang="en-GB" altLang="el-GR" dirty="0" smtClean="0"/>
              <a:t>Can become </a:t>
            </a:r>
            <a:r>
              <a:rPr lang="en-GB" altLang="el-GR" i="1" dirty="0" smtClean="0"/>
              <a:t>unbalanced</a:t>
            </a:r>
            <a:r>
              <a:rPr lang="en-GB" altLang="el-GR" dirty="0" smtClean="0"/>
              <a:t> and </a:t>
            </a:r>
            <a:r>
              <a:rPr lang="en-GB" altLang="el-GR" i="1" dirty="0" smtClean="0"/>
              <a:t>lose</a:t>
            </a:r>
            <a:r>
              <a:rPr lang="en-GB" altLang="el-GR" dirty="0" smtClean="0"/>
              <a:t> their good time complexity (big O)</a:t>
            </a:r>
          </a:p>
          <a:p>
            <a:pPr lvl="1"/>
            <a:r>
              <a:rPr lang="en-GB" altLang="el-GR" dirty="0" smtClean="0"/>
              <a:t>AVL trees are strict binary trees that </a:t>
            </a:r>
            <a:r>
              <a:rPr lang="en-GB" altLang="el-GR" i="1" dirty="0" smtClean="0"/>
              <a:t>overcome the balance </a:t>
            </a:r>
            <a:r>
              <a:rPr lang="en-GB" altLang="el-GR" i="1" dirty="0" smtClean="0"/>
              <a:t>problem</a:t>
            </a:r>
            <a:endParaRPr lang="en-GB" altLang="el-GR" dirty="0" smtClean="0"/>
          </a:p>
          <a:p>
            <a:r>
              <a:rPr lang="en-GB" altLang="el-GR" dirty="0" smtClean="0"/>
              <a:t>Multi-way trees</a:t>
            </a:r>
          </a:p>
          <a:p>
            <a:pPr lvl="1"/>
            <a:r>
              <a:rPr lang="en-GB" altLang="el-GR" dirty="0" smtClean="0"/>
              <a:t>B-Trees can be </a:t>
            </a:r>
            <a:r>
              <a:rPr lang="en-GB" altLang="el-GR" i="1" dirty="0" smtClean="0"/>
              <a:t>m</a:t>
            </a:r>
            <a:r>
              <a:rPr lang="en-GB" altLang="el-GR" dirty="0" smtClean="0"/>
              <a:t>-way, they can have any (odd) number of children</a:t>
            </a:r>
          </a:p>
          <a:p>
            <a:pPr lvl="1"/>
            <a:r>
              <a:rPr lang="en-GB" altLang="el-GR" dirty="0" smtClean="0"/>
              <a:t>One B-Tree, the 2-3 (or 3-way) B-Tree, </a:t>
            </a:r>
            <a:r>
              <a:rPr lang="en-GB" altLang="el-GR" i="1" dirty="0" smtClean="0"/>
              <a:t>approximates</a:t>
            </a:r>
            <a:r>
              <a:rPr lang="en-GB" altLang="el-GR" dirty="0" smtClean="0"/>
              <a:t> a permanently balanced binary tree, exchanging the AVL tree’s balancing operations for insertion and (more complex) deletion operations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B+- </a:t>
            </a:r>
            <a:r>
              <a:rPr lang="en-US" dirty="0" smtClean="0"/>
              <a:t>Tree</a:t>
            </a:r>
            <a:endParaRPr lang="en-US" dirty="0"/>
          </a:p>
        </p:txBody>
      </p:sp>
      <p:sp>
        <p:nvSpPr>
          <p:cNvPr id="68611" name="Rectangle 3"/>
          <p:cNvSpPr>
            <a:spLocks noGrp="1" noChangeArrowheads="1"/>
          </p:cNvSpPr>
          <p:nvPr>
            <p:ph type="body" idx="1"/>
          </p:nvPr>
        </p:nvSpPr>
        <p:spPr>
          <a:xfrm>
            <a:off x="457200" y="1905000"/>
            <a:ext cx="8229600" cy="4572000"/>
          </a:xfrm>
        </p:spPr>
        <p:txBody>
          <a:bodyPr/>
          <a:lstStyle/>
          <a:p>
            <a:pPr>
              <a:lnSpc>
                <a:spcPct val="80000"/>
              </a:lnSpc>
            </a:pPr>
            <a:r>
              <a:rPr lang="en-US" sz="2800" dirty="0" smtClean="0"/>
              <a:t>Special type of B-Tree in which </a:t>
            </a:r>
            <a:r>
              <a:rPr lang="en-US" sz="2800" dirty="0" smtClean="0">
                <a:solidFill>
                  <a:srgbClr val="FF0000"/>
                </a:solidFill>
              </a:rPr>
              <a:t>Data </a:t>
            </a:r>
            <a:r>
              <a:rPr lang="en-US" sz="2800" dirty="0">
                <a:solidFill>
                  <a:srgbClr val="FF0000"/>
                </a:solidFill>
              </a:rPr>
              <a:t>records are only stored in the leaves.</a:t>
            </a:r>
          </a:p>
          <a:p>
            <a:pPr>
              <a:lnSpc>
                <a:spcPct val="80000"/>
              </a:lnSpc>
            </a:pPr>
            <a:r>
              <a:rPr lang="en-US" sz="2800" dirty="0"/>
              <a:t>Internal nodes store just keys.</a:t>
            </a:r>
          </a:p>
          <a:p>
            <a:pPr>
              <a:lnSpc>
                <a:spcPct val="80000"/>
              </a:lnSpc>
            </a:pPr>
            <a:r>
              <a:rPr lang="en-US" sz="2800" dirty="0"/>
              <a:t>Keys are used for directing a search to the proper leaf.  </a:t>
            </a:r>
          </a:p>
          <a:p>
            <a:pPr>
              <a:lnSpc>
                <a:spcPct val="80000"/>
              </a:lnSpc>
            </a:pPr>
            <a:r>
              <a:rPr lang="en-US" sz="2800" dirty="0"/>
              <a:t>If a target key is less than a key in an internal node, then the pointer just to its left is followed. </a:t>
            </a:r>
          </a:p>
          <a:p>
            <a:pPr>
              <a:lnSpc>
                <a:spcPct val="80000"/>
              </a:lnSpc>
            </a:pPr>
            <a:r>
              <a:rPr lang="en-US" sz="2800" dirty="0"/>
              <a:t>If a target key is greater or equal to the key in the internal node, then the pointer to its right is followed. </a:t>
            </a:r>
          </a:p>
          <a:p>
            <a:pPr>
              <a:lnSpc>
                <a:spcPct val="80000"/>
              </a:lnSpc>
            </a:pPr>
            <a:r>
              <a:rPr lang="en-US" sz="2800" dirty="0"/>
              <a:t>B+ Tree combines features of ISAM (Indexed Sequential Access Method) and B Trees.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B+- Tree Characteristics Cont.</a:t>
            </a:r>
          </a:p>
        </p:txBody>
      </p:sp>
      <p:sp>
        <p:nvSpPr>
          <p:cNvPr id="96259" name="Rectangle 3"/>
          <p:cNvSpPr>
            <a:spLocks noGrp="1" noChangeArrowheads="1"/>
          </p:cNvSpPr>
          <p:nvPr>
            <p:ph type="body" idx="1"/>
          </p:nvPr>
        </p:nvSpPr>
        <p:spPr/>
        <p:txBody>
          <a:bodyPr/>
          <a:lstStyle/>
          <a:p>
            <a:r>
              <a:rPr lang="en-US"/>
              <a:t>Implemented on disk, it is likely that the leaves contain key, pointer pairs where the pointer field points to the record of data associated with the key. </a:t>
            </a:r>
          </a:p>
          <a:p>
            <a:pPr lvl="1"/>
            <a:r>
              <a:rPr lang="en-US"/>
              <a:t>allows the data file to exist separately from the B+ tree, which functions as an "index" giving an ordering to the data in the data file.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5123" name="Slide Number Placeholder 4"/>
          <p:cNvSpPr>
            <a:spLocks noGrp="1"/>
          </p:cNvSpPr>
          <p:nvPr>
            <p:ph type="sldNum" sz="quarter" idx="11"/>
          </p:nvPr>
        </p:nvSpPr>
        <p:spPr>
          <a:noFill/>
          <a:ln>
            <a:miter lim="800000"/>
            <a:headEnd/>
            <a:tailEnd/>
          </a:ln>
        </p:spPr>
        <p:txBody>
          <a:bodyPr/>
          <a:lstStyle/>
          <a:p>
            <a:fld id="{DC0F6D8C-1EA3-4FE7-9222-471D9E4DEBA9}" type="slidenum">
              <a:rPr lang="en-US" altLang="en-US" smtClean="0"/>
              <a:pPr/>
              <a:t>3</a:t>
            </a:fld>
            <a:endParaRPr lang="en-US" altLang="en-US" smtClean="0"/>
          </a:p>
        </p:txBody>
      </p:sp>
      <p:sp>
        <p:nvSpPr>
          <p:cNvPr id="5124" name="Rectangle 2"/>
          <p:cNvSpPr>
            <a:spLocks noGrp="1" noChangeArrowheads="1"/>
          </p:cNvSpPr>
          <p:nvPr>
            <p:ph type="title"/>
          </p:nvPr>
        </p:nvSpPr>
        <p:spPr/>
        <p:txBody>
          <a:bodyPr/>
          <a:lstStyle/>
          <a:p>
            <a:r>
              <a:rPr lang="en-US" altLang="el-GR" smtClean="0"/>
              <a:t>Motivation (cont.)</a:t>
            </a:r>
          </a:p>
        </p:txBody>
      </p:sp>
      <p:sp>
        <p:nvSpPr>
          <p:cNvPr id="5125" name="Rectangle 3"/>
          <p:cNvSpPr>
            <a:spLocks noGrp="1" noChangeArrowheads="1"/>
          </p:cNvSpPr>
          <p:nvPr>
            <p:ph type="body" idx="1"/>
          </p:nvPr>
        </p:nvSpPr>
        <p:spPr/>
        <p:txBody>
          <a:bodyPr/>
          <a:lstStyle/>
          <a:p>
            <a:r>
              <a:rPr lang="en-US" altLang="el-GR" smtClean="0"/>
              <a:t>Assume that we use an AVL tree to store about 20 million records</a:t>
            </a:r>
          </a:p>
          <a:p>
            <a:r>
              <a:rPr lang="en-US" altLang="el-GR" smtClean="0"/>
              <a:t>We end up with a </a:t>
            </a:r>
            <a:r>
              <a:rPr lang="en-US" altLang="el-GR" b="1" smtClean="0"/>
              <a:t>very</a:t>
            </a:r>
            <a:r>
              <a:rPr lang="en-US" altLang="el-GR" smtClean="0"/>
              <a:t> deep binary tree with lots of different disk accesses; log</a:t>
            </a:r>
            <a:r>
              <a:rPr lang="en-US" altLang="el-GR" baseline="-25000" smtClean="0"/>
              <a:t>2 </a:t>
            </a:r>
            <a:r>
              <a:rPr lang="en-US" altLang="el-GR" smtClean="0"/>
              <a:t>20,000,000 is about 24, so this takes about 0.2 seconds  </a:t>
            </a:r>
          </a:p>
          <a:p>
            <a:r>
              <a:rPr lang="en-US" altLang="el-GR" smtClean="0"/>
              <a:t>We know we can’t improve on the log </a:t>
            </a:r>
            <a:r>
              <a:rPr lang="en-US" altLang="el-GR" i="1" smtClean="0"/>
              <a:t>n </a:t>
            </a:r>
            <a:r>
              <a:rPr lang="en-US" altLang="el-GR" smtClean="0"/>
              <a:t>lower</a:t>
            </a:r>
            <a:r>
              <a:rPr lang="en-US" altLang="el-GR" i="1" smtClean="0"/>
              <a:t> </a:t>
            </a:r>
            <a:r>
              <a:rPr lang="en-US" altLang="el-GR" smtClean="0"/>
              <a:t>bound on search for a binary tree</a:t>
            </a:r>
          </a:p>
          <a:p>
            <a:r>
              <a:rPr lang="en-US" altLang="el-GR" smtClean="0"/>
              <a:t>But, the solution is to use more branches and thus reduce the height of the tree!</a:t>
            </a:r>
          </a:p>
          <a:p>
            <a:pPr lvl="1"/>
            <a:r>
              <a:rPr lang="en-US" altLang="el-GR" smtClean="0"/>
              <a:t>As branching increases, depth decreases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6147" name="Slide Number Placeholder 4"/>
          <p:cNvSpPr>
            <a:spLocks noGrp="1"/>
          </p:cNvSpPr>
          <p:nvPr>
            <p:ph type="sldNum" sz="quarter" idx="11"/>
          </p:nvPr>
        </p:nvSpPr>
        <p:spPr>
          <a:noFill/>
          <a:ln>
            <a:miter lim="800000"/>
            <a:headEnd/>
            <a:tailEnd/>
          </a:ln>
        </p:spPr>
        <p:txBody>
          <a:bodyPr/>
          <a:lstStyle/>
          <a:p>
            <a:fld id="{06DF45D3-56FE-4B91-940D-E1A956349339}" type="slidenum">
              <a:rPr lang="en-US" altLang="en-US" smtClean="0"/>
              <a:pPr/>
              <a:t>4</a:t>
            </a:fld>
            <a:endParaRPr lang="en-US" altLang="en-US" smtClean="0"/>
          </a:p>
        </p:txBody>
      </p:sp>
      <p:sp>
        <p:nvSpPr>
          <p:cNvPr id="6148" name="Rectangle 2"/>
          <p:cNvSpPr>
            <a:spLocks noGrp="1" noChangeArrowheads="1"/>
          </p:cNvSpPr>
          <p:nvPr>
            <p:ph type="title"/>
          </p:nvPr>
        </p:nvSpPr>
        <p:spPr/>
        <p:txBody>
          <a:bodyPr/>
          <a:lstStyle/>
          <a:p>
            <a:r>
              <a:rPr lang="en-US" altLang="el-GR" smtClean="0"/>
              <a:t>Definition of a B-tree</a:t>
            </a:r>
          </a:p>
        </p:txBody>
      </p:sp>
      <p:sp>
        <p:nvSpPr>
          <p:cNvPr id="6149" name="Rectangle 3"/>
          <p:cNvSpPr>
            <a:spLocks noGrp="1" noChangeArrowheads="1"/>
          </p:cNvSpPr>
          <p:nvPr>
            <p:ph type="body" idx="1"/>
          </p:nvPr>
        </p:nvSpPr>
        <p:spPr/>
        <p:txBody>
          <a:bodyPr/>
          <a:lstStyle/>
          <a:p>
            <a:r>
              <a:rPr lang="en-US" altLang="el-GR" dirty="0" smtClean="0"/>
              <a:t>A B-tree of order </a:t>
            </a:r>
            <a:r>
              <a:rPr lang="en-US" altLang="el-GR" i="1" dirty="0" smtClean="0"/>
              <a:t>m</a:t>
            </a:r>
            <a:r>
              <a:rPr lang="en-US" altLang="el-GR" dirty="0" smtClean="0"/>
              <a:t> is an </a:t>
            </a:r>
            <a:r>
              <a:rPr lang="en-US" altLang="el-GR" i="1" dirty="0" smtClean="0"/>
              <a:t>m</a:t>
            </a:r>
            <a:r>
              <a:rPr lang="en-US" altLang="el-GR" dirty="0" smtClean="0"/>
              <a:t>-way tree (i.e., a tree where each node may have up to </a:t>
            </a:r>
            <a:r>
              <a:rPr lang="en-US" altLang="el-GR" i="1" dirty="0" smtClean="0"/>
              <a:t>m</a:t>
            </a:r>
            <a:r>
              <a:rPr lang="en-US" altLang="el-GR" dirty="0" smtClean="0"/>
              <a:t> children) in which:</a:t>
            </a:r>
          </a:p>
          <a:p>
            <a:pPr lvl="1">
              <a:buFont typeface="Symbol" pitchFamily="18" charset="2"/>
              <a:buNone/>
            </a:pPr>
            <a:r>
              <a:rPr lang="en-US" altLang="el-GR" dirty="0" smtClean="0"/>
              <a:t>1.	the number of keys in each non-leaf node is one less than the number of its children and these keys partition the keys in the children in the fashion of a search tree</a:t>
            </a:r>
          </a:p>
          <a:p>
            <a:pPr lvl="1">
              <a:buFont typeface="Symbol" pitchFamily="18" charset="2"/>
              <a:buNone/>
            </a:pPr>
            <a:r>
              <a:rPr lang="en-US" altLang="el-GR" dirty="0" smtClean="0"/>
              <a:t>2.	all leaves are on the same level</a:t>
            </a:r>
          </a:p>
          <a:p>
            <a:pPr lvl="1">
              <a:buFont typeface="Symbol" pitchFamily="18" charset="2"/>
              <a:buNone/>
            </a:pPr>
            <a:r>
              <a:rPr lang="en-US" altLang="el-GR" dirty="0" smtClean="0"/>
              <a:t>3.	all non-leaf nodes except the root have at least </a:t>
            </a:r>
            <a:r>
              <a:rPr lang="en-US" altLang="el-GR" dirty="0" smtClean="0">
                <a:sym typeface="Symbol" pitchFamily="18" charset="2"/>
              </a:rPr>
              <a:t></a:t>
            </a:r>
            <a:r>
              <a:rPr lang="en-US" altLang="el-GR" i="1" dirty="0" smtClean="0"/>
              <a:t>m </a:t>
            </a:r>
            <a:r>
              <a:rPr lang="en-US" altLang="el-GR" dirty="0" smtClean="0"/>
              <a:t>/ 2</a:t>
            </a:r>
            <a:r>
              <a:rPr lang="en-US" altLang="el-GR" dirty="0" smtClean="0">
                <a:sym typeface="Symbol" pitchFamily="18" charset="2"/>
              </a:rPr>
              <a:t></a:t>
            </a:r>
            <a:r>
              <a:rPr lang="en-US" altLang="el-GR" dirty="0" smtClean="0"/>
              <a:t> children</a:t>
            </a:r>
          </a:p>
          <a:p>
            <a:pPr lvl="1">
              <a:buFont typeface="Symbol" pitchFamily="18" charset="2"/>
              <a:buNone/>
            </a:pPr>
            <a:r>
              <a:rPr lang="en-US" altLang="el-GR" dirty="0" smtClean="0"/>
              <a:t>4.	the root is either a leaf node, or it has from two to </a:t>
            </a:r>
            <a:r>
              <a:rPr lang="en-US" altLang="el-GR" i="1" dirty="0" smtClean="0"/>
              <a:t>m</a:t>
            </a:r>
            <a:r>
              <a:rPr lang="en-US" altLang="el-GR" dirty="0" smtClean="0"/>
              <a:t> children</a:t>
            </a:r>
          </a:p>
          <a:p>
            <a:pPr lvl="1">
              <a:buFont typeface="Symbol" pitchFamily="18" charset="2"/>
              <a:buNone/>
            </a:pPr>
            <a:r>
              <a:rPr lang="en-US" altLang="el-GR" dirty="0" smtClean="0"/>
              <a:t>5.	a leaf node contains no more than </a:t>
            </a:r>
            <a:r>
              <a:rPr lang="en-US" altLang="el-GR" i="1" dirty="0" smtClean="0"/>
              <a:t>m</a:t>
            </a:r>
            <a:r>
              <a:rPr lang="en-US" altLang="el-GR" dirty="0" smtClean="0"/>
              <a:t> – 1 keys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7171" name="Slide Number Placeholder 3"/>
          <p:cNvSpPr>
            <a:spLocks noGrp="1"/>
          </p:cNvSpPr>
          <p:nvPr>
            <p:ph type="sldNum" sz="quarter" idx="11"/>
          </p:nvPr>
        </p:nvSpPr>
        <p:spPr>
          <a:noFill/>
          <a:ln>
            <a:miter lim="800000"/>
            <a:headEnd/>
            <a:tailEnd/>
          </a:ln>
        </p:spPr>
        <p:txBody>
          <a:bodyPr/>
          <a:lstStyle/>
          <a:p>
            <a:fld id="{DAE4C4D1-7F63-4B82-B1B8-D0B42DF0AAB7}" type="slidenum">
              <a:rPr lang="en-US" altLang="en-US" smtClean="0"/>
              <a:pPr/>
              <a:t>5</a:t>
            </a:fld>
            <a:endParaRPr lang="en-US" altLang="en-US" smtClean="0"/>
          </a:p>
        </p:txBody>
      </p:sp>
      <p:grpSp>
        <p:nvGrpSpPr>
          <p:cNvPr id="7172" name="Group 143"/>
          <p:cNvGrpSpPr>
            <a:grpSpLocks/>
          </p:cNvGrpSpPr>
          <p:nvPr/>
        </p:nvGrpSpPr>
        <p:grpSpPr bwMode="auto">
          <a:xfrm>
            <a:off x="3810000" y="3833813"/>
            <a:ext cx="2384425" cy="366712"/>
            <a:chOff x="2400" y="2415"/>
            <a:chExt cx="1502" cy="231"/>
          </a:xfrm>
        </p:grpSpPr>
        <p:grpSp>
          <p:nvGrpSpPr>
            <p:cNvPr id="7270" name="Group 139"/>
            <p:cNvGrpSpPr>
              <a:grpSpLocks/>
            </p:cNvGrpSpPr>
            <p:nvPr/>
          </p:nvGrpSpPr>
          <p:grpSpPr bwMode="auto">
            <a:xfrm>
              <a:off x="3305" y="2415"/>
              <a:ext cx="302" cy="225"/>
              <a:chOff x="3305" y="2426"/>
              <a:chExt cx="302" cy="225"/>
            </a:xfrm>
          </p:grpSpPr>
          <p:sp>
            <p:nvSpPr>
              <p:cNvPr id="7283"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84" name="Line 129"/>
              <p:cNvSpPr>
                <a:spLocks noChangeShapeType="1"/>
              </p:cNvSpPr>
              <p:nvPr/>
            </p:nvSpPr>
            <p:spPr bwMode="auto">
              <a:xfrm flipH="1">
                <a:off x="3305" y="2426"/>
                <a:ext cx="302" cy="225"/>
              </a:xfrm>
              <a:prstGeom prst="line">
                <a:avLst/>
              </a:prstGeom>
              <a:noFill/>
              <a:ln w="9525">
                <a:solidFill>
                  <a:srgbClr val="000000"/>
                </a:solidFill>
                <a:round/>
                <a:headEnd/>
                <a:tailEnd/>
              </a:ln>
            </p:spPr>
            <p:txBody>
              <a:bodyPr/>
              <a:lstStyle/>
              <a:p>
                <a:endParaRPr lang="en-IN"/>
              </a:p>
            </p:txBody>
          </p:sp>
        </p:grpSp>
        <p:grpSp>
          <p:nvGrpSpPr>
            <p:cNvPr id="7271" name="Group 140"/>
            <p:cNvGrpSpPr>
              <a:grpSpLocks/>
            </p:cNvGrpSpPr>
            <p:nvPr/>
          </p:nvGrpSpPr>
          <p:grpSpPr bwMode="auto">
            <a:xfrm>
              <a:off x="2997" y="2415"/>
              <a:ext cx="308" cy="231"/>
              <a:chOff x="2997" y="2426"/>
              <a:chExt cx="308" cy="231"/>
            </a:xfrm>
          </p:grpSpPr>
          <p:sp>
            <p:nvSpPr>
              <p:cNvPr id="7281"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82" name="Line 130"/>
              <p:cNvSpPr>
                <a:spLocks noChangeShapeType="1"/>
              </p:cNvSpPr>
              <p:nvPr/>
            </p:nvSpPr>
            <p:spPr bwMode="auto">
              <a:xfrm flipH="1">
                <a:off x="2997" y="2432"/>
                <a:ext cx="302" cy="225"/>
              </a:xfrm>
              <a:prstGeom prst="line">
                <a:avLst/>
              </a:prstGeom>
              <a:noFill/>
              <a:ln w="9525">
                <a:solidFill>
                  <a:srgbClr val="000000"/>
                </a:solidFill>
                <a:round/>
                <a:headEnd/>
                <a:tailEnd/>
              </a:ln>
            </p:spPr>
            <p:txBody>
              <a:bodyPr/>
              <a:lstStyle/>
              <a:p>
                <a:endParaRPr lang="en-IN"/>
              </a:p>
            </p:txBody>
          </p:sp>
        </p:grpSp>
        <p:grpSp>
          <p:nvGrpSpPr>
            <p:cNvPr id="7272" name="Group 141"/>
            <p:cNvGrpSpPr>
              <a:grpSpLocks/>
            </p:cNvGrpSpPr>
            <p:nvPr/>
          </p:nvGrpSpPr>
          <p:grpSpPr bwMode="auto">
            <a:xfrm>
              <a:off x="2702" y="2415"/>
              <a:ext cx="309" cy="231"/>
              <a:chOff x="2702" y="2426"/>
              <a:chExt cx="309" cy="231"/>
            </a:xfrm>
          </p:grpSpPr>
          <p:sp>
            <p:nvSpPr>
              <p:cNvPr id="7279"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80" name="Line 131"/>
              <p:cNvSpPr>
                <a:spLocks noChangeShapeType="1"/>
              </p:cNvSpPr>
              <p:nvPr/>
            </p:nvSpPr>
            <p:spPr bwMode="auto">
              <a:xfrm flipH="1">
                <a:off x="2709" y="2432"/>
                <a:ext cx="302" cy="225"/>
              </a:xfrm>
              <a:prstGeom prst="line">
                <a:avLst/>
              </a:prstGeom>
              <a:noFill/>
              <a:ln w="9525">
                <a:solidFill>
                  <a:srgbClr val="000000"/>
                </a:solidFill>
                <a:round/>
                <a:headEnd/>
                <a:tailEnd/>
              </a:ln>
            </p:spPr>
            <p:txBody>
              <a:bodyPr/>
              <a:lstStyle/>
              <a:p>
                <a:endParaRPr lang="en-IN"/>
              </a:p>
            </p:txBody>
          </p:sp>
        </p:grpSp>
        <p:grpSp>
          <p:nvGrpSpPr>
            <p:cNvPr id="7273" name="Group 142"/>
            <p:cNvGrpSpPr>
              <a:grpSpLocks/>
            </p:cNvGrpSpPr>
            <p:nvPr/>
          </p:nvGrpSpPr>
          <p:grpSpPr bwMode="auto">
            <a:xfrm>
              <a:off x="2400" y="2415"/>
              <a:ext cx="323" cy="231"/>
              <a:chOff x="2400" y="2426"/>
              <a:chExt cx="323" cy="231"/>
            </a:xfrm>
          </p:grpSpPr>
          <p:sp>
            <p:nvSpPr>
              <p:cNvPr id="7277"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78" name="Line 132"/>
              <p:cNvSpPr>
                <a:spLocks noChangeShapeType="1"/>
              </p:cNvSpPr>
              <p:nvPr/>
            </p:nvSpPr>
            <p:spPr bwMode="auto">
              <a:xfrm flipH="1">
                <a:off x="2421" y="2432"/>
                <a:ext cx="302" cy="225"/>
              </a:xfrm>
              <a:prstGeom prst="line">
                <a:avLst/>
              </a:prstGeom>
              <a:noFill/>
              <a:ln w="9525">
                <a:solidFill>
                  <a:srgbClr val="000000"/>
                </a:solidFill>
                <a:round/>
                <a:headEnd/>
                <a:tailEnd/>
              </a:ln>
            </p:spPr>
            <p:txBody>
              <a:bodyPr/>
              <a:lstStyle/>
              <a:p>
                <a:endParaRPr lang="en-IN"/>
              </a:p>
            </p:txBody>
          </p:sp>
        </p:grpSp>
        <p:grpSp>
          <p:nvGrpSpPr>
            <p:cNvPr id="7274" name="Group 138"/>
            <p:cNvGrpSpPr>
              <a:grpSpLocks/>
            </p:cNvGrpSpPr>
            <p:nvPr/>
          </p:nvGrpSpPr>
          <p:grpSpPr bwMode="auto">
            <a:xfrm>
              <a:off x="3600" y="2415"/>
              <a:ext cx="302" cy="225"/>
              <a:chOff x="3600" y="2415"/>
              <a:chExt cx="302" cy="225"/>
            </a:xfrm>
          </p:grpSpPr>
          <p:sp>
            <p:nvSpPr>
              <p:cNvPr id="7275"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76" name="Line 134"/>
              <p:cNvSpPr>
                <a:spLocks noChangeShapeType="1"/>
              </p:cNvSpPr>
              <p:nvPr/>
            </p:nvSpPr>
            <p:spPr bwMode="auto">
              <a:xfrm flipH="1">
                <a:off x="3600" y="2415"/>
                <a:ext cx="302" cy="225"/>
              </a:xfrm>
              <a:prstGeom prst="line">
                <a:avLst/>
              </a:prstGeom>
              <a:noFill/>
              <a:ln w="9525">
                <a:solidFill>
                  <a:srgbClr val="000000"/>
                </a:solidFill>
                <a:round/>
                <a:headEnd/>
                <a:tailEnd/>
              </a:ln>
            </p:spPr>
            <p:txBody>
              <a:bodyPr/>
              <a:lstStyle/>
              <a:p>
                <a:endParaRPr lang="en-IN"/>
              </a:p>
            </p:txBody>
          </p:sp>
        </p:grpSp>
      </p:grpSp>
      <p:sp>
        <p:nvSpPr>
          <p:cNvPr id="7173" name="Line 137"/>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7174" name="Line 136"/>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7175" name="Rectangle 2"/>
          <p:cNvSpPr>
            <a:spLocks noGrp="1" noChangeArrowheads="1"/>
          </p:cNvSpPr>
          <p:nvPr>
            <p:ph type="title"/>
          </p:nvPr>
        </p:nvSpPr>
        <p:spPr/>
        <p:txBody>
          <a:bodyPr/>
          <a:lstStyle/>
          <a:p>
            <a:r>
              <a:rPr lang="en-US" altLang="el-GR" smtClean="0"/>
              <a:t>An example B-Tree</a:t>
            </a:r>
          </a:p>
        </p:txBody>
      </p:sp>
      <p:sp>
        <p:nvSpPr>
          <p:cNvPr id="7176" name="Line 3"/>
          <p:cNvSpPr>
            <a:spLocks noChangeShapeType="1"/>
          </p:cNvSpPr>
          <p:nvPr/>
        </p:nvSpPr>
        <p:spPr bwMode="auto">
          <a:xfrm flipH="1">
            <a:off x="1577975" y="2316163"/>
            <a:ext cx="1797050" cy="241300"/>
          </a:xfrm>
          <a:prstGeom prst="line">
            <a:avLst/>
          </a:prstGeom>
          <a:noFill/>
          <a:ln w="9525">
            <a:solidFill>
              <a:srgbClr val="000000"/>
            </a:solidFill>
            <a:round/>
            <a:headEnd/>
            <a:tailEnd/>
          </a:ln>
        </p:spPr>
        <p:txBody>
          <a:bodyPr/>
          <a:lstStyle/>
          <a:p>
            <a:endParaRPr lang="en-IN"/>
          </a:p>
        </p:txBody>
      </p:sp>
      <p:sp>
        <p:nvSpPr>
          <p:cNvPr id="7177" name="Line 4"/>
          <p:cNvSpPr>
            <a:spLocks noChangeShapeType="1"/>
          </p:cNvSpPr>
          <p:nvPr/>
        </p:nvSpPr>
        <p:spPr bwMode="auto">
          <a:xfrm>
            <a:off x="3810000" y="2286000"/>
            <a:ext cx="3995738" cy="1493838"/>
          </a:xfrm>
          <a:prstGeom prst="line">
            <a:avLst/>
          </a:prstGeom>
          <a:noFill/>
          <a:ln w="9525">
            <a:solidFill>
              <a:srgbClr val="000000"/>
            </a:solidFill>
            <a:round/>
            <a:headEnd/>
            <a:tailEnd/>
          </a:ln>
        </p:spPr>
        <p:txBody>
          <a:bodyPr/>
          <a:lstStyle/>
          <a:p>
            <a:endParaRPr lang="en-IN"/>
          </a:p>
        </p:txBody>
      </p:sp>
      <p:sp>
        <p:nvSpPr>
          <p:cNvPr id="7178" name="Line 5"/>
          <p:cNvSpPr>
            <a:spLocks noChangeShapeType="1"/>
          </p:cNvSpPr>
          <p:nvPr/>
        </p:nvSpPr>
        <p:spPr bwMode="auto">
          <a:xfrm>
            <a:off x="2098675" y="2832100"/>
            <a:ext cx="2854325" cy="901700"/>
          </a:xfrm>
          <a:prstGeom prst="line">
            <a:avLst/>
          </a:prstGeom>
          <a:noFill/>
          <a:ln w="9525">
            <a:solidFill>
              <a:srgbClr val="000000"/>
            </a:solidFill>
            <a:round/>
            <a:headEnd/>
            <a:tailEnd/>
          </a:ln>
        </p:spPr>
        <p:txBody>
          <a:bodyPr/>
          <a:lstStyle/>
          <a:p>
            <a:endParaRPr lang="en-IN"/>
          </a:p>
        </p:txBody>
      </p:sp>
      <p:sp>
        <p:nvSpPr>
          <p:cNvPr id="7179" name="Line 6"/>
          <p:cNvSpPr>
            <a:spLocks noChangeShapeType="1"/>
          </p:cNvSpPr>
          <p:nvPr/>
        </p:nvSpPr>
        <p:spPr bwMode="auto">
          <a:xfrm>
            <a:off x="1828800" y="2971800"/>
            <a:ext cx="1143000" cy="838200"/>
          </a:xfrm>
          <a:prstGeom prst="line">
            <a:avLst/>
          </a:prstGeom>
          <a:noFill/>
          <a:ln w="9525">
            <a:solidFill>
              <a:srgbClr val="000000"/>
            </a:solidFill>
            <a:round/>
            <a:headEnd/>
            <a:tailEnd/>
          </a:ln>
        </p:spPr>
        <p:txBody>
          <a:bodyPr/>
          <a:lstStyle/>
          <a:p>
            <a:endParaRPr lang="en-IN"/>
          </a:p>
        </p:txBody>
      </p:sp>
      <p:sp>
        <p:nvSpPr>
          <p:cNvPr id="7180" name="Line 7"/>
          <p:cNvSpPr>
            <a:spLocks noChangeShapeType="1"/>
          </p:cNvSpPr>
          <p:nvPr/>
        </p:nvSpPr>
        <p:spPr bwMode="auto">
          <a:xfrm flipH="1">
            <a:off x="1219200" y="2817813"/>
            <a:ext cx="120650" cy="992187"/>
          </a:xfrm>
          <a:prstGeom prst="line">
            <a:avLst/>
          </a:prstGeom>
          <a:noFill/>
          <a:ln w="9525">
            <a:solidFill>
              <a:srgbClr val="000000"/>
            </a:solidFill>
            <a:round/>
            <a:headEnd/>
            <a:tailEnd/>
          </a:ln>
        </p:spPr>
        <p:txBody>
          <a:bodyPr/>
          <a:lstStyle/>
          <a:p>
            <a:endParaRPr lang="en-IN"/>
          </a:p>
        </p:txBody>
      </p:sp>
      <p:sp>
        <p:nvSpPr>
          <p:cNvPr id="7181" name="Line 8"/>
          <p:cNvSpPr>
            <a:spLocks noChangeShapeType="1"/>
          </p:cNvSpPr>
          <p:nvPr/>
        </p:nvSpPr>
        <p:spPr bwMode="auto">
          <a:xfrm flipH="1">
            <a:off x="5867400" y="3962400"/>
            <a:ext cx="2209800" cy="1371600"/>
          </a:xfrm>
          <a:prstGeom prst="line">
            <a:avLst/>
          </a:prstGeom>
          <a:noFill/>
          <a:ln w="9525">
            <a:solidFill>
              <a:srgbClr val="000000"/>
            </a:solidFill>
            <a:round/>
            <a:headEnd/>
            <a:tailEnd/>
          </a:ln>
        </p:spPr>
        <p:txBody>
          <a:bodyPr/>
          <a:lstStyle/>
          <a:p>
            <a:endParaRPr lang="en-IN"/>
          </a:p>
        </p:txBody>
      </p:sp>
      <p:sp>
        <p:nvSpPr>
          <p:cNvPr id="7182" name="Line 9"/>
          <p:cNvSpPr>
            <a:spLocks noChangeShapeType="1"/>
          </p:cNvSpPr>
          <p:nvPr/>
        </p:nvSpPr>
        <p:spPr bwMode="auto">
          <a:xfrm flipH="1">
            <a:off x="1828800" y="3962400"/>
            <a:ext cx="5334000" cy="1371600"/>
          </a:xfrm>
          <a:prstGeom prst="line">
            <a:avLst/>
          </a:prstGeom>
          <a:noFill/>
          <a:ln w="9525">
            <a:solidFill>
              <a:srgbClr val="000000"/>
            </a:solidFill>
            <a:round/>
            <a:headEnd/>
            <a:tailEnd/>
          </a:ln>
        </p:spPr>
        <p:txBody>
          <a:bodyPr/>
          <a:lstStyle/>
          <a:p>
            <a:endParaRPr lang="en-IN"/>
          </a:p>
        </p:txBody>
      </p:sp>
      <p:sp>
        <p:nvSpPr>
          <p:cNvPr id="7183" name="Text Box 10"/>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4" name="Text Box 11"/>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5" name="Text Box 12"/>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6" name="Text Box 13"/>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7" name="Text Box 14"/>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8" name="Text Box 27"/>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9" name="Text Box 28"/>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90" name="Text Box 29"/>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91" name="Text Box 30"/>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92" name="Text Box 31"/>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51</a:t>
            </a:r>
          </a:p>
        </p:txBody>
      </p:sp>
      <p:sp>
        <p:nvSpPr>
          <p:cNvPr id="7193" name="Text Box 32"/>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62</a:t>
            </a:r>
          </a:p>
        </p:txBody>
      </p:sp>
      <p:sp>
        <p:nvSpPr>
          <p:cNvPr id="7194" name="Text Box 33"/>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42</a:t>
            </a:r>
          </a:p>
        </p:txBody>
      </p:sp>
      <p:sp>
        <p:nvSpPr>
          <p:cNvPr id="7195" name="Text Box 57"/>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7196" name="Text Box 58"/>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7197" name="Text Box 73"/>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grpSp>
        <p:nvGrpSpPr>
          <p:cNvPr id="7198" name="Group 79"/>
          <p:cNvGrpSpPr>
            <a:grpSpLocks/>
          </p:cNvGrpSpPr>
          <p:nvPr/>
        </p:nvGrpSpPr>
        <p:grpSpPr bwMode="auto">
          <a:xfrm>
            <a:off x="6999288" y="5424488"/>
            <a:ext cx="1916112" cy="366712"/>
            <a:chOff x="4011" y="2730"/>
            <a:chExt cx="1207" cy="231"/>
          </a:xfrm>
        </p:grpSpPr>
        <p:sp>
          <p:nvSpPr>
            <p:cNvPr id="7262"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3"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4"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5"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6" name="Line 55"/>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IN"/>
            </a:p>
          </p:txBody>
        </p:sp>
        <p:sp>
          <p:nvSpPr>
            <p:cNvPr id="7267" name="Line 76"/>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IN"/>
            </a:p>
          </p:txBody>
        </p:sp>
        <p:sp>
          <p:nvSpPr>
            <p:cNvPr id="7268" name="Line 77"/>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IN"/>
            </a:p>
          </p:txBody>
        </p:sp>
        <p:sp>
          <p:nvSpPr>
            <p:cNvPr id="7269" name="Line 78"/>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IN"/>
            </a:p>
          </p:txBody>
        </p:sp>
      </p:grpSp>
      <p:grpSp>
        <p:nvGrpSpPr>
          <p:cNvPr id="7199" name="Group 80"/>
          <p:cNvGrpSpPr>
            <a:grpSpLocks/>
          </p:cNvGrpSpPr>
          <p:nvPr/>
        </p:nvGrpSpPr>
        <p:grpSpPr bwMode="auto">
          <a:xfrm>
            <a:off x="4941888" y="5424488"/>
            <a:ext cx="1916112" cy="366712"/>
            <a:chOff x="4011" y="2730"/>
            <a:chExt cx="1207" cy="231"/>
          </a:xfrm>
        </p:grpSpPr>
        <p:sp>
          <p:nvSpPr>
            <p:cNvPr id="7254"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5"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6"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7"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8" name="Line 85"/>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IN"/>
            </a:p>
          </p:txBody>
        </p:sp>
        <p:sp>
          <p:nvSpPr>
            <p:cNvPr id="7259" name="Line 86"/>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IN"/>
            </a:p>
          </p:txBody>
        </p:sp>
        <p:sp>
          <p:nvSpPr>
            <p:cNvPr id="7260" name="Line 87"/>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IN"/>
            </a:p>
          </p:txBody>
        </p:sp>
        <p:sp>
          <p:nvSpPr>
            <p:cNvPr id="7261" name="Line 88"/>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IN"/>
            </a:p>
          </p:txBody>
        </p:sp>
      </p:grpSp>
      <p:grpSp>
        <p:nvGrpSpPr>
          <p:cNvPr id="7200" name="Group 89"/>
          <p:cNvGrpSpPr>
            <a:grpSpLocks/>
          </p:cNvGrpSpPr>
          <p:nvPr/>
        </p:nvGrpSpPr>
        <p:grpSpPr bwMode="auto">
          <a:xfrm>
            <a:off x="2808288" y="5424488"/>
            <a:ext cx="1916112" cy="366712"/>
            <a:chOff x="4011" y="2730"/>
            <a:chExt cx="1207" cy="231"/>
          </a:xfrm>
        </p:grpSpPr>
        <p:sp>
          <p:nvSpPr>
            <p:cNvPr id="7246"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7"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8"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9"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0" name="Line 94"/>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IN"/>
            </a:p>
          </p:txBody>
        </p:sp>
        <p:sp>
          <p:nvSpPr>
            <p:cNvPr id="7251" name="Line 95"/>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IN"/>
            </a:p>
          </p:txBody>
        </p:sp>
        <p:sp>
          <p:nvSpPr>
            <p:cNvPr id="7252" name="Line 96"/>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IN"/>
            </a:p>
          </p:txBody>
        </p:sp>
        <p:sp>
          <p:nvSpPr>
            <p:cNvPr id="7253" name="Line 97"/>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IN"/>
            </a:p>
          </p:txBody>
        </p:sp>
      </p:grpSp>
      <p:grpSp>
        <p:nvGrpSpPr>
          <p:cNvPr id="7201" name="Group 98"/>
          <p:cNvGrpSpPr>
            <a:grpSpLocks/>
          </p:cNvGrpSpPr>
          <p:nvPr/>
        </p:nvGrpSpPr>
        <p:grpSpPr bwMode="auto">
          <a:xfrm>
            <a:off x="152400" y="3851275"/>
            <a:ext cx="1916113" cy="366713"/>
            <a:chOff x="4011" y="2730"/>
            <a:chExt cx="1207" cy="231"/>
          </a:xfrm>
        </p:grpSpPr>
        <p:sp>
          <p:nvSpPr>
            <p:cNvPr id="7238"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9"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0"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1"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2" name="Line 103"/>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IN"/>
            </a:p>
          </p:txBody>
        </p:sp>
        <p:sp>
          <p:nvSpPr>
            <p:cNvPr id="7243" name="Line 104"/>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IN"/>
            </a:p>
          </p:txBody>
        </p:sp>
        <p:sp>
          <p:nvSpPr>
            <p:cNvPr id="7244" name="Line 105"/>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IN"/>
            </a:p>
          </p:txBody>
        </p:sp>
        <p:sp>
          <p:nvSpPr>
            <p:cNvPr id="7245" name="Line 106"/>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IN"/>
            </a:p>
          </p:txBody>
        </p:sp>
      </p:grpSp>
      <p:grpSp>
        <p:nvGrpSpPr>
          <p:cNvPr id="7202" name="Group 116"/>
          <p:cNvGrpSpPr>
            <a:grpSpLocks/>
          </p:cNvGrpSpPr>
          <p:nvPr/>
        </p:nvGrpSpPr>
        <p:grpSpPr bwMode="auto">
          <a:xfrm>
            <a:off x="1154113" y="5424488"/>
            <a:ext cx="1436687" cy="366712"/>
            <a:chOff x="336" y="3369"/>
            <a:chExt cx="905" cy="231"/>
          </a:xfrm>
        </p:grpSpPr>
        <p:sp>
          <p:nvSpPr>
            <p:cNvPr id="7232"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3"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4"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5" name="Line 113"/>
            <p:cNvSpPr>
              <a:spLocks noChangeShapeType="1"/>
            </p:cNvSpPr>
            <p:nvPr/>
          </p:nvSpPr>
          <p:spPr bwMode="auto">
            <a:xfrm flipH="1">
              <a:off x="933" y="3375"/>
              <a:ext cx="302" cy="225"/>
            </a:xfrm>
            <a:prstGeom prst="line">
              <a:avLst/>
            </a:prstGeom>
            <a:noFill/>
            <a:ln w="9525">
              <a:solidFill>
                <a:srgbClr val="000000"/>
              </a:solidFill>
              <a:round/>
              <a:headEnd/>
              <a:tailEnd/>
            </a:ln>
          </p:spPr>
          <p:txBody>
            <a:bodyPr/>
            <a:lstStyle/>
            <a:p>
              <a:endParaRPr lang="en-IN"/>
            </a:p>
          </p:txBody>
        </p:sp>
        <p:sp>
          <p:nvSpPr>
            <p:cNvPr id="7236" name="Line 114"/>
            <p:cNvSpPr>
              <a:spLocks noChangeShapeType="1"/>
            </p:cNvSpPr>
            <p:nvPr/>
          </p:nvSpPr>
          <p:spPr bwMode="auto">
            <a:xfrm flipH="1">
              <a:off x="645" y="3375"/>
              <a:ext cx="302" cy="225"/>
            </a:xfrm>
            <a:prstGeom prst="line">
              <a:avLst/>
            </a:prstGeom>
            <a:noFill/>
            <a:ln w="9525">
              <a:solidFill>
                <a:srgbClr val="000000"/>
              </a:solidFill>
              <a:round/>
              <a:headEnd/>
              <a:tailEnd/>
            </a:ln>
          </p:spPr>
          <p:txBody>
            <a:bodyPr/>
            <a:lstStyle/>
            <a:p>
              <a:endParaRPr lang="en-IN"/>
            </a:p>
          </p:txBody>
        </p:sp>
        <p:sp>
          <p:nvSpPr>
            <p:cNvPr id="7237" name="Line 115"/>
            <p:cNvSpPr>
              <a:spLocks noChangeShapeType="1"/>
            </p:cNvSpPr>
            <p:nvPr/>
          </p:nvSpPr>
          <p:spPr bwMode="auto">
            <a:xfrm flipH="1">
              <a:off x="357" y="3375"/>
              <a:ext cx="302" cy="225"/>
            </a:xfrm>
            <a:prstGeom prst="line">
              <a:avLst/>
            </a:prstGeom>
            <a:noFill/>
            <a:ln w="9525">
              <a:solidFill>
                <a:srgbClr val="000000"/>
              </a:solidFill>
              <a:round/>
              <a:headEnd/>
              <a:tailEnd/>
            </a:ln>
          </p:spPr>
          <p:txBody>
            <a:bodyPr/>
            <a:lstStyle/>
            <a:p>
              <a:endParaRPr lang="en-IN"/>
            </a:p>
          </p:txBody>
        </p:sp>
      </p:grpSp>
      <p:grpSp>
        <p:nvGrpSpPr>
          <p:cNvPr id="7203" name="Group 117"/>
          <p:cNvGrpSpPr>
            <a:grpSpLocks/>
          </p:cNvGrpSpPr>
          <p:nvPr/>
        </p:nvGrpSpPr>
        <p:grpSpPr bwMode="auto">
          <a:xfrm>
            <a:off x="2209800" y="3851275"/>
            <a:ext cx="1436688" cy="366713"/>
            <a:chOff x="336" y="3369"/>
            <a:chExt cx="905" cy="231"/>
          </a:xfrm>
        </p:grpSpPr>
        <p:sp>
          <p:nvSpPr>
            <p:cNvPr id="7226"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27"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28"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29" name="Line 121"/>
            <p:cNvSpPr>
              <a:spLocks noChangeShapeType="1"/>
            </p:cNvSpPr>
            <p:nvPr/>
          </p:nvSpPr>
          <p:spPr bwMode="auto">
            <a:xfrm flipH="1">
              <a:off x="933" y="3375"/>
              <a:ext cx="302" cy="225"/>
            </a:xfrm>
            <a:prstGeom prst="line">
              <a:avLst/>
            </a:prstGeom>
            <a:noFill/>
            <a:ln w="9525">
              <a:solidFill>
                <a:srgbClr val="000000"/>
              </a:solidFill>
              <a:round/>
              <a:headEnd/>
              <a:tailEnd/>
            </a:ln>
          </p:spPr>
          <p:txBody>
            <a:bodyPr/>
            <a:lstStyle/>
            <a:p>
              <a:endParaRPr lang="en-IN"/>
            </a:p>
          </p:txBody>
        </p:sp>
        <p:sp>
          <p:nvSpPr>
            <p:cNvPr id="7230" name="Line 122"/>
            <p:cNvSpPr>
              <a:spLocks noChangeShapeType="1"/>
            </p:cNvSpPr>
            <p:nvPr/>
          </p:nvSpPr>
          <p:spPr bwMode="auto">
            <a:xfrm flipH="1">
              <a:off x="645" y="3375"/>
              <a:ext cx="302" cy="225"/>
            </a:xfrm>
            <a:prstGeom prst="line">
              <a:avLst/>
            </a:prstGeom>
            <a:noFill/>
            <a:ln w="9525">
              <a:solidFill>
                <a:srgbClr val="000000"/>
              </a:solidFill>
              <a:round/>
              <a:headEnd/>
              <a:tailEnd/>
            </a:ln>
          </p:spPr>
          <p:txBody>
            <a:bodyPr/>
            <a:lstStyle/>
            <a:p>
              <a:endParaRPr lang="en-IN"/>
            </a:p>
          </p:txBody>
        </p:sp>
        <p:sp>
          <p:nvSpPr>
            <p:cNvPr id="7231" name="Line 123"/>
            <p:cNvSpPr>
              <a:spLocks noChangeShapeType="1"/>
            </p:cNvSpPr>
            <p:nvPr/>
          </p:nvSpPr>
          <p:spPr bwMode="auto">
            <a:xfrm flipH="1">
              <a:off x="357" y="3375"/>
              <a:ext cx="302" cy="225"/>
            </a:xfrm>
            <a:prstGeom prst="line">
              <a:avLst/>
            </a:prstGeom>
            <a:noFill/>
            <a:ln w="9525">
              <a:solidFill>
                <a:srgbClr val="000000"/>
              </a:solidFill>
              <a:round/>
              <a:headEnd/>
              <a:tailEnd/>
            </a:ln>
          </p:spPr>
          <p:txBody>
            <a:bodyPr/>
            <a:lstStyle/>
            <a:p>
              <a:endParaRPr lang="en-IN"/>
            </a:p>
          </p:txBody>
        </p:sp>
      </p:grpSp>
      <p:sp>
        <p:nvSpPr>
          <p:cNvPr id="7204" name="Text Box 49"/>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55</a:t>
            </a:r>
          </a:p>
          <a:p>
            <a:endParaRPr lang="en-US" altLang="el-GR" sz="1600">
              <a:latin typeface="Times New Roman" pitchFamily="18" charset="0"/>
            </a:endParaRPr>
          </a:p>
        </p:txBody>
      </p:sp>
      <p:sp>
        <p:nvSpPr>
          <p:cNvPr id="7205" name="Text Box 50"/>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60</a:t>
            </a:r>
          </a:p>
          <a:p>
            <a:endParaRPr lang="en-US" altLang="el-GR" sz="1600">
              <a:latin typeface="Times New Roman" pitchFamily="18" charset="0"/>
            </a:endParaRPr>
          </a:p>
        </p:txBody>
      </p:sp>
      <p:sp>
        <p:nvSpPr>
          <p:cNvPr id="7206" name="Text Box 51"/>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70</a:t>
            </a:r>
          </a:p>
          <a:p>
            <a:endParaRPr lang="en-US" altLang="el-GR" sz="1600">
              <a:latin typeface="Times New Roman" pitchFamily="18" charset="0"/>
            </a:endParaRPr>
          </a:p>
        </p:txBody>
      </p:sp>
      <p:sp>
        <p:nvSpPr>
          <p:cNvPr id="7207" name="Text Box 52"/>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64</a:t>
            </a:r>
          </a:p>
          <a:p>
            <a:endParaRPr lang="en-US" altLang="el-GR" sz="1600">
              <a:latin typeface="Times New Roman" pitchFamily="18" charset="0"/>
            </a:endParaRPr>
          </a:p>
        </p:txBody>
      </p:sp>
      <p:sp>
        <p:nvSpPr>
          <p:cNvPr id="7208" name="Text Box 53"/>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90</a:t>
            </a:r>
          </a:p>
          <a:p>
            <a:endParaRPr lang="en-US" altLang="el-GR" sz="1600">
              <a:latin typeface="Times New Roman" pitchFamily="18" charset="0"/>
            </a:endParaRPr>
          </a:p>
        </p:txBody>
      </p:sp>
      <p:sp>
        <p:nvSpPr>
          <p:cNvPr id="7209" name="Text Box 56"/>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45</a:t>
            </a:r>
          </a:p>
          <a:p>
            <a:endParaRPr lang="en-US" altLang="el-GR" sz="1600">
              <a:latin typeface="Times New Roman" pitchFamily="18" charset="0"/>
            </a:endParaRPr>
          </a:p>
        </p:txBody>
      </p:sp>
      <p:sp>
        <p:nvSpPr>
          <p:cNvPr id="7210" name="Text Box 59"/>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7211" name="Text Box 60"/>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7212" name="Text Box 61"/>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a:t>
            </a:r>
          </a:p>
        </p:txBody>
      </p:sp>
      <p:sp>
        <p:nvSpPr>
          <p:cNvPr id="7213" name="Text Box 62"/>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sp>
        <p:nvSpPr>
          <p:cNvPr id="7214" name="Text Box 63"/>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7215" name="Text Box 64"/>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13</a:t>
            </a:r>
          </a:p>
        </p:txBody>
      </p:sp>
      <p:sp>
        <p:nvSpPr>
          <p:cNvPr id="7216" name="Text Box 65"/>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15</a:t>
            </a:r>
          </a:p>
        </p:txBody>
      </p:sp>
      <p:sp>
        <p:nvSpPr>
          <p:cNvPr id="7217" name="Text Box 66"/>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18</a:t>
            </a:r>
          </a:p>
        </p:txBody>
      </p:sp>
      <p:sp>
        <p:nvSpPr>
          <p:cNvPr id="7218" name="Text Box 67"/>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7219" name="Text Box 68"/>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27</a:t>
            </a:r>
          </a:p>
          <a:p>
            <a:endParaRPr lang="en-US" altLang="el-GR" sz="1600">
              <a:latin typeface="Times New Roman" pitchFamily="18" charset="0"/>
            </a:endParaRPr>
          </a:p>
        </p:txBody>
      </p:sp>
      <p:sp>
        <p:nvSpPr>
          <p:cNvPr id="7220" name="Text Box 69"/>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a:p>
            <a:endParaRPr lang="en-US" altLang="el-GR" sz="1600">
              <a:latin typeface="Times New Roman" pitchFamily="18" charset="0"/>
            </a:endParaRPr>
          </a:p>
        </p:txBody>
      </p:sp>
      <p:sp>
        <p:nvSpPr>
          <p:cNvPr id="7221" name="Text Box 70"/>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46</a:t>
            </a:r>
          </a:p>
          <a:p>
            <a:endParaRPr lang="en-US" altLang="el-GR" sz="1600">
              <a:latin typeface="Times New Roman" pitchFamily="18" charset="0"/>
            </a:endParaRPr>
          </a:p>
        </p:txBody>
      </p:sp>
      <p:sp>
        <p:nvSpPr>
          <p:cNvPr id="7222" name="Text Box 71"/>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a:p>
            <a:endParaRPr lang="en-US" altLang="el-GR" sz="1600">
              <a:latin typeface="Times New Roman" pitchFamily="18" charset="0"/>
            </a:endParaRPr>
          </a:p>
        </p:txBody>
      </p:sp>
      <p:sp>
        <p:nvSpPr>
          <p:cNvPr id="7223" name="Text Box 72"/>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53</a:t>
            </a:r>
          </a:p>
          <a:p>
            <a:endParaRPr lang="en-US" altLang="el-GR" sz="1600">
              <a:latin typeface="Times New Roman" pitchFamily="18" charset="0"/>
            </a:endParaRPr>
          </a:p>
        </p:txBody>
      </p:sp>
      <p:sp>
        <p:nvSpPr>
          <p:cNvPr id="7224" name="Text Box 144"/>
          <p:cNvSpPr txBox="1">
            <a:spLocks noChangeArrowheads="1"/>
          </p:cNvSpPr>
          <p:nvPr/>
        </p:nvSpPr>
        <p:spPr bwMode="auto">
          <a:xfrm>
            <a:off x="6172200" y="1905000"/>
            <a:ext cx="2667000" cy="701675"/>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a:t>A B-tree of </a:t>
            </a:r>
            <a:r>
              <a:rPr lang="en-US" altLang="el-GR" b="1"/>
              <a:t>order 5</a:t>
            </a:r>
            <a:r>
              <a:rPr lang="en-US" altLang="el-GR"/>
              <a:t> containing 26 items</a:t>
            </a:r>
            <a:endParaRPr lang="en-US" altLang="el-GR" sz="2400">
              <a:latin typeface="Times" pitchFamily="18" charset="0"/>
            </a:endParaRPr>
          </a:p>
        </p:txBody>
      </p:sp>
      <p:sp>
        <p:nvSpPr>
          <p:cNvPr id="29841" name="Text Box 145"/>
          <p:cNvSpPr txBox="1">
            <a:spLocks noChangeArrowheads="1"/>
          </p:cNvSpPr>
          <p:nvPr/>
        </p:nvSpPr>
        <p:spPr bwMode="auto">
          <a:xfrm>
            <a:off x="441325" y="5851525"/>
            <a:ext cx="4195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GB" sz="1600" i="1">
                <a:effectLst>
                  <a:outerShdw blurRad="38100" dist="38100" dir="2700000" algn="tl">
                    <a:srgbClr val="C0C0C0"/>
                  </a:outerShdw>
                </a:effectLst>
              </a:rPr>
              <a:t>Note that all the leaves are at the same level</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8195" name="Slide Number Placeholder 4"/>
          <p:cNvSpPr>
            <a:spLocks noGrp="1"/>
          </p:cNvSpPr>
          <p:nvPr>
            <p:ph type="sldNum" sz="quarter" idx="11"/>
          </p:nvPr>
        </p:nvSpPr>
        <p:spPr>
          <a:noFill/>
          <a:ln>
            <a:miter lim="800000"/>
            <a:headEnd/>
            <a:tailEnd/>
          </a:ln>
        </p:spPr>
        <p:txBody>
          <a:bodyPr/>
          <a:lstStyle/>
          <a:p>
            <a:fld id="{FDEE9857-D48D-4558-B2AE-0485C5C4F1C4}" type="slidenum">
              <a:rPr lang="en-US" altLang="en-US" smtClean="0"/>
              <a:pPr/>
              <a:t>6</a:t>
            </a:fld>
            <a:endParaRPr lang="en-US" altLang="en-US" smtClean="0"/>
          </a:p>
        </p:txBody>
      </p:sp>
      <p:sp>
        <p:nvSpPr>
          <p:cNvPr id="8196" name="Rectangle 3"/>
          <p:cNvSpPr>
            <a:spLocks noGrp="1" noChangeArrowheads="1"/>
          </p:cNvSpPr>
          <p:nvPr>
            <p:ph type="body" idx="1"/>
          </p:nvPr>
        </p:nvSpPr>
        <p:spPr/>
        <p:txBody>
          <a:bodyPr/>
          <a:lstStyle/>
          <a:p>
            <a:pPr>
              <a:lnSpc>
                <a:spcPct val="90000"/>
              </a:lnSpc>
            </a:pPr>
            <a:r>
              <a:rPr lang="en-US" altLang="el-GR" smtClean="0"/>
              <a:t>Suppose we start with an empty B-tree and keys arrive in the following order:1  12  8  2  25  5  14  28  17  7  52  16  48  68  3  26  29  53  55  45</a:t>
            </a:r>
          </a:p>
          <a:p>
            <a:pPr>
              <a:lnSpc>
                <a:spcPct val="90000"/>
              </a:lnSpc>
            </a:pPr>
            <a:r>
              <a:rPr lang="en-US" altLang="el-GR" smtClean="0"/>
              <a:t>We want to construct a B-tree of order 5</a:t>
            </a:r>
          </a:p>
          <a:p>
            <a:pPr>
              <a:lnSpc>
                <a:spcPct val="90000"/>
              </a:lnSpc>
            </a:pPr>
            <a:r>
              <a:rPr lang="en-US" altLang="el-GR" smtClean="0"/>
              <a:t>The first four items go into the root:</a:t>
            </a:r>
          </a:p>
          <a:p>
            <a:pPr>
              <a:lnSpc>
                <a:spcPct val="90000"/>
              </a:lnSpc>
            </a:pPr>
            <a:endParaRPr lang="en-US" altLang="el-GR" smtClean="0"/>
          </a:p>
          <a:p>
            <a:pPr>
              <a:lnSpc>
                <a:spcPct val="90000"/>
              </a:lnSpc>
            </a:pPr>
            <a:endParaRPr lang="en-US" altLang="el-GR" smtClean="0"/>
          </a:p>
          <a:p>
            <a:pPr>
              <a:lnSpc>
                <a:spcPct val="90000"/>
              </a:lnSpc>
            </a:pPr>
            <a:r>
              <a:rPr lang="en-US" altLang="el-GR" smtClean="0"/>
              <a:t>To put the fifth item in the root would violate condition 5</a:t>
            </a:r>
          </a:p>
          <a:p>
            <a:pPr>
              <a:lnSpc>
                <a:spcPct val="90000"/>
              </a:lnSpc>
            </a:pPr>
            <a:r>
              <a:rPr lang="en-US" altLang="el-GR" smtClean="0"/>
              <a:t>Therefore, when 25 arrives, pick the middle key to make a new root</a:t>
            </a:r>
          </a:p>
          <a:p>
            <a:pPr>
              <a:lnSpc>
                <a:spcPct val="90000"/>
              </a:lnSpc>
            </a:pPr>
            <a:endParaRPr lang="en-US" altLang="el-GR" smtClean="0"/>
          </a:p>
        </p:txBody>
      </p:sp>
      <p:sp>
        <p:nvSpPr>
          <p:cNvPr id="8197" name="Rectangle 2"/>
          <p:cNvSpPr>
            <a:spLocks noGrp="1" noChangeArrowheads="1"/>
          </p:cNvSpPr>
          <p:nvPr>
            <p:ph type="title"/>
          </p:nvPr>
        </p:nvSpPr>
        <p:spPr/>
        <p:txBody>
          <a:bodyPr/>
          <a:lstStyle/>
          <a:p>
            <a:r>
              <a:rPr lang="en-US" altLang="el-GR" smtClean="0"/>
              <a:t>Constructing a B-tree</a:t>
            </a:r>
          </a:p>
        </p:txBody>
      </p:sp>
      <p:sp>
        <p:nvSpPr>
          <p:cNvPr id="8198" name="Text Box 4"/>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8199" name="Text Box 5"/>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8200" name="Text Box 6"/>
          <p:cNvSpPr txBox="1">
            <a:spLocks noChangeArrowheads="1"/>
          </p:cNvSpPr>
          <p:nvPr/>
        </p:nvSpPr>
        <p:spPr bwMode="auto">
          <a:xfrm>
            <a:off x="4311650" y="4211638"/>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8201" name="Text Box 7"/>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miter lim="800000"/>
            <a:headEnd/>
            <a:tailEnd/>
          </a:ln>
        </p:spPr>
        <p:txBody>
          <a:bodyPr/>
          <a:lstStyle/>
          <a:p>
            <a:r>
              <a:rPr lang="en-US" altLang="en-US" smtClean="0"/>
              <a:t>B-Trees</a:t>
            </a:r>
          </a:p>
        </p:txBody>
      </p:sp>
      <p:sp>
        <p:nvSpPr>
          <p:cNvPr id="9219" name="Slide Number Placeholder 4"/>
          <p:cNvSpPr>
            <a:spLocks noGrp="1"/>
          </p:cNvSpPr>
          <p:nvPr>
            <p:ph type="sldNum" sz="quarter" idx="11"/>
          </p:nvPr>
        </p:nvSpPr>
        <p:spPr>
          <a:noFill/>
          <a:ln>
            <a:miter lim="800000"/>
            <a:headEnd/>
            <a:tailEnd/>
          </a:ln>
        </p:spPr>
        <p:txBody>
          <a:bodyPr/>
          <a:lstStyle/>
          <a:p>
            <a:fld id="{54FE31A6-7D4D-4274-8208-F70CF21ED815}" type="slidenum">
              <a:rPr lang="en-US" altLang="en-US" smtClean="0"/>
              <a:pPr/>
              <a:t>7</a:t>
            </a:fld>
            <a:endParaRPr lang="en-US" altLang="en-US" smtClean="0"/>
          </a:p>
        </p:txBody>
      </p:sp>
      <p:sp>
        <p:nvSpPr>
          <p:cNvPr id="9220" name="Line 10"/>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9221" name="Line 11"/>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9222" name="Rectangle 2"/>
          <p:cNvSpPr>
            <a:spLocks noGrp="1" noChangeArrowheads="1"/>
          </p:cNvSpPr>
          <p:nvPr>
            <p:ph type="title"/>
          </p:nvPr>
        </p:nvSpPr>
        <p:spPr/>
        <p:txBody>
          <a:bodyPr/>
          <a:lstStyle/>
          <a:p>
            <a:r>
              <a:rPr lang="en-US" altLang="el-GR" smtClean="0"/>
              <a:t>Constructing a B-tree (contd.)</a:t>
            </a:r>
          </a:p>
        </p:txBody>
      </p:sp>
      <p:sp>
        <p:nvSpPr>
          <p:cNvPr id="9223" name="Text Box 5"/>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9224" name="Text Box 6"/>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9225" name="Text Box 7"/>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9226" name="Text Box 8"/>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9227" name="Text Box 9"/>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grpSp>
        <p:nvGrpSpPr>
          <p:cNvPr id="31767" name="Group 23"/>
          <p:cNvGrpSpPr>
            <a:grpSpLocks/>
          </p:cNvGrpSpPr>
          <p:nvPr/>
        </p:nvGrpSpPr>
        <p:grpSpPr bwMode="auto">
          <a:xfrm>
            <a:off x="685800" y="3581400"/>
            <a:ext cx="7848600" cy="2057400"/>
            <a:chOff x="432" y="2256"/>
            <a:chExt cx="4944" cy="1296"/>
          </a:xfrm>
        </p:grpSpPr>
        <p:sp>
          <p:nvSpPr>
            <p:cNvPr id="9229" name="Text Box 12"/>
            <p:cNvSpPr txBox="1">
              <a:spLocks noChangeArrowheads="1"/>
            </p:cNvSpPr>
            <p:nvPr/>
          </p:nvSpPr>
          <p:spPr bwMode="auto">
            <a:xfrm>
              <a:off x="432" y="2256"/>
              <a:ext cx="4944" cy="2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sz="2400">
                  <a:latin typeface="Times New Roman" pitchFamily="18" charset="0"/>
                </a:rPr>
                <a:t>6, 14, 28 get added to the leaf nodes:</a:t>
              </a:r>
              <a:endParaRPr lang="en-US" altLang="el-GR" sz="2400">
                <a:latin typeface="Times" pitchFamily="18" charset="0"/>
              </a:endParaRPr>
            </a:p>
          </p:txBody>
        </p:sp>
        <p:sp>
          <p:nvSpPr>
            <p:cNvPr id="9230" name="Line 13"/>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9231" name="Line 14"/>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9232" name="Text Box 15"/>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9233" name="Text Box 16"/>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9234" name="Text Box 17"/>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9235" name="Text Box 18"/>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9236" name="Text Box 19"/>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9237" name="Text Box 20"/>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9238" name="Text Box 21"/>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9239" name="Text Box 22"/>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10243" name="Slide Number Placeholder 3"/>
          <p:cNvSpPr>
            <a:spLocks noGrp="1"/>
          </p:cNvSpPr>
          <p:nvPr>
            <p:ph type="sldNum" sz="quarter" idx="11"/>
          </p:nvPr>
        </p:nvSpPr>
        <p:spPr>
          <a:noFill/>
          <a:ln>
            <a:miter lim="800000"/>
            <a:headEnd/>
            <a:tailEnd/>
          </a:ln>
        </p:spPr>
        <p:txBody>
          <a:bodyPr/>
          <a:lstStyle/>
          <a:p>
            <a:fld id="{E6470147-B973-4D1A-AAE5-B7BA6FFF5E93}" type="slidenum">
              <a:rPr lang="en-US" altLang="en-US" smtClean="0"/>
              <a:pPr/>
              <a:t>8</a:t>
            </a:fld>
            <a:endParaRPr lang="en-US" altLang="en-US" smtClean="0"/>
          </a:p>
        </p:txBody>
      </p:sp>
      <p:sp>
        <p:nvSpPr>
          <p:cNvPr id="10244" name="Line 13"/>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0245" name="Line 14"/>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0246" name="Line 15"/>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0247" name="Rectangle 2"/>
          <p:cNvSpPr>
            <a:spLocks noGrp="1" noChangeArrowheads="1"/>
          </p:cNvSpPr>
          <p:nvPr>
            <p:ph type="title"/>
          </p:nvPr>
        </p:nvSpPr>
        <p:spPr/>
        <p:txBody>
          <a:bodyPr/>
          <a:lstStyle/>
          <a:p>
            <a:r>
              <a:rPr lang="en-US" altLang="el-GR" smtClean="0"/>
              <a:t>Constructing a B-tree (contd.)</a:t>
            </a:r>
          </a:p>
        </p:txBody>
      </p:sp>
      <p:sp>
        <p:nvSpPr>
          <p:cNvPr id="10248" name="Text Box 3"/>
          <p:cNvSpPr txBox="1">
            <a:spLocks noChangeArrowheads="1"/>
          </p:cNvSpPr>
          <p:nvPr/>
        </p:nvSpPr>
        <p:spPr bwMode="auto">
          <a:xfrm>
            <a:off x="457200" y="1752600"/>
            <a:ext cx="83820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sz="2400">
                <a:latin typeface="Times New Roman" pitchFamily="18" charset="0"/>
              </a:rPr>
              <a:t>Adding 17 to the right leaf node would over-fill it, so we take the middle key, promote it (to the root) and split the leaf</a:t>
            </a:r>
          </a:p>
        </p:txBody>
      </p:sp>
      <p:sp>
        <p:nvSpPr>
          <p:cNvPr id="10249" name="Text Box 4"/>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0250" name="Text Box 5"/>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0251" name="Text Box 6"/>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0252" name="Text Box 7"/>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0253" name="Text Box 8"/>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0254" name="Text Box 9"/>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0255" name="Text Box 10"/>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0256" name="Text Box 11"/>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0257" name="Text Box 12"/>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grpSp>
        <p:nvGrpSpPr>
          <p:cNvPr id="32802" name="Group 34"/>
          <p:cNvGrpSpPr>
            <a:grpSpLocks/>
          </p:cNvGrpSpPr>
          <p:nvPr/>
        </p:nvGrpSpPr>
        <p:grpSpPr bwMode="auto">
          <a:xfrm>
            <a:off x="533400" y="4038600"/>
            <a:ext cx="8229600" cy="1828800"/>
            <a:chOff x="336" y="2544"/>
            <a:chExt cx="5184" cy="1152"/>
          </a:xfrm>
        </p:grpSpPr>
        <p:sp>
          <p:nvSpPr>
            <p:cNvPr id="10259" name="Text Box 16"/>
            <p:cNvSpPr txBox="1">
              <a:spLocks noChangeArrowheads="1"/>
            </p:cNvSpPr>
            <p:nvPr/>
          </p:nvSpPr>
          <p:spPr bwMode="auto">
            <a:xfrm>
              <a:off x="336" y="2544"/>
              <a:ext cx="5184" cy="2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sz="2400">
                  <a:latin typeface="Times" pitchFamily="18" charset="0"/>
                </a:rPr>
                <a:t>7, 52, 16, 48 get added to the leaf nodes</a:t>
              </a:r>
            </a:p>
          </p:txBody>
        </p:sp>
        <p:sp>
          <p:nvSpPr>
            <p:cNvPr id="10260" name="Line 17"/>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0261" name="Line 18"/>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0262" name="Line 19"/>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0263" name="Text Box 20"/>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0264" name="Text Box 21"/>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0265" name="Text Box 22"/>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0266" name="Text Box 23"/>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0267" name="Text Box 24"/>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0268" name="Text Box 25"/>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0269" name="Text Box 26"/>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0270" name="Text Box 27"/>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0271" name="Text Box 28"/>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10272" name="Text Box 29"/>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16</a:t>
              </a:r>
            </a:p>
          </p:txBody>
        </p:sp>
        <p:sp>
          <p:nvSpPr>
            <p:cNvPr id="10273" name="Text Box 30"/>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p:txBody>
        </p:sp>
        <p:sp>
          <p:nvSpPr>
            <p:cNvPr id="10274" name="Text Box 31"/>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52</a:t>
              </a:r>
            </a:p>
          </p:txBody>
        </p:sp>
        <p:sp>
          <p:nvSpPr>
            <p:cNvPr id="10275" name="Text Box 33"/>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a:ln>
            <a:miter lim="800000"/>
            <a:headEnd/>
            <a:tailEnd/>
          </a:ln>
        </p:spPr>
        <p:txBody>
          <a:bodyPr/>
          <a:lstStyle/>
          <a:p>
            <a:r>
              <a:rPr lang="en-US" altLang="en-US" smtClean="0"/>
              <a:t>B-Trees</a:t>
            </a:r>
          </a:p>
        </p:txBody>
      </p:sp>
      <p:sp>
        <p:nvSpPr>
          <p:cNvPr id="11267" name="Slide Number Placeholder 3"/>
          <p:cNvSpPr>
            <a:spLocks noGrp="1"/>
          </p:cNvSpPr>
          <p:nvPr>
            <p:ph type="sldNum" sz="quarter" idx="11"/>
          </p:nvPr>
        </p:nvSpPr>
        <p:spPr>
          <a:noFill/>
          <a:ln>
            <a:miter lim="800000"/>
            <a:headEnd/>
            <a:tailEnd/>
          </a:ln>
        </p:spPr>
        <p:txBody>
          <a:bodyPr/>
          <a:lstStyle/>
          <a:p>
            <a:fld id="{1C926CE4-80BB-49C8-83C8-09AAD7E0DCF3}" type="slidenum">
              <a:rPr lang="en-US" altLang="en-US" smtClean="0"/>
              <a:pPr/>
              <a:t>9</a:t>
            </a:fld>
            <a:endParaRPr lang="en-US" altLang="en-US" smtClean="0"/>
          </a:p>
        </p:txBody>
      </p:sp>
      <p:sp>
        <p:nvSpPr>
          <p:cNvPr id="11268" name="Line 23"/>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1269" name="Line 24"/>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1270"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1271"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1272"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11273" name="Rectangle 2"/>
          <p:cNvSpPr>
            <a:spLocks noGrp="1" noChangeArrowheads="1"/>
          </p:cNvSpPr>
          <p:nvPr>
            <p:ph type="title"/>
          </p:nvPr>
        </p:nvSpPr>
        <p:spPr/>
        <p:txBody>
          <a:bodyPr/>
          <a:lstStyle/>
          <a:p>
            <a:r>
              <a:rPr lang="en-US" altLang="el-GR" smtClean="0"/>
              <a:t>Constructing a B-tree (contd.)</a:t>
            </a:r>
          </a:p>
        </p:txBody>
      </p:sp>
      <p:sp>
        <p:nvSpPr>
          <p:cNvPr id="11274" name="Text Box 3"/>
          <p:cNvSpPr txBox="1">
            <a:spLocks noChangeArrowheads="1"/>
          </p:cNvSpPr>
          <p:nvPr/>
        </p:nvSpPr>
        <p:spPr bwMode="auto">
          <a:xfrm>
            <a:off x="304800" y="1752600"/>
            <a:ext cx="8534400"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sz="2400">
                <a:latin typeface="Times" pitchFamily="18" charset="0"/>
              </a:rPr>
              <a:t>Adding 68 causes us to split the right most leaf, promoting 48 to the root, and adding 3 causes us to split the left most leaf, promoting 3 to the root; 26, 29, 53, 55 then go into the leaves</a:t>
            </a:r>
          </a:p>
        </p:txBody>
      </p:sp>
      <p:sp>
        <p:nvSpPr>
          <p:cNvPr id="11275"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3</a:t>
            </a:r>
          </a:p>
        </p:txBody>
      </p:sp>
      <p:sp>
        <p:nvSpPr>
          <p:cNvPr id="11276"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1277"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1278"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p:txBody>
      </p:sp>
      <p:sp>
        <p:nvSpPr>
          <p:cNvPr id="11279" name="Text Box 8"/>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52</a:t>
            </a:r>
          </a:p>
        </p:txBody>
      </p:sp>
      <p:sp>
        <p:nvSpPr>
          <p:cNvPr id="11280" name="Text Box 9"/>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53</a:t>
            </a:r>
          </a:p>
        </p:txBody>
      </p:sp>
      <p:sp>
        <p:nvSpPr>
          <p:cNvPr id="11281" name="Text Box 10"/>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55</a:t>
            </a:r>
          </a:p>
        </p:txBody>
      </p:sp>
      <p:sp>
        <p:nvSpPr>
          <p:cNvPr id="11282" name="Text Box 11"/>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68</a:t>
            </a:r>
          </a:p>
        </p:txBody>
      </p:sp>
      <p:sp>
        <p:nvSpPr>
          <p:cNvPr id="11283"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1284"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sp>
        <p:nvSpPr>
          <p:cNvPr id="11285"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1286"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p:txBody>
      </p:sp>
      <p:sp>
        <p:nvSpPr>
          <p:cNvPr id="11287" name="Text Box 16"/>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1288" name="Text Box 17"/>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1289" name="Text Box 18"/>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11290" name="Text Box 19"/>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sp>
        <p:nvSpPr>
          <p:cNvPr id="11291" name="Text Box 20"/>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1292" name="Text Box 21"/>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1293" name="Text Box 22"/>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16</a:t>
            </a:r>
          </a:p>
        </p:txBody>
      </p:sp>
      <p:grpSp>
        <p:nvGrpSpPr>
          <p:cNvPr id="33826" name="Group 34"/>
          <p:cNvGrpSpPr>
            <a:grpSpLocks/>
          </p:cNvGrpSpPr>
          <p:nvPr/>
        </p:nvGrpSpPr>
        <p:grpSpPr bwMode="auto">
          <a:xfrm>
            <a:off x="381000" y="4876800"/>
            <a:ext cx="8305800" cy="1066800"/>
            <a:chOff x="240" y="3072"/>
            <a:chExt cx="5232" cy="672"/>
          </a:xfrm>
        </p:grpSpPr>
        <p:sp>
          <p:nvSpPr>
            <p:cNvPr id="11295" name="Text Box 28"/>
            <p:cNvSpPr txBox="1">
              <a:spLocks noChangeArrowheads="1"/>
            </p:cNvSpPr>
            <p:nvPr/>
          </p:nvSpPr>
          <p:spPr bwMode="auto">
            <a:xfrm>
              <a:off x="240" y="3072"/>
              <a:ext cx="2304" cy="2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sz="2400">
                  <a:latin typeface="Times New Roman" pitchFamily="18" charset="0"/>
                </a:rPr>
                <a:t>Adding 45 causes a split of</a:t>
              </a:r>
              <a:r>
                <a:rPr lang="en-US" altLang="el-GR" sz="2400">
                  <a:latin typeface="Times" pitchFamily="18" charset="0"/>
                </a:rPr>
                <a:t> </a:t>
              </a:r>
            </a:p>
          </p:txBody>
        </p:sp>
        <p:sp>
          <p:nvSpPr>
            <p:cNvPr id="11296" name="Text Box 29"/>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1297" name="Text Box 30"/>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sp>
          <p:nvSpPr>
            <p:cNvPr id="11298" name="Text Box 31"/>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1299" name="Text Box 32"/>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p:txBody>
        </p:sp>
        <p:sp>
          <p:nvSpPr>
            <p:cNvPr id="11300" name="Text Box 33"/>
            <p:cNvSpPr txBox="1">
              <a:spLocks noChangeArrowheads="1"/>
            </p:cNvSpPr>
            <p:nvPr/>
          </p:nvSpPr>
          <p:spPr bwMode="auto">
            <a:xfrm>
              <a:off x="240" y="3456"/>
              <a:ext cx="5232" cy="288"/>
            </a:xfrm>
            <a:prstGeom prst="rect">
              <a:avLst/>
            </a:prstGeom>
            <a:noFill/>
            <a:ln w="12700">
              <a:noFill/>
              <a:miter lim="800000"/>
              <a:headEnd type="none" w="sm" len="sm"/>
              <a:tailEnd type="none" w="sm" len="sm"/>
            </a:ln>
            <a:effectLst/>
          </p:spPr>
          <p:txBody>
            <a:bodyPr>
              <a:spAutoFit/>
            </a:bodyPr>
            <a:lstStyle/>
            <a:p>
              <a:pPr>
                <a:spcBef>
                  <a:spcPct val="50000"/>
                </a:spcBef>
              </a:pPr>
              <a:r>
                <a:rPr lang="en-US" altLang="el-GR" sz="2400">
                  <a:latin typeface="Times New Roman" pitchFamily="18" charset="0"/>
                </a:rPr>
                <a:t>and promoting 28 to the root then causes the root to split</a:t>
              </a:r>
              <a:endParaRPr lang="en-US" altLang="el-GR" sz="2400">
                <a:latin typeface="Times"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mgLectures2">
  <a:themeElements>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mgLectures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charset="0"/>
          </a:defRPr>
        </a:defPPr>
      </a:lstStyle>
    </a:lnDef>
  </a:objectDefaults>
  <a:extraClrSchemeLst>
    <a:extraClrScheme>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gLectures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gLectures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gLectures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gLecture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gLecture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gLecture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Designs\smgLectures2.pot</Template>
  <TotalTime>595</TotalTime>
  <Pages>13</Pages>
  <Words>1668</Words>
  <Application>Microsoft PowerPoint 4.0</Application>
  <PresentationFormat>On-screen Show (4:3)</PresentationFormat>
  <Paragraphs>342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smgLectures2</vt:lpstr>
      <vt:lpstr>B-Trees </vt:lpstr>
      <vt:lpstr>Motivation for B-Trees</vt:lpstr>
      <vt:lpstr>Motivation (cont.)</vt:lpstr>
      <vt:lpstr>Definition of a B-tree</vt:lpstr>
      <vt:lpstr>An example B-Tree</vt:lpstr>
      <vt:lpstr>Constructing a B-tree</vt:lpstr>
      <vt:lpstr>Constructing a B-tree (contd.)</vt:lpstr>
      <vt:lpstr>Constructing a B-tree (contd.)</vt:lpstr>
      <vt:lpstr>Constructing a B-tree (contd.)</vt:lpstr>
      <vt:lpstr>Constructing a B-tree (contd.)</vt:lpstr>
      <vt:lpstr>Inserting into a B-Tree</vt:lpstr>
      <vt:lpstr>Exercise in Inserting a B-Tree </vt:lpstr>
      <vt:lpstr>Removal from a B-tree</vt:lpstr>
      <vt:lpstr>Removal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Exercise in Removal from a B-Tree</vt:lpstr>
      <vt:lpstr>Analysis of B-Trees</vt:lpstr>
      <vt:lpstr>Reasons for using B-Trees</vt:lpstr>
      <vt:lpstr>Comparing Trees</vt:lpstr>
      <vt:lpstr>B+- Tree</vt:lpstr>
      <vt:lpstr>B+- Tree Characteristics Cont.</vt:lpstr>
    </vt:vector>
  </TitlesOfParts>
  <Company>UW Aberystwyth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creator>Dept of Computer Science</dc:creator>
  <cp:lastModifiedBy>SONY</cp:lastModifiedBy>
  <cp:revision>39</cp:revision>
  <cp:lastPrinted>1998-07-13T09:07:54Z</cp:lastPrinted>
  <dcterms:created xsi:type="dcterms:W3CDTF">2000-09-17T11:23:48Z</dcterms:created>
  <dcterms:modified xsi:type="dcterms:W3CDTF">2016-11-16T10:01:33Z</dcterms:modified>
</cp:coreProperties>
</file>