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jpeg" ContentType="image/jpeg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"/>
          <a:stretch/>
        </p:blipFill>
        <p:spPr>
          <a:xfrm>
            <a:off x="609480" y="1604520"/>
            <a:ext cx="1097244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"/>
          <a:stretch/>
        </p:blipFill>
        <p:spPr>
          <a:xfrm>
            <a:off x="609480" y="1604520"/>
            <a:ext cx="109724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zh-CN" sz="6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单击此处编辑母版标题样式</a:t>
            </a:r>
            <a:endParaRPr b="0" lang="zh-CN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单击鼠标编辑大纲文字格式</a:t>
            </a:r>
            <a:endParaRPr b="0" lang="zh-CN" sz="2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第二个大纲级</a:t>
            </a:r>
            <a:endParaRPr b="0" lang="zh-CN" sz="20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第三大纲级别</a:t>
            </a:r>
            <a:endParaRPr b="0" lang="zh-CN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第四大纲级别</a:t>
            </a:r>
            <a:endParaRPr b="0" lang="zh-CN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第五大纲级别</a:t>
            </a:r>
            <a:endParaRPr b="0" lang="zh-CN" sz="20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第六大纲级别</a:t>
            </a:r>
            <a:endParaRPr b="0" lang="zh-CN" sz="20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第七大纲级别</a:t>
            </a:r>
            <a:endParaRPr b="0" lang="zh-CN" sz="20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zh-CN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1" name="Table 3"/>
          <p:cNvGraphicFramePr/>
          <p:nvPr/>
        </p:nvGraphicFramePr>
        <p:xfrm>
          <a:off x="-22320" y="-61560"/>
          <a:ext cx="12266640" cy="6997320"/>
        </p:xfrm>
        <a:graphic>
          <a:graphicData uri="http://schemas.openxmlformats.org/drawingml/2006/table">
            <a:tbl>
              <a:tblPr/>
              <a:tblGrid>
                <a:gridCol w="12266640"/>
              </a:tblGrid>
              <a:tr h="69976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a79a5"/>
                    </a:solidFill>
                  </a:tcPr>
                </a:tc>
              </a:tr>
            </a:tbl>
          </a:graphicData>
        </a:graphic>
      </p:graphicFrame>
      <p:sp>
        <p:nvSpPr>
          <p:cNvPr id="42" name="CustomShape 4"/>
          <p:cNvSpPr/>
          <p:nvPr/>
        </p:nvSpPr>
        <p:spPr>
          <a:xfrm>
            <a:off x="1497960" y="2043360"/>
            <a:ext cx="9637200" cy="27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人口政策工作坊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深圳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2016.9.3-9.4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0080000" y="5400000"/>
            <a:ext cx="1865520" cy="126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LibreOffice/5.2.0.4$Linux_X86_64 LibreOffice_project/20m0$Build-4</Application>
  <Words>21</Words>
  <Paragraphs>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2015-05-05T08:02:00Z</dcterms:created>
  <dc:creator/>
  <dc:description/>
  <dc:language>zh-CN</dc:language>
  <cp:lastModifiedBy/>
  <dcterms:modified xsi:type="dcterms:W3CDTF">2016-09-15T05:12:38Z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2052-10.1.0.5864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