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2" r:id="rId5"/>
    <p:sldId id="270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604" y="2660719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——2015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北京市非本市户籍适龄儿童“五证”审核细则对比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74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11091"/>
              </p:ext>
            </p:extLst>
          </p:nvPr>
        </p:nvGraphicFramePr>
        <p:xfrm>
          <a:off x="270288" y="18336"/>
          <a:ext cx="8640000" cy="6806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/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“五证”门槛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0">
                <a:tc rowSpan="2">
                  <a:txBody>
                    <a:bodyPr/>
                    <a:lstStyle/>
                    <a:p>
                      <a:pPr algn="ctr" fontAlgn="base">
                        <a:spcAft>
                          <a:spcPct val="0"/>
                        </a:spcAft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（一）本人在京</a:t>
                      </a:r>
                      <a:endParaRPr lang="en-US" altLang="zh-CN" sz="1200" b="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ase">
                        <a:spcAft>
                          <a:spcPct val="0"/>
                        </a:spcAft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务工就业证明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要求在本区务工就业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东城区、丰台区、通州区、大兴区</a:t>
                      </a:r>
                      <a:endParaRPr lang="en-US" altLang="zh-CN" sz="1200" baseline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要求在本区务工就业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1"/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东城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、西城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、朝阳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、丰台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、石景山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房山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、通州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、顺义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、大兴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门头沟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密云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县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、延庆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县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1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要求社会保险缴纳证明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西城区、通州区、昌平区、大兴区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要求社保缴纳证明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东城区、西城区、朝阳区、丰台区、石景山区、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海淀区、房山区、通州区、顺义区、大兴区、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怀柔区、密云县、延庆县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1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（二）在京</a:t>
                      </a:r>
                      <a:endParaRPr lang="en-US" altLang="zh-CN" sz="1200" b="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实际住所居住证明</a:t>
                      </a:r>
                    </a:p>
                    <a:p>
                      <a:pPr lvl="0" algn="ctr"/>
                      <a:endParaRPr lang="zh-CN" altLang="en-US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要求租房完税证明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海淀区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要求租房完税证明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西城区、朝阳区、石景山区、大兴区、密云县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/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（三）全家户口簿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所有区县均要求非独生子女计划生育证明</a:t>
                      </a:r>
                      <a:endParaRPr lang="en-US" altLang="zh-CN" sz="105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所有区县均要求非独生子女计划生育证明</a:t>
                      </a:r>
                      <a:endParaRPr lang="en-US" altLang="zh-CN" sz="105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（四）在京暂住证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对暂住证起始时间提出限定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1"/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西城区、丰台区、海淀区、昌平区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对暂住证起始时间提出限定</a:t>
                      </a:r>
                      <a:endParaRPr lang="en-US" altLang="zh-CN" sz="105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 东城区、西城区、朝阳区、丰台区、石景山区、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 海淀区、昌平区、大兴区、门头沟区、怀柔区、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延庆县。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（五）户籍所在地没有监护条件证明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父母双方均持有暂住证的情况下，仍需办理户籍所在地无监护条件证明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东城区、西城区、朝阳区、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丰台区、海淀区、昌平区。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父母双方均持有暂住证的情况下，仍需办理户籍所在地无监护条件证明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西城区、朝阳区、丰台区、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海淀区、顺义区、昌平区。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91242"/>
              </p:ext>
            </p:extLst>
          </p:nvPr>
        </p:nvGraphicFramePr>
        <p:xfrm>
          <a:off x="270288" y="18336"/>
          <a:ext cx="8640000" cy="5282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/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“五证”门槛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9504">
                <a:tc rowSpan="2">
                  <a:txBody>
                    <a:bodyPr/>
                    <a:lstStyle/>
                    <a:p>
                      <a:pPr algn="ctr" fontAlgn="base">
                        <a:spcAft>
                          <a:spcPct val="0"/>
                        </a:spcAft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（一）本人在京</a:t>
                      </a:r>
                      <a:endParaRPr lang="en-US" altLang="zh-CN" sz="1200" b="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ase">
                        <a:spcAft>
                          <a:spcPct val="0"/>
                        </a:spcAft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务工就业证明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要求在本区务工就业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东城区、丰台区、通州区、大兴区</a:t>
                      </a:r>
                      <a:endParaRPr lang="en-US" altLang="zh-CN" sz="1200" baseline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要求在本区务工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就业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东城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、西城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、朝阳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、丰台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、石景山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房山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、通州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、顺义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、大兴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门头沟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密云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县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、延庆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县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7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要求社会保险缴纳证明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西城区、通州区、昌平区、大兴区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要求社保缴纳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东城区、西城区、朝阳区、丰台区、石景山区、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海淀区、房山区、通州区、顺义区、大兴区、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怀柔区、密云县、延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庆县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（二）在京</a:t>
                      </a:r>
                      <a:endParaRPr lang="en-US" altLang="zh-CN" sz="1200" b="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实际住所居住证明</a:t>
                      </a:r>
                    </a:p>
                    <a:p>
                      <a:pPr lvl="0" algn="ctr"/>
                      <a:endParaRPr lang="zh-CN" altLang="en-US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要求租房完税证明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海淀区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要求租房完税证明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西城区、朝阳区、石景山区、大兴区、密云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县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（三）全家户口簿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所有区县均要求非独生子女计划生育证明</a:t>
                      </a:r>
                      <a:endParaRPr lang="en-US" altLang="zh-CN" sz="105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所有区县均要求非独生子女计划生育证明</a:t>
                      </a:r>
                      <a:endParaRPr lang="en-US" altLang="zh-CN" sz="105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（四）在京暂住证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对暂住证起始时间提出限定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1" algn="l"/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 algn="l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西城区、丰台区、海淀区、昌平区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对暂住证起始时间提出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限定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 东城区、西城区、朝阳区、丰台区、石景山区、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 海淀区、昌平区、大兴区、门头沟区、怀柔区、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延庆县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（五）户籍所在地没有监护条件证明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父母双方均持有暂住证的情况下，仍需办理户籍所在地无监护条件证明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东城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区、西城区、朝阳区、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丰台区、海淀区、昌平区。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父母双方均持有暂住证的情况下，仍需办理户籍所在地无监护条件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证明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西城区、朝阳区、丰台区、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海淀区、顺义区、昌平区。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32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39552" y="1080000"/>
            <a:ext cx="7920880" cy="0"/>
          </a:xfrm>
          <a:prstGeom prst="line">
            <a:avLst/>
          </a:prstGeom>
          <a:ln w="31750" cap="rnd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9"/>
          <p:cNvSpPr txBox="1">
            <a:spLocks/>
          </p:cNvSpPr>
          <p:nvPr/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一）本人在京务工就业证明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74836"/>
              </p:ext>
            </p:extLst>
          </p:nvPr>
        </p:nvGraphicFramePr>
        <p:xfrm>
          <a:off x="252000" y="1340768"/>
          <a:ext cx="8640000" cy="530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/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主要门槛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在本区工作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要求在本区务工就业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东城区、丰台区、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通州区、大兴区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亦庄镇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要求在本区务工就业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1"/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1"/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东城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、西城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、朝阳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1"/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丰台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、石景山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、房山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1"/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通州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、顺义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、大兴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1"/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门头沟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区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、密云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县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、延庆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县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1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社保缴纳证明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要求社会保险缴纳证明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/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最近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个月                                       </a:t>
                      </a:r>
                      <a:r>
                        <a:rPr lang="zh-CN" altLang="en-US" sz="1200" b="1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（西城区）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2013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—2014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满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    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（通州区）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至申请月上上月满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个月               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（昌平区）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2011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—2014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月满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lang="en-US" altLang="zh-CN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（大兴区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亦庄镇）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1"/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要求社保缴纳证明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日前                         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（东城区）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—3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                         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（西城区）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日满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个月                 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（朝阳区）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2014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—2015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（丰台区）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前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（石景山区）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日前   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（海淀区）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—2015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期间连续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</a:t>
                      </a:r>
                      <a:endParaRPr lang="en-US" altLang="zh-CN" sz="1200" b="1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r"/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（房山区）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2014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—2015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月期间满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（通州区）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前满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（顺义区）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—2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年不等    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（大兴区）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截止申请日满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（怀柔区）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累积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个月，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2014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—2015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日期间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连续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          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（密云县）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2014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前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（延庆县）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39552" y="1080000"/>
            <a:ext cx="7920880" cy="0"/>
          </a:xfrm>
          <a:prstGeom prst="line">
            <a:avLst/>
          </a:prstGeom>
          <a:ln w="31750" cap="rnd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9"/>
          <p:cNvSpPr txBox="1">
            <a:spLocks/>
          </p:cNvSpPr>
          <p:nvPr/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二）在京实际住所居住证明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11922"/>
              </p:ext>
            </p:extLst>
          </p:nvPr>
        </p:nvGraphicFramePr>
        <p:xfrm>
          <a:off x="252000" y="1340768"/>
          <a:ext cx="8640000" cy="1986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/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主要门槛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租房完税证明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要求租房完税证明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提供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</a:t>
                      </a:r>
                      <a:r>
                        <a:rPr lang="zh-CN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以上住房完税证明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（海淀区）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要求租房完税证明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1"/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r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年以上租房完税证明（截止日期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日）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西城区）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个月以上租房完税证明（截止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日）</a:t>
                      </a:r>
                      <a:endParaRPr lang="en-US" altLang="zh-CN" sz="1200" b="1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（朝阳区）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租房完税证明       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（石景山区、大兴区、密云县）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/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38352" y="4666410"/>
            <a:ext cx="7920880" cy="0"/>
          </a:xfrm>
          <a:prstGeom prst="line">
            <a:avLst/>
          </a:prstGeom>
          <a:ln w="31750" cap="rnd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9"/>
          <p:cNvSpPr txBox="1">
            <a:spLocks/>
          </p:cNvSpPr>
          <p:nvPr/>
        </p:nvSpPr>
        <p:spPr>
          <a:xfrm>
            <a:off x="456000" y="3861048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全家户口簿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79489"/>
              </p:ext>
            </p:extLst>
          </p:nvPr>
        </p:nvGraphicFramePr>
        <p:xfrm>
          <a:off x="251520" y="4984386"/>
          <a:ext cx="8640000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/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主要门槛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非独生子女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计划生育证明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所有区县全部要求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所有区县全部要求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0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39552" y="1080000"/>
            <a:ext cx="7920880" cy="0"/>
          </a:xfrm>
          <a:prstGeom prst="line">
            <a:avLst/>
          </a:prstGeom>
          <a:ln w="31750" cap="rnd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9"/>
          <p:cNvSpPr txBox="1">
            <a:spLocks/>
          </p:cNvSpPr>
          <p:nvPr/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（四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）在京暂住证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50718"/>
              </p:ext>
            </p:extLst>
          </p:nvPr>
        </p:nvGraphicFramePr>
        <p:xfrm>
          <a:off x="252000" y="1151032"/>
          <a:ext cx="8640000" cy="3144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/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主要门槛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限定起始时间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对暂住证起始时间提出限定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03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01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日以前                  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（西城区）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03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01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日以前                  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（丰台区）</a:t>
                      </a:r>
                      <a:endParaRPr lang="en-US" altLang="zh-CN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03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01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日以前                  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（海淀区）</a:t>
                      </a:r>
                      <a:endParaRPr lang="en-US" altLang="zh-CN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2013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31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日以前                  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（昌平区）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对暂住证起始时间提出限定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1"/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  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（东城区）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（西城区）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日满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个月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（朝阳区）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（丰台区）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（石景山区）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  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（海淀区）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2014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（昌平区）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（大兴区）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（门头沟区）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            （怀柔区）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lvl="0" algn="l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</a:t>
                      </a: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日以前                            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（延庆县）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540752" y="4919010"/>
            <a:ext cx="7920880" cy="0"/>
          </a:xfrm>
          <a:prstGeom prst="line">
            <a:avLst/>
          </a:prstGeom>
          <a:ln w="31750" cap="rnd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9"/>
          <p:cNvSpPr txBox="1">
            <a:spLocks/>
          </p:cNvSpPr>
          <p:nvPr/>
        </p:nvSpPr>
        <p:spPr>
          <a:xfrm>
            <a:off x="458400" y="4113648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（五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）户籍所在地没有监护条件的证明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4942"/>
              </p:ext>
            </p:extLst>
          </p:nvPr>
        </p:nvGraphicFramePr>
        <p:xfrm>
          <a:off x="251520" y="5022320"/>
          <a:ext cx="8640000" cy="174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/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主要门槛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父母双方均持有暂住证，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仍需办理无监护条件证明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 algn="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父母双方均持有暂住证的情况下，仍需办理户籍所在地无监护条件证明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东城区、西城区、朝阳区、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丰台区、海淀区、昌平区。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共有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个区县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 algn="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父母双方均持有暂住证的情况下，仍需办理户籍所在地无监护条件证明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西城区、朝阳区、丰台区、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海淀区、顺义区、昌平区。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1592</Words>
  <Application>Microsoft Office PowerPoint</Application>
  <PresentationFormat>全屏显示(4:3)</PresentationFormat>
  <Paragraphs>208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flyfeather</cp:lastModifiedBy>
  <cp:revision>192</cp:revision>
  <dcterms:modified xsi:type="dcterms:W3CDTF">2015-05-04T18:54:43Z</dcterms:modified>
</cp:coreProperties>
</file>