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9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-22225" y="-61595"/>
          <a:ext cx="12266930" cy="699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6930"/>
              </a:tblGrid>
              <a:tr h="69977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1A79A5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497965" y="2043430"/>
            <a:ext cx="9637395" cy="2743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solidFill>
                  <a:schemeClr val="bg1"/>
                </a:solidFill>
              </a:rPr>
              <a:t>人口政策工作坊</a:t>
            </a:r>
            <a:endParaRPr lang="zh-CN" altLang="en-US" sz="5400">
              <a:solidFill>
                <a:schemeClr val="bg1"/>
              </a:solidFill>
            </a:endParaRPr>
          </a:p>
          <a:p>
            <a:pPr algn="ctr"/>
            <a:endParaRPr lang="zh-CN" altLang="en-US" sz="2400">
              <a:solidFill>
                <a:schemeClr val="bg1"/>
              </a:solidFill>
            </a:endParaRPr>
          </a:p>
          <a:p>
            <a:pPr algn="ctr"/>
            <a:endParaRPr lang="zh-CN" altLang="en-US" sz="2400">
              <a:solidFill>
                <a:schemeClr val="bg1"/>
              </a:solidFill>
            </a:endParaRPr>
          </a:p>
          <a:p>
            <a:pPr algn="ctr"/>
            <a:endParaRPr lang="zh-CN" altLang="en-US" sz="2400">
              <a:solidFill>
                <a:schemeClr val="bg1"/>
              </a:solidFill>
            </a:endParaRP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深圳</a:t>
            </a:r>
            <a:endParaRPr lang="zh-CN" altLang="en-US" sz="2400">
              <a:solidFill>
                <a:schemeClr val="bg1"/>
              </a:solidFill>
            </a:endParaRPr>
          </a:p>
          <a:p>
            <a:pPr algn="ctr"/>
            <a:r>
              <a:rPr lang="en-US" altLang="zh-CN" sz="2400">
                <a:solidFill>
                  <a:schemeClr val="bg1"/>
                </a:solidFill>
              </a:rPr>
              <a:t>2016.9.3-9.4</a:t>
            </a:r>
            <a:endParaRPr lang="en-US" altLang="zh-CN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WPS 演示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</cp:revision>
  <dcterms:created xsi:type="dcterms:W3CDTF">2015-05-05T08:02:00Z</dcterms:created>
  <dcterms:modified xsi:type="dcterms:W3CDTF">2016-09-04T04:09:17Z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2052-10.1.0.5864</vt:lpwstr>
  </property>
</Properties>
</file>