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Arial Narrow"/>
      <p:regular r:id="rId14"/>
      <p:bold r:id="rId15"/>
      <p:italic r:id="rId16"/>
      <p:boldItalic r:id="rId17"/>
    </p:embeddedFont>
    <p:embeddedFont>
      <p:font typeface="Book Antiqu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36">
          <p15:clr>
            <a:srgbClr val="A4A3A4"/>
          </p15:clr>
        </p15:guide>
        <p15:guide id="2" pos="3971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j5NTdOn50EpdSFfjFcpMlCktDA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36" orient="horz"/>
        <p:guide pos="397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okAntiqua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BookAntiqu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ialNarrow-bold.fntdata"/><Relationship Id="rId14" Type="http://schemas.openxmlformats.org/officeDocument/2006/relationships/font" Target="fonts/ArialNarrow-regular.fntdata"/><Relationship Id="rId17" Type="http://schemas.openxmlformats.org/officeDocument/2006/relationships/font" Target="fonts/ArialNarrow-boldItalic.fntdata"/><Relationship Id="rId16" Type="http://schemas.openxmlformats.org/officeDocument/2006/relationships/font" Target="fonts/ArialNarrow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ookAntiqua-bold.fntdata"/><Relationship Id="rId6" Type="http://schemas.openxmlformats.org/officeDocument/2006/relationships/slide" Target="slides/slide1.xml"/><Relationship Id="rId18" Type="http://schemas.openxmlformats.org/officeDocument/2006/relationships/font" Target="fonts/BookAntiqu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06725" cy="45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200" lIns="90400" spcFirstLastPara="1" rIns="90400" wrap="square" tIns="45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13188" y="0"/>
            <a:ext cx="2930525" cy="45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200" lIns="90400" spcFirstLastPara="1" rIns="90400" wrap="square" tIns="452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09663" y="6794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04875" y="4376738"/>
            <a:ext cx="5037138" cy="407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200" lIns="90400" spcFirstLastPara="1" rIns="90400" wrap="square" tIns="452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78863"/>
            <a:ext cx="3006725" cy="452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200" lIns="90400" spcFirstLastPara="1" rIns="90400" wrap="square" tIns="452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13188" y="8678863"/>
            <a:ext cx="2930525" cy="452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200" lIns="90400" spcFirstLastPara="1" rIns="90400" wrap="square" tIns="452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2" type="hdr"/>
          </p:nvPr>
        </p:nvSpPr>
        <p:spPr>
          <a:xfrm>
            <a:off x="0" y="0"/>
            <a:ext cx="3006725" cy="45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200" lIns="90400" spcFirstLastPara="1" rIns="90400" wrap="square" tIns="4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EE141</a:t>
            </a:r>
            <a:endParaRPr/>
          </a:p>
        </p:txBody>
      </p:sp>
      <p:sp>
        <p:nvSpPr>
          <p:cNvPr id="69" name="Google Shape;69;p1:notes"/>
          <p:cNvSpPr txBox="1"/>
          <p:nvPr>
            <p:ph idx="12" type="sldNum"/>
          </p:nvPr>
        </p:nvSpPr>
        <p:spPr>
          <a:xfrm>
            <a:off x="3913188" y="8678863"/>
            <a:ext cx="2930525" cy="452437"/>
          </a:xfrm>
          <a:prstGeom prst="rect">
            <a:avLst/>
          </a:prstGeom>
          <a:noFill/>
          <a:ln>
            <a:noFill/>
          </a:ln>
        </p:spPr>
        <p:txBody>
          <a:bodyPr anchorCtr="0" anchor="b" bIns="45200" lIns="90400" spcFirstLastPara="1" rIns="90400" wrap="square" tIns="452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1:notes"/>
          <p:cNvSpPr/>
          <p:nvPr>
            <p:ph idx="3" type="sldImg"/>
          </p:nvPr>
        </p:nvSpPr>
        <p:spPr>
          <a:xfrm>
            <a:off x="1109663" y="6794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904875" y="4376738"/>
            <a:ext cx="5037138" cy="407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200" lIns="90400" spcFirstLastPara="1" rIns="90400" wrap="square" tIns="45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904875" y="4376738"/>
            <a:ext cx="5037138" cy="4075112"/>
          </a:xfrm>
          <a:prstGeom prst="rect">
            <a:avLst/>
          </a:prstGeom>
        </p:spPr>
        <p:txBody>
          <a:bodyPr anchorCtr="0" anchor="t" bIns="45200" lIns="90400" spcFirstLastPara="1" rIns="90400" wrap="square" tIns="45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109663" y="6794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904875" y="4376738"/>
            <a:ext cx="5037138" cy="4075112"/>
          </a:xfrm>
          <a:prstGeom prst="rect">
            <a:avLst/>
          </a:prstGeom>
        </p:spPr>
        <p:txBody>
          <a:bodyPr anchorCtr="0" anchor="t" bIns="45200" lIns="90400" spcFirstLastPara="1" rIns="90400" wrap="square" tIns="45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09663" y="6794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904875" y="4376738"/>
            <a:ext cx="5037138" cy="4075112"/>
          </a:xfrm>
          <a:prstGeom prst="rect">
            <a:avLst/>
          </a:prstGeom>
        </p:spPr>
        <p:txBody>
          <a:bodyPr anchorCtr="0" anchor="t" bIns="45200" lIns="90400" spcFirstLastPara="1" rIns="90400" wrap="square" tIns="45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1109663" y="6794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904875" y="4376738"/>
            <a:ext cx="5037138" cy="4075112"/>
          </a:xfrm>
          <a:prstGeom prst="rect">
            <a:avLst/>
          </a:prstGeom>
        </p:spPr>
        <p:txBody>
          <a:bodyPr anchorCtr="0" anchor="t" bIns="45200" lIns="90400" spcFirstLastPara="1" rIns="90400" wrap="square" tIns="45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09663" y="6794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904875" y="4376738"/>
            <a:ext cx="5037138" cy="4075112"/>
          </a:xfrm>
          <a:prstGeom prst="rect">
            <a:avLst/>
          </a:prstGeom>
        </p:spPr>
        <p:txBody>
          <a:bodyPr anchorCtr="0" anchor="t" bIns="45200" lIns="90400" spcFirstLastPara="1" rIns="90400" wrap="square" tIns="45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09663" y="6794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904875" y="4376738"/>
            <a:ext cx="5037138" cy="4075112"/>
          </a:xfrm>
          <a:prstGeom prst="rect">
            <a:avLst/>
          </a:prstGeom>
        </p:spPr>
        <p:txBody>
          <a:bodyPr anchorCtr="0" anchor="t" bIns="45200" lIns="90400" spcFirstLastPara="1" rIns="90400" wrap="square" tIns="45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09663" y="6794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904875" y="4376738"/>
            <a:ext cx="5037138" cy="4075112"/>
          </a:xfrm>
          <a:prstGeom prst="rect">
            <a:avLst/>
          </a:prstGeom>
        </p:spPr>
        <p:txBody>
          <a:bodyPr anchorCtr="0" anchor="t" bIns="45200" lIns="90400" spcFirstLastPara="1" rIns="90400" wrap="square" tIns="452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09663" y="679450"/>
            <a:ext cx="462915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" type="body"/>
          </p:nvPr>
        </p:nvSpPr>
        <p:spPr>
          <a:xfrm rot="5400000">
            <a:off x="2514600" y="-762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type="title"/>
          </p:nvPr>
        </p:nvSpPr>
        <p:spPr>
          <a:xfrm rot="5400000">
            <a:off x="4667250" y="2076450"/>
            <a:ext cx="56388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" type="body"/>
          </p:nvPr>
        </p:nvSpPr>
        <p:spPr>
          <a:xfrm rot="5400000">
            <a:off x="704850" y="209550"/>
            <a:ext cx="56388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685800" y="228600"/>
            <a:ext cx="77724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685800" y="17526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4648200" y="17526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6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6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❑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2" name="Google Shape;52;p18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i="0" sz="1400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C66B5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C66B5A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C66B5A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C66B5A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C66B5A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C66B5A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C66B5A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C66B5A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400" u="none" cap="none" strike="noStrike">
                <a:solidFill>
                  <a:srgbClr val="C66B5A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315263"/>
              </a:buClr>
              <a:buSzPts val="2400"/>
              <a:buFont typeface="Noto Sans Symbols"/>
              <a:buChar char="❑"/>
              <a:defRPr b="0" i="0" sz="3200" u="none" cap="none" strike="noStrike">
                <a:solidFill>
                  <a:srgbClr val="31526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FC9D1E"/>
              </a:buClr>
              <a:buSzPts val="13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/>
        </p:nvSpPr>
        <p:spPr>
          <a:xfrm>
            <a:off x="381000" y="6473825"/>
            <a:ext cx="63976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82"/>
                </a:solidFill>
                <a:latin typeface="Arial"/>
                <a:ea typeface="Arial"/>
                <a:cs typeface="Arial"/>
                <a:sym typeface="Arial"/>
              </a:rPr>
              <a:t>EE141</a:t>
            </a:r>
            <a:endParaRPr i="0" sz="2000">
              <a:solidFill>
                <a:srgbClr val="00008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>
                <a:solidFill>
                  <a:srgbClr val="0000B6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9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7B84C6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4400">
              <a:solidFill>
                <a:srgbClr val="0000B6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5" name="Google Shape;15;p9"/>
          <p:cNvSpPr txBox="1"/>
          <p:nvPr/>
        </p:nvSpPr>
        <p:spPr>
          <a:xfrm>
            <a:off x="158750" y="6408738"/>
            <a:ext cx="268128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© Digital Integrated Circuits</a:t>
            </a:r>
            <a:r>
              <a:rPr baseline="30000" i="0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2nd</a:t>
            </a:r>
            <a:endParaRPr/>
          </a:p>
        </p:txBody>
      </p:sp>
      <p:sp>
        <p:nvSpPr>
          <p:cNvPr id="16" name="Google Shape;16;p9"/>
          <p:cNvSpPr txBox="1"/>
          <p:nvPr/>
        </p:nvSpPr>
        <p:spPr>
          <a:xfrm>
            <a:off x="7696200" y="6400800"/>
            <a:ext cx="9239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Glossary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"/>
          <p:cNvSpPr txBox="1"/>
          <p:nvPr>
            <p:ph type="ctrTitle"/>
          </p:nvPr>
        </p:nvSpPr>
        <p:spPr>
          <a:xfrm>
            <a:off x="4343400" y="1371600"/>
            <a:ext cx="480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Digital Integrated Circuits</a:t>
            </a:r>
            <a:br>
              <a:rPr lang="en-US" sz="4400"/>
            </a:br>
            <a:r>
              <a:rPr lang="en-US" sz="3600"/>
              <a:t>A Design Perspective</a:t>
            </a:r>
            <a:endParaRPr sz="4800"/>
          </a:p>
        </p:txBody>
      </p:sp>
      <p:pic>
        <p:nvPicPr>
          <p:cNvPr id="75" name="Google Shape;7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457200"/>
            <a:ext cx="3676650" cy="51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"/>
          <p:cNvSpPr txBox="1"/>
          <p:nvPr/>
        </p:nvSpPr>
        <p:spPr>
          <a:xfrm>
            <a:off x="4427538" y="4683125"/>
            <a:ext cx="2544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400">
                <a:solidFill>
                  <a:srgbClr val="315263"/>
                </a:solidFill>
                <a:latin typeface="Arial"/>
                <a:ea typeface="Arial"/>
                <a:cs typeface="Arial"/>
                <a:sym typeface="Arial"/>
              </a:rPr>
              <a:t>Glossary </a:t>
            </a:r>
            <a:endParaRPr/>
          </a:p>
        </p:txBody>
      </p:sp>
      <p:sp>
        <p:nvSpPr>
          <p:cNvPr id="77" name="Google Shape;77;p1"/>
          <p:cNvSpPr txBox="1"/>
          <p:nvPr/>
        </p:nvSpPr>
        <p:spPr>
          <a:xfrm>
            <a:off x="4419600" y="2590800"/>
            <a:ext cx="33909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Jan M. Rabaey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Anantha Chandrakasan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Borivoje Nikolic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" name="Google Shape;8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775" y="322263"/>
            <a:ext cx="7362825" cy="58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638" y="341313"/>
            <a:ext cx="3951287" cy="55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8075" y="1527175"/>
            <a:ext cx="3889375" cy="34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6" name="Google Shape;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075" y="290513"/>
            <a:ext cx="3902075" cy="57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8263" y="1479550"/>
            <a:ext cx="3454400" cy="36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3" name="Google Shape;1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25" y="242888"/>
            <a:ext cx="7510463" cy="579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00" y="1828800"/>
            <a:ext cx="7848600" cy="2757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" name="Google Shape;1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988" y="234950"/>
            <a:ext cx="6838950" cy="57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313" y="1485900"/>
            <a:ext cx="7243762" cy="3351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ab97">
  <a:themeElements>
    <a:clrScheme name="">
      <a:dk1>
        <a:srgbClr val="000000"/>
      </a:dk1>
      <a:lt1>
        <a:srgbClr val="FFFFFF"/>
      </a:lt1>
      <a:dk2>
        <a:srgbClr val="000082"/>
      </a:dk2>
      <a:lt2>
        <a:srgbClr val="C0C0C0"/>
      </a:lt2>
      <a:accent1>
        <a:srgbClr val="D01608"/>
      </a:accent1>
      <a:accent2>
        <a:srgbClr val="000082"/>
      </a:accent2>
      <a:accent3>
        <a:srgbClr val="FFFFFF"/>
      </a:accent3>
      <a:accent4>
        <a:srgbClr val="000000"/>
      </a:accent4>
      <a:accent5>
        <a:srgbClr val="E4ABAA"/>
      </a:accent5>
      <a:accent6>
        <a:srgbClr val="000075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1997-04-13T14:24:48Z</dcterms:created>
  <dc:creator>kaat</dc:creator>
</cp:coreProperties>
</file>