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97" autoAdjust="0"/>
    <p:restoredTop sz="94660" autoAdjust="0"/>
  </p:normalViewPr>
  <p:slideViewPr>
    <p:cSldViewPr>
      <p:cViewPr>
        <p:scale>
          <a:sx n="73" d="100"/>
          <a:sy n="73" d="100"/>
        </p:scale>
        <p:origin x="-131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643306" y="1142984"/>
            <a:ext cx="2214578" cy="642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Keycloak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13800138000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572264" y="2071678"/>
            <a:ext cx="2357454" cy="21431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银行用户中心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13800138000</a:t>
            </a: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企业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/>
              <a:t> （可选）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部门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/>
              <a:t> （可选）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角色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/>
              <a:t> （可选）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28794" y="2571744"/>
            <a:ext cx="1571636" cy="15716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企业通讯录（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姓名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座机号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邮箱</a:t>
            </a:r>
          </a:p>
          <a:p>
            <a:pPr algn="ctr"/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4071934" y="4429132"/>
            <a:ext cx="1428760" cy="12858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人事档案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工作经历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教育经历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-142908" y="714356"/>
            <a:ext cx="207170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普通用户登陆</a:t>
            </a:r>
            <a:r>
              <a:rPr lang="en-US" altLang="zh-CN" dirty="0" smtClean="0"/>
              <a:t>13800138000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6"/>
          </p:cNvCxnSpPr>
          <p:nvPr/>
        </p:nvCxnSpPr>
        <p:spPr>
          <a:xfrm flipV="1">
            <a:off x="1928794" y="642918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" idx="1"/>
          </p:cNvCxnSpPr>
          <p:nvPr/>
        </p:nvCxnSpPr>
        <p:spPr>
          <a:xfrm rot="16200000" flipH="1">
            <a:off x="5464975" y="2035959"/>
            <a:ext cx="128588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43240" y="4071942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3571868" y="3643314"/>
            <a:ext cx="29289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 flipV="1">
            <a:off x="3357554" y="1785926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57686" y="350043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00694" y="22859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重定向认证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714480" y="57150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企业人事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2" idx="6"/>
          </p:cNvCxnSpPr>
          <p:nvPr/>
        </p:nvCxnSpPr>
        <p:spPr>
          <a:xfrm flipV="1">
            <a:off x="2628880" y="5500702"/>
            <a:ext cx="1514492" cy="671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43240" y="5715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维护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rot="16200000" flipH="1">
            <a:off x="928662" y="2071678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57290" y="250030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维护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00232" y="714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登陆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rot="10800000">
            <a:off x="5929322" y="1571612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15074" y="164305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86116" y="4286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28992" y="2000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215206" y="50006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银行运营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46" idx="0"/>
          </p:cNvCxnSpPr>
          <p:nvPr/>
        </p:nvCxnSpPr>
        <p:spPr>
          <a:xfrm rot="16200000" flipV="1">
            <a:off x="7265211" y="4593441"/>
            <a:ext cx="714380" cy="10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286644" y="43576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维护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28860" y="0"/>
            <a:ext cx="91440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Token</a:t>
            </a:r>
            <a:r>
              <a:rPr lang="zh-CN" altLang="en-US" dirty="0" smtClean="0"/>
              <a:t>检查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1" idx="3"/>
          </p:cNvCxnSpPr>
          <p:nvPr/>
        </p:nvCxnSpPr>
        <p:spPr>
          <a:xfrm>
            <a:off x="3343260" y="285752"/>
            <a:ext cx="585798" cy="85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86116" y="6429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重定向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86578" y="2142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包括人事的同步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496" y="92867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285852" y="378619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000364" y="385762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拒绝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500562" y="3857628"/>
            <a:ext cx="114300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转派（指派）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857356" y="1857364"/>
            <a:ext cx="2143140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0"/>
          </p:cNvCxnSpPr>
          <p:nvPr/>
        </p:nvCxnSpPr>
        <p:spPr>
          <a:xfrm rot="5400000" flipH="1" flipV="1">
            <a:off x="2728898" y="2514592"/>
            <a:ext cx="2071702" cy="61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V="1">
            <a:off x="3786182" y="2714620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072198" y="385762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退回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572396" y="378619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加签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rot="16200000" flipV="1">
            <a:off x="4464843" y="1964521"/>
            <a:ext cx="2357454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4929190" y="1214422"/>
            <a:ext cx="3071834" cy="271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15140" y="28572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，授权（委托）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57620" y="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714876" y="57864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Id:6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85918" y="1643050"/>
            <a:ext cx="214314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Id:1|pre:1 | next:2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2964645" y="750075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1928794" y="2357430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357422" y="4643446"/>
            <a:ext cx="214314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id:5|pre:2 | next:6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857356" y="3857628"/>
            <a:ext cx="107157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581128" y="32242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Id:2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929058" y="32146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Id:3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500826" y="32861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Id:4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429124" y="1643050"/>
            <a:ext cx="214314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Id:2|pre:1 | next:3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858016" y="1643050"/>
            <a:ext cx="214314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Id:4|pre:1 | next:4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2" idx="5"/>
          </p:cNvCxnSpPr>
          <p:nvPr/>
        </p:nvCxnSpPr>
        <p:spPr>
          <a:xfrm rot="16200000" flipH="1">
            <a:off x="4566683" y="851914"/>
            <a:ext cx="791123" cy="648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786314" y="571480"/>
            <a:ext cx="271464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5" idx="7"/>
          </p:cNvCxnSpPr>
          <p:nvPr/>
        </p:nvCxnSpPr>
        <p:spPr>
          <a:xfrm rot="5400000">
            <a:off x="4609538" y="2243126"/>
            <a:ext cx="1205481" cy="100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7115196" y="2457440"/>
            <a:ext cx="1205481" cy="719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071934" y="5072074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86248" y="2857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214810" y="1928802"/>
            <a:ext cx="128588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286248" y="3429000"/>
            <a:ext cx="135732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572000" y="52863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4"/>
          </p:cNvCxnSpPr>
          <p:nvPr/>
        </p:nvCxnSpPr>
        <p:spPr>
          <a:xfrm rot="16200000" flipH="1">
            <a:off x="4400544" y="1543032"/>
            <a:ext cx="728674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72132" y="142852"/>
            <a:ext cx="27270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发起请求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，获取表单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，进程快照表单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，获取以一个节点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，获取下一个的处理人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，按人添加任务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，更新当前节点到审批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1538" y="1857364"/>
            <a:ext cx="31245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，获取当前节点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，更新任务状态（已处理）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 获取下一个节点处理人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643306" y="1142984"/>
            <a:ext cx="2214578" cy="6429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Keycloak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13800138000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572264" y="2071678"/>
            <a:ext cx="2357454" cy="21431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银行用户中心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13800138000</a:t>
            </a: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企业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/>
              <a:t> （可选）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部门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/>
              <a:t> （可选）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角色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/>
              <a:t> （可选）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143108" y="2786058"/>
            <a:ext cx="1571636" cy="92869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企业通讯录（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姓名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座机号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邮箱</a:t>
            </a:r>
          </a:p>
          <a:p>
            <a:pPr algn="ctr"/>
            <a:r>
              <a:rPr lang="zh-CN" altLang="en-US" sz="1200" dirty="0" smtClean="0"/>
              <a:t>）</a:t>
            </a:r>
            <a:endParaRPr lang="en-US" altLang="zh-CN" sz="1200" dirty="0" smtClean="0"/>
          </a:p>
        </p:txBody>
      </p:sp>
      <p:sp>
        <p:nvSpPr>
          <p:cNvPr id="6" name="椭圆 5"/>
          <p:cNvSpPr/>
          <p:nvPr/>
        </p:nvSpPr>
        <p:spPr>
          <a:xfrm>
            <a:off x="0" y="714356"/>
            <a:ext cx="164304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sz="1000" dirty="0" smtClean="0"/>
              <a:t>普通用户登陆</a:t>
            </a:r>
            <a:r>
              <a:rPr lang="en-US" altLang="zh-CN" sz="1000" dirty="0" smtClean="0"/>
              <a:t>13800138000</a:t>
            </a:r>
            <a:endParaRPr lang="zh-CN" altLang="en-US" sz="1000" dirty="0"/>
          </a:p>
        </p:txBody>
      </p:sp>
      <p:cxnSp>
        <p:nvCxnSpPr>
          <p:cNvPr id="7" name="直接箭头连接符 6"/>
          <p:cNvCxnSpPr>
            <a:stCxn id="6" idx="6"/>
            <a:endCxn id="33" idx="1"/>
          </p:cNvCxnSpPr>
          <p:nvPr/>
        </p:nvCxnSpPr>
        <p:spPr>
          <a:xfrm flipV="1">
            <a:off x="1643042" y="500042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3" idx="1"/>
          </p:cNvCxnSpPr>
          <p:nvPr/>
        </p:nvCxnSpPr>
        <p:spPr>
          <a:xfrm rot="16200000" flipH="1">
            <a:off x="5464975" y="2035959"/>
            <a:ext cx="128588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>
            <a:off x="3786182" y="3286124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3143240" y="1857364"/>
            <a:ext cx="100013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0562" y="307181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0694" y="22859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重定向认证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4"/>
          </p:cNvCxnSpPr>
          <p:nvPr/>
        </p:nvCxnSpPr>
        <p:spPr>
          <a:xfrm rot="16200000" flipH="1">
            <a:off x="803653" y="1732355"/>
            <a:ext cx="1285884" cy="1250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57290" y="250030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维护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28794" y="500042"/>
            <a:ext cx="21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登陆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rot="10800000">
            <a:off x="5929322" y="1571612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15074" y="164305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7554" y="2071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43768" y="4857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银行运营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rot="16200000" flipV="1">
            <a:off x="7322363" y="453628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286644" y="43576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维护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00298" y="214290"/>
            <a:ext cx="91440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Token</a:t>
            </a:r>
            <a:r>
              <a:rPr lang="zh-CN" altLang="en-US" dirty="0" smtClean="0"/>
              <a:t>检查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3" idx="3"/>
          </p:cNvCxnSpPr>
          <p:nvPr/>
        </p:nvCxnSpPr>
        <p:spPr>
          <a:xfrm>
            <a:off x="3414698" y="500042"/>
            <a:ext cx="94298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29058" y="6429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重定向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29454" y="2142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不包括人事的同步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200000" flipH="1">
            <a:off x="1393009" y="3321843"/>
            <a:ext cx="6500858" cy="14287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85720" y="1000108"/>
            <a:ext cx="8715436" cy="7143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14282" y="3929066"/>
            <a:ext cx="8929718" cy="7143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57158" y="5929330"/>
            <a:ext cx="8643966" cy="7143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柱形 10"/>
          <p:cNvSpPr/>
          <p:nvPr/>
        </p:nvSpPr>
        <p:spPr>
          <a:xfrm>
            <a:off x="2428860" y="6143644"/>
            <a:ext cx="500066" cy="571480"/>
          </a:xfrm>
          <a:prstGeom prst="can">
            <a:avLst>
              <a:gd name="adj" fmla="val 24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6429388" y="6072206"/>
            <a:ext cx="500066" cy="571480"/>
          </a:xfrm>
          <a:prstGeom prst="can">
            <a:avLst>
              <a:gd name="adj" fmla="val 24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1472" y="4929198"/>
            <a:ext cx="38576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k8s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143504" y="4929198"/>
            <a:ext cx="371477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k8s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7158" y="2000240"/>
            <a:ext cx="2857520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servicecomb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57290" y="1214422"/>
            <a:ext cx="1928826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业务网关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57752" y="2000240"/>
            <a:ext cx="2643206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servicecomb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786446" y="1214422"/>
            <a:ext cx="192882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业务网关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929554" y="2000240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keycloak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28992" y="2143116"/>
            <a:ext cx="1071570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keycloak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8596" y="4214818"/>
            <a:ext cx="914400" cy="28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86314" y="4143380"/>
            <a:ext cx="91440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571604" y="4214818"/>
            <a:ext cx="914400" cy="28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214414" y="357166"/>
            <a:ext cx="257176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Ios</a:t>
            </a:r>
            <a:r>
              <a:rPr lang="en-US" altLang="zh-CN" dirty="0" smtClean="0"/>
              <a:t>/android/pc/web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643570" y="357166"/>
            <a:ext cx="257176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Ios</a:t>
            </a:r>
            <a:r>
              <a:rPr lang="en-US" altLang="zh-CN" dirty="0" smtClean="0"/>
              <a:t>/android/pc/web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929322" y="4143380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858016" y="4143380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072462" y="4143380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714612" y="4214818"/>
            <a:ext cx="914400" cy="28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786182" y="4214818"/>
            <a:ext cx="785818" cy="28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00034" y="2214554"/>
            <a:ext cx="914400" cy="28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785918" y="2214554"/>
            <a:ext cx="914400" cy="28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28596" y="3286124"/>
            <a:ext cx="914400" cy="28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929190" y="2143116"/>
            <a:ext cx="91440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215074" y="2143116"/>
            <a:ext cx="91440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5" idx="2"/>
            <a:endCxn id="16" idx="0"/>
          </p:cNvCxnSpPr>
          <p:nvPr/>
        </p:nvCxnSpPr>
        <p:spPr>
          <a:xfrm rot="5400000">
            <a:off x="2160968" y="875092"/>
            <a:ext cx="500066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15" idx="0"/>
          </p:cNvCxnSpPr>
          <p:nvPr/>
        </p:nvCxnSpPr>
        <p:spPr>
          <a:xfrm rot="5400000">
            <a:off x="1678761" y="1678769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3"/>
          </p:cNvCxnSpPr>
          <p:nvPr/>
        </p:nvCxnSpPr>
        <p:spPr>
          <a:xfrm>
            <a:off x="2700318" y="2357430"/>
            <a:ext cx="65723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0" y="35716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2.0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43438" y="2142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1.X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 rot="5400000">
            <a:off x="964381" y="3893347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4" idx="0"/>
          </p:cNvCxnSpPr>
          <p:nvPr/>
        </p:nvCxnSpPr>
        <p:spPr>
          <a:xfrm rot="5400000">
            <a:off x="1871642" y="4014790"/>
            <a:ext cx="357190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71472" y="5429264"/>
            <a:ext cx="392909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143504" y="5429264"/>
            <a:ext cx="371477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endCxn id="18" idx="0"/>
          </p:cNvCxnSpPr>
          <p:nvPr/>
        </p:nvCxnSpPr>
        <p:spPr>
          <a:xfrm rot="5400000">
            <a:off x="6518686" y="946530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>
            <a:off x="6572264" y="1643050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19" idx="1"/>
          </p:cNvCxnSpPr>
          <p:nvPr/>
        </p:nvCxnSpPr>
        <p:spPr>
          <a:xfrm flipV="1">
            <a:off x="7143768" y="2178835"/>
            <a:ext cx="785786" cy="357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5286380" y="3857628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7" idx="2"/>
            <a:endCxn id="27" idx="0"/>
          </p:cNvCxnSpPr>
          <p:nvPr/>
        </p:nvCxnSpPr>
        <p:spPr>
          <a:xfrm rot="16200000" flipH="1">
            <a:off x="6018619" y="3875487"/>
            <a:ext cx="428628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28" idx="0"/>
          </p:cNvCxnSpPr>
          <p:nvPr/>
        </p:nvCxnSpPr>
        <p:spPr>
          <a:xfrm rot="16200000" flipH="1">
            <a:off x="6947315" y="3768332"/>
            <a:ext cx="428626" cy="321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29" idx="0"/>
          </p:cNvCxnSpPr>
          <p:nvPr/>
        </p:nvCxnSpPr>
        <p:spPr>
          <a:xfrm>
            <a:off x="7429520" y="3714752"/>
            <a:ext cx="1035851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14744" y="628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影子库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43834" y="6215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主库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 rot="5400000">
            <a:off x="2678099" y="4036223"/>
            <a:ext cx="35798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3143240" y="3857628"/>
            <a:ext cx="85725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929190" y="3286124"/>
            <a:ext cx="914400" cy="2857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0" y="4500570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714876" y="4500570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PaaS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84339" y="1285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SaaS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786314" y="1285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SaaS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>
          <a:xfrm rot="10800000" flipV="1">
            <a:off x="3643306" y="6143644"/>
            <a:ext cx="2571768" cy="4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4282" y="62865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Iaas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2976" y="1928802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1.1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28992" y="1928802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1.2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72132" y="1928802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1.3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4000496" y="500042"/>
            <a:ext cx="571504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43834" y="1928802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Keycloack1.3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5400000" flipH="1" flipV="1">
            <a:off x="1999437" y="150017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3"/>
          </p:cNvCxnSpPr>
          <p:nvPr/>
        </p:nvCxnSpPr>
        <p:spPr>
          <a:xfrm rot="5400000" flipH="1" flipV="1">
            <a:off x="3929058" y="150017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5822165" y="1535893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6357950" y="928670"/>
            <a:ext cx="178595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3071802" y="2143116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5143504" y="2143116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柱形 48"/>
          <p:cNvSpPr/>
          <p:nvPr/>
        </p:nvSpPr>
        <p:spPr>
          <a:xfrm>
            <a:off x="2071670" y="500042"/>
            <a:ext cx="571504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1.1</a:t>
            </a:r>
            <a:endParaRPr lang="zh-CN" altLang="en-US" dirty="0"/>
          </a:p>
        </p:txBody>
      </p:sp>
      <p:sp>
        <p:nvSpPr>
          <p:cNvPr id="50" name="圆柱形 49"/>
          <p:cNvSpPr/>
          <p:nvPr/>
        </p:nvSpPr>
        <p:spPr>
          <a:xfrm>
            <a:off x="5929322" y="500042"/>
            <a:ext cx="571504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1.3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1285852" y="3357562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通讯录</a:t>
            </a:r>
            <a:r>
              <a:rPr lang="en-US" altLang="zh-CN" dirty="0" smtClean="0"/>
              <a:t>1.1</a:t>
            </a:r>
          </a:p>
          <a:p>
            <a:pPr algn="ctr"/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3500430" y="3357562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通讯录</a:t>
            </a:r>
            <a:r>
              <a:rPr lang="en-US" altLang="zh-CN" dirty="0" smtClean="0"/>
              <a:t>1.1</a:t>
            </a:r>
          </a:p>
          <a:p>
            <a:pPr algn="ctr"/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5643570" y="3357562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通讯录</a:t>
            </a:r>
            <a:r>
              <a:rPr lang="en-US" altLang="zh-CN" dirty="0" smtClean="0"/>
              <a:t>1.3</a:t>
            </a:r>
          </a:p>
          <a:p>
            <a:pPr algn="ctr"/>
            <a:endParaRPr lang="zh-CN" altLang="en-US" dirty="0"/>
          </a:p>
        </p:txBody>
      </p:sp>
      <p:cxnSp>
        <p:nvCxnSpPr>
          <p:cNvPr id="84" name="直接连接符 83"/>
          <p:cNvCxnSpPr/>
          <p:nvPr/>
        </p:nvCxnSpPr>
        <p:spPr>
          <a:xfrm rot="5400000">
            <a:off x="2786844" y="2785264"/>
            <a:ext cx="4572032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214678" y="4500570"/>
            <a:ext cx="157163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Keycloack1.2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80" idx="0"/>
            <a:endCxn id="4" idx="2"/>
          </p:cNvCxnSpPr>
          <p:nvPr/>
        </p:nvCxnSpPr>
        <p:spPr>
          <a:xfrm rot="5400000" flipH="1" flipV="1">
            <a:off x="5929322" y="292893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7072330" y="242886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 flipH="1" flipV="1">
            <a:off x="1857356" y="2428868"/>
            <a:ext cx="350046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42875" y="1142984"/>
            <a:ext cx="14287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Keycloack1.1</a:t>
            </a:r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1643041" y="107154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16200000" flipV="1">
            <a:off x="107125" y="2107397"/>
            <a:ext cx="178595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5400000" flipH="1" flipV="1">
            <a:off x="1500166" y="2786058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9" idx="0"/>
          </p:cNvCxnSpPr>
          <p:nvPr/>
        </p:nvCxnSpPr>
        <p:spPr>
          <a:xfrm rot="5400000" flipH="1" flipV="1">
            <a:off x="3893339" y="2893215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79" idx="2"/>
          </p:cNvCxnSpPr>
          <p:nvPr/>
        </p:nvCxnSpPr>
        <p:spPr>
          <a:xfrm rot="5400000">
            <a:off x="3893339" y="417909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rot="5400000">
            <a:off x="643704" y="2856702"/>
            <a:ext cx="4572032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4744" y="5786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独立升级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6248" y="2786058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2.0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2910" y="2786058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User1.x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00892" y="2786058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Keycloack2.x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643042" y="3214686"/>
            <a:ext cx="2714644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13" idx="1"/>
          </p:cNvCxnSpPr>
          <p:nvPr/>
        </p:nvCxnSpPr>
        <p:spPr>
          <a:xfrm rot="5400000">
            <a:off x="4321967" y="3679033"/>
            <a:ext cx="107157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0800000" flipV="1">
            <a:off x="4929192" y="3214685"/>
            <a:ext cx="2000262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500166" y="1500174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通讯录</a:t>
            </a:r>
            <a:r>
              <a:rPr lang="en-US" altLang="zh-CN" dirty="0" smtClean="0"/>
              <a:t>1.x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29190" y="1357298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人事</a:t>
            </a:r>
            <a:r>
              <a:rPr lang="en-US" altLang="zh-CN" dirty="0" smtClean="0"/>
              <a:t>/</a:t>
            </a:r>
            <a:r>
              <a:rPr lang="zh-CN" altLang="en-US" dirty="0" smtClean="0"/>
              <a:t>薪酬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9" idx="2"/>
            <a:endCxn id="2" idx="0"/>
          </p:cNvCxnSpPr>
          <p:nvPr/>
        </p:nvCxnSpPr>
        <p:spPr>
          <a:xfrm rot="5400000">
            <a:off x="4964909" y="210739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</p:cNvCxnSpPr>
          <p:nvPr/>
        </p:nvCxnSpPr>
        <p:spPr>
          <a:xfrm rot="5400000">
            <a:off x="1393009" y="2035959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H="1">
            <a:off x="6286512" y="1928802"/>
            <a:ext cx="78581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柱形 12"/>
          <p:cNvSpPr/>
          <p:nvPr/>
        </p:nvSpPr>
        <p:spPr>
          <a:xfrm>
            <a:off x="4357686" y="4429132"/>
            <a:ext cx="571504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929454" y="1357298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通讯录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rot="10800000" flipV="1">
            <a:off x="5929322" y="1785926"/>
            <a:ext cx="128588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2"/>
          </p:cNvCxnSpPr>
          <p:nvPr/>
        </p:nvCxnSpPr>
        <p:spPr>
          <a:xfrm rot="16200000" flipH="1">
            <a:off x="7358082" y="2071678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8596" y="14285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兼容方案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2428868"/>
            <a:ext cx="7215238" cy="39290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工作流引擎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6248" y="1285860"/>
            <a:ext cx="1857388" cy="9286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流程设计器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388" y="1285860"/>
            <a:ext cx="178595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流程监控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1538" y="285728"/>
            <a:ext cx="7072362" cy="7143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1538" y="1285860"/>
            <a:ext cx="2786082" cy="9286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OpenApi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4857760"/>
            <a:ext cx="642942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Runtime</a:t>
            </a:r>
          </a:p>
        </p:txBody>
      </p:sp>
      <p:sp>
        <p:nvSpPr>
          <p:cNvPr id="8" name="矩形 7"/>
          <p:cNvSpPr/>
          <p:nvPr/>
        </p:nvSpPr>
        <p:spPr>
          <a:xfrm>
            <a:off x="1643042" y="3214686"/>
            <a:ext cx="62151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流程定义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2536017" y="232171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2"/>
          </p:cNvCxnSpPr>
          <p:nvPr/>
        </p:nvCxnSpPr>
        <p:spPr>
          <a:xfrm rot="5400000">
            <a:off x="5107785" y="232171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</p:cNvCxnSpPr>
          <p:nvPr/>
        </p:nvCxnSpPr>
        <p:spPr>
          <a:xfrm rot="16200000" flipH="1">
            <a:off x="7225918" y="2296704"/>
            <a:ext cx="228610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071802" y="1000108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670" y="642918"/>
            <a:ext cx="1571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流程设计器</a:t>
            </a:r>
            <a:r>
              <a:rPr lang="en-US" altLang="zh-CN" dirty="0" smtClean="0"/>
              <a:t>/WEB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4348" y="2643182"/>
            <a:ext cx="16430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流程定义</a:t>
            </a:r>
            <a:r>
              <a:rPr lang="en-US" altLang="zh-CN" dirty="0" smtClean="0"/>
              <a:t>.xml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2786050" y="4643446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存储库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1714480" y="1357298"/>
            <a:ext cx="1214446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285852" y="3571876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5918" y="39290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发布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5918" y="2000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43636" y="642918"/>
            <a:ext cx="1500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流程设计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12" name="圆柱形 11"/>
          <p:cNvSpPr/>
          <p:nvPr/>
        </p:nvSpPr>
        <p:spPr>
          <a:xfrm>
            <a:off x="6429388" y="4714884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存储库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1" idx="2"/>
            <a:endCxn id="12" idx="1"/>
          </p:cNvCxnSpPr>
          <p:nvPr/>
        </p:nvCxnSpPr>
        <p:spPr>
          <a:xfrm rot="5400000">
            <a:off x="5311379" y="3132528"/>
            <a:ext cx="3157566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57950" y="2357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定义设计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43702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发布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357166"/>
            <a:ext cx="7215238" cy="285752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流程定义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3571876"/>
            <a:ext cx="7215238" cy="2714644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运行时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4714884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72066" y="4714884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43042" y="64291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14744" y="64291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0694" y="571480"/>
            <a:ext cx="13573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表单字段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6182" y="20002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86446" y="20002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2557442" y="1100118"/>
            <a:ext cx="11573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1"/>
          </p:cNvCxnSpPr>
          <p:nvPr/>
        </p:nvCxnSpPr>
        <p:spPr>
          <a:xfrm>
            <a:off x="4643438" y="1000108"/>
            <a:ext cx="857256" cy="28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H="1">
            <a:off x="264287" y="3093243"/>
            <a:ext cx="3086128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5" idx="1"/>
          </p:cNvCxnSpPr>
          <p:nvPr/>
        </p:nvCxnSpPr>
        <p:spPr>
          <a:xfrm>
            <a:off x="2714612" y="5000636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9" idx="1"/>
          </p:cNvCxnSpPr>
          <p:nvPr/>
        </p:nvCxnSpPr>
        <p:spPr>
          <a:xfrm>
            <a:off x="2357422" y="1500174"/>
            <a:ext cx="1428760" cy="95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86314" y="250030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86050" y="85723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5400000">
            <a:off x="1363361" y="313717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3438" y="92867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937601">
            <a:off x="2571736" y="178592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6314" y="228599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28992" y="485776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285984" y="2285992"/>
            <a:ext cx="78581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链接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rot="10800000" flipV="1">
            <a:off x="3071803" y="2716208"/>
            <a:ext cx="714383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43240" y="257174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5143504" y="3500438"/>
            <a:ext cx="192882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5649641" y="3780119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1472" y="571480"/>
            <a:ext cx="57150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rot="10800000">
            <a:off x="1214414" y="107154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71538" y="857232"/>
            <a:ext cx="6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29058" y="107154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357187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500958" y="357187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928926" y="357187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审批节点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357686" y="357187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条件节点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00760" y="357187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抄送节点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785918" y="2000240"/>
            <a:ext cx="2286016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3" idx="2"/>
          </p:cNvCxnSpPr>
          <p:nvPr/>
        </p:nvCxnSpPr>
        <p:spPr>
          <a:xfrm rot="5400000" flipH="1" flipV="1">
            <a:off x="3114660" y="2371716"/>
            <a:ext cx="1657368" cy="885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V="1">
            <a:off x="3929058" y="2643182"/>
            <a:ext cx="171451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0"/>
          </p:cNvCxnSpPr>
          <p:nvPr/>
        </p:nvCxnSpPr>
        <p:spPr>
          <a:xfrm rot="16200000" flipV="1">
            <a:off x="4907757" y="2021673"/>
            <a:ext cx="1571636" cy="1528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4929190" y="1571612"/>
            <a:ext cx="2786082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401</Words>
  <PresentationFormat>全屏显示(4:3)</PresentationFormat>
  <Paragraphs>184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USER-</cp:lastModifiedBy>
  <cp:revision>112</cp:revision>
  <dcterms:created xsi:type="dcterms:W3CDTF">2022-03-01T06:53:04Z</dcterms:created>
  <dcterms:modified xsi:type="dcterms:W3CDTF">2022-03-18T00:26:55Z</dcterms:modified>
</cp:coreProperties>
</file>