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85852" y="5214950"/>
            <a:ext cx="6929486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基础平台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14414" y="1500174"/>
            <a:ext cx="6929486" cy="342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业务平台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85918" y="1785926"/>
            <a:ext cx="1500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用户管理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14480" y="3286124"/>
            <a:ext cx="150019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认证中心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57950" y="3429000"/>
            <a:ext cx="12858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工作流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14414" y="214290"/>
            <a:ext cx="6858048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业务系统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57950" y="1785926"/>
            <a:ext cx="128588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应用管理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357290" y="5357826"/>
            <a:ext cx="1714512" cy="700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baseframework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429256" y="5500702"/>
            <a:ext cx="9144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kafka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500826" y="5500702"/>
            <a:ext cx="9144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redis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</Words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USER-</cp:lastModifiedBy>
  <cp:revision>7</cp:revision>
  <dcterms:created xsi:type="dcterms:W3CDTF">2022-03-07T12:02:16Z</dcterms:created>
  <dcterms:modified xsi:type="dcterms:W3CDTF">2022-03-19T02:16:06Z</dcterms:modified>
</cp:coreProperties>
</file>