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abhinav" userId="60f5122e8d4f756c" providerId="LiveId" clId="{F5AD68AF-89B4-4B65-85D3-82B3C9D2E062}"/>
    <pc:docChg chg="custSel addSld delSld modSld">
      <pc:chgData name="kumar abhinav" userId="60f5122e8d4f756c" providerId="LiveId" clId="{F5AD68AF-89B4-4B65-85D3-82B3C9D2E062}" dt="2021-01-20T08:55:10.012" v="230" actId="21"/>
      <pc:docMkLst>
        <pc:docMk/>
      </pc:docMkLst>
      <pc:sldChg chg="delSp modSp new add">
        <pc:chgData name="kumar abhinav" userId="60f5122e8d4f756c" providerId="LiveId" clId="{F5AD68AF-89B4-4B65-85D3-82B3C9D2E062}" dt="2021-01-20T08:42:40.295" v="81" actId="20577"/>
        <pc:sldMkLst>
          <pc:docMk/>
          <pc:sldMk cId="4051428500" sldId="256"/>
        </pc:sldMkLst>
        <pc:spChg chg="del">
          <ac:chgData name="kumar abhinav" userId="60f5122e8d4f756c" providerId="LiveId" clId="{F5AD68AF-89B4-4B65-85D3-82B3C9D2E062}" dt="2021-01-20T08:41:05.320" v="5" actId="21"/>
          <ac:spMkLst>
            <pc:docMk/>
            <pc:sldMk cId="4051428500" sldId="256"/>
            <ac:spMk id="2" creationId="{C8DE0FCE-D1D7-4334-8A35-B1B1B4972102}"/>
          </ac:spMkLst>
        </pc:spChg>
        <pc:spChg chg="mod">
          <ac:chgData name="kumar abhinav" userId="60f5122e8d4f756c" providerId="LiveId" clId="{F5AD68AF-89B4-4B65-85D3-82B3C9D2E062}" dt="2021-01-20T08:42:40.295" v="81" actId="20577"/>
          <ac:spMkLst>
            <pc:docMk/>
            <pc:sldMk cId="4051428500" sldId="256"/>
            <ac:spMk id="3" creationId="{105534F7-95F4-440B-B58C-5C244588AA0D}"/>
          </ac:spMkLst>
        </pc:spChg>
      </pc:sldChg>
      <pc:sldChg chg="addSp modSp new add">
        <pc:chgData name="kumar abhinav" userId="60f5122e8d4f756c" providerId="LiveId" clId="{F5AD68AF-89B4-4B65-85D3-82B3C9D2E062}" dt="2021-01-20T08:46:00.914" v="111" actId="255"/>
        <pc:sldMkLst>
          <pc:docMk/>
          <pc:sldMk cId="1483201041" sldId="257"/>
        </pc:sldMkLst>
        <pc:spChg chg="mod">
          <ac:chgData name="kumar abhinav" userId="60f5122e8d4f756c" providerId="LiveId" clId="{F5AD68AF-89B4-4B65-85D3-82B3C9D2E062}" dt="2021-01-20T08:46:00.914" v="111" actId="255"/>
          <ac:spMkLst>
            <pc:docMk/>
            <pc:sldMk cId="1483201041" sldId="257"/>
            <ac:spMk id="2" creationId="{C216680E-1A2A-472E-9F33-049DCE7A2463}"/>
          </ac:spMkLst>
        </pc:spChg>
        <pc:spChg chg="mod">
          <ac:chgData name="kumar abhinav" userId="60f5122e8d4f756c" providerId="LiveId" clId="{F5AD68AF-89B4-4B65-85D3-82B3C9D2E062}" dt="2021-01-20T08:45:54.588" v="110" actId="255"/>
          <ac:spMkLst>
            <pc:docMk/>
            <pc:sldMk cId="1483201041" sldId="257"/>
            <ac:spMk id="3" creationId="{284F00E7-79AF-403D-B139-74F090442464}"/>
          </ac:spMkLst>
        </pc:spChg>
        <pc:spChg chg="add mod">
          <ac:chgData name="kumar abhinav" userId="60f5122e8d4f756c" providerId="LiveId" clId="{F5AD68AF-89B4-4B65-85D3-82B3C9D2E062}" dt="2021-01-20T08:45:47.397" v="109" actId="255"/>
          <ac:spMkLst>
            <pc:docMk/>
            <pc:sldMk cId="1483201041" sldId="257"/>
            <ac:spMk id="4" creationId="{B5106A7A-0256-44A4-A061-276C7B2696BE}"/>
          </ac:spMkLst>
        </pc:spChg>
      </pc:sldChg>
      <pc:sldChg chg="modSp new add">
        <pc:chgData name="kumar abhinav" userId="60f5122e8d4f756c" providerId="LiveId" clId="{F5AD68AF-89B4-4B65-85D3-82B3C9D2E062}" dt="2021-01-20T08:46:56.801" v="138" actId="255"/>
        <pc:sldMkLst>
          <pc:docMk/>
          <pc:sldMk cId="3515573052" sldId="258"/>
        </pc:sldMkLst>
        <pc:spChg chg="mod">
          <ac:chgData name="kumar abhinav" userId="60f5122e8d4f756c" providerId="LiveId" clId="{F5AD68AF-89B4-4B65-85D3-82B3C9D2E062}" dt="2021-01-20T08:46:42.145" v="136" actId="255"/>
          <ac:spMkLst>
            <pc:docMk/>
            <pc:sldMk cId="3515573052" sldId="258"/>
            <ac:spMk id="2" creationId="{27350A91-9573-4960-9243-F97518655649}"/>
          </ac:spMkLst>
        </pc:spChg>
        <pc:spChg chg="mod">
          <ac:chgData name="kumar abhinav" userId="60f5122e8d4f756c" providerId="LiveId" clId="{F5AD68AF-89B4-4B65-85D3-82B3C9D2E062}" dt="2021-01-20T08:46:56.801" v="138" actId="255"/>
          <ac:spMkLst>
            <pc:docMk/>
            <pc:sldMk cId="3515573052" sldId="258"/>
            <ac:spMk id="3" creationId="{3DC94AC3-E855-4E90-8AAE-6BC5C06E6D4D}"/>
          </ac:spMkLst>
        </pc:spChg>
      </pc:sldChg>
      <pc:sldChg chg="addSp delSp modSp new add">
        <pc:chgData name="kumar abhinav" userId="60f5122e8d4f756c" providerId="LiveId" clId="{F5AD68AF-89B4-4B65-85D3-82B3C9D2E062}" dt="2021-01-20T08:48:28.141" v="151" actId="20577"/>
        <pc:sldMkLst>
          <pc:docMk/>
          <pc:sldMk cId="3339201954" sldId="259"/>
        </pc:sldMkLst>
        <pc:spChg chg="mod">
          <ac:chgData name="kumar abhinav" userId="60f5122e8d4f756c" providerId="LiveId" clId="{F5AD68AF-89B4-4B65-85D3-82B3C9D2E062}" dt="2021-01-20T08:47:38.004" v="143" actId="255"/>
          <ac:spMkLst>
            <pc:docMk/>
            <pc:sldMk cId="3339201954" sldId="259"/>
            <ac:spMk id="2" creationId="{E72CBBA1-B7DB-4498-8219-74F75A4C89F1}"/>
          </ac:spMkLst>
        </pc:spChg>
        <pc:spChg chg="mod">
          <ac:chgData name="kumar abhinav" userId="60f5122e8d4f756c" providerId="LiveId" clId="{F5AD68AF-89B4-4B65-85D3-82B3C9D2E062}" dt="2021-01-20T08:48:28.141" v="151" actId="20577"/>
          <ac:spMkLst>
            <pc:docMk/>
            <pc:sldMk cId="3339201954" sldId="259"/>
            <ac:spMk id="3" creationId="{D4129C1B-A65D-4429-8245-CB13F3E03F1C}"/>
          </ac:spMkLst>
        </pc:spChg>
        <pc:spChg chg="add del mod">
          <ac:chgData name="kumar abhinav" userId="60f5122e8d4f756c" providerId="LiveId" clId="{F5AD68AF-89B4-4B65-85D3-82B3C9D2E062}" dt="2021-01-20T08:47:48.991" v="145" actId="21"/>
          <ac:spMkLst>
            <pc:docMk/>
            <pc:sldMk cId="3339201954" sldId="259"/>
            <ac:spMk id="4" creationId="{0C9A6F02-06EB-41BA-B751-6340A18EAB2B}"/>
          </ac:spMkLst>
        </pc:spChg>
      </pc:sldChg>
      <pc:sldChg chg="addSp delSp modSp new add">
        <pc:chgData name="kumar abhinav" userId="60f5122e8d4f756c" providerId="LiveId" clId="{F5AD68AF-89B4-4B65-85D3-82B3C9D2E062}" dt="2021-01-20T08:54:22.763" v="228" actId="2711"/>
        <pc:sldMkLst>
          <pc:docMk/>
          <pc:sldMk cId="1167022616" sldId="260"/>
        </pc:sldMkLst>
        <pc:spChg chg="mod">
          <ac:chgData name="kumar abhinav" userId="60f5122e8d4f756c" providerId="LiveId" clId="{F5AD68AF-89B4-4B65-85D3-82B3C9D2E062}" dt="2021-01-20T08:54:22.763" v="228" actId="2711"/>
          <ac:spMkLst>
            <pc:docMk/>
            <pc:sldMk cId="1167022616" sldId="260"/>
            <ac:spMk id="2" creationId="{96C65977-FD75-4112-9285-7679B8DD5DC1}"/>
          </ac:spMkLst>
        </pc:spChg>
        <pc:spChg chg="del">
          <ac:chgData name="kumar abhinav" userId="60f5122e8d4f756c" providerId="LiveId" clId="{F5AD68AF-89B4-4B65-85D3-82B3C9D2E062}" dt="2021-01-20T08:53:06.537" v="188" actId="21"/>
          <ac:spMkLst>
            <pc:docMk/>
            <pc:sldMk cId="1167022616" sldId="260"/>
            <ac:spMk id="3" creationId="{8FBA528B-D10C-4234-9F77-E71BCD13FD81}"/>
          </ac:spMkLst>
        </pc:spChg>
        <pc:spChg chg="add mod">
          <ac:chgData name="kumar abhinav" userId="60f5122e8d4f756c" providerId="LiveId" clId="{F5AD68AF-89B4-4B65-85D3-82B3C9D2E062}" dt="2021-01-20T08:53:30.872" v="189" actId="255"/>
          <ac:spMkLst>
            <pc:docMk/>
            <pc:sldMk cId="1167022616" sldId="260"/>
            <ac:spMk id="4" creationId="{8DC4F995-6BD9-4F4A-BEA0-0746804147D5}"/>
          </ac:spMkLst>
        </pc:spChg>
      </pc:sldChg>
      <pc:sldChg chg="delSp modSp new add">
        <pc:chgData name="kumar abhinav" userId="60f5122e8d4f756c" providerId="LiveId" clId="{F5AD68AF-89B4-4B65-85D3-82B3C9D2E062}" dt="2021-01-20T08:49:36.475" v="169" actId="120"/>
        <pc:sldMkLst>
          <pc:docMk/>
          <pc:sldMk cId="2196295432" sldId="261"/>
        </pc:sldMkLst>
        <pc:spChg chg="mod">
          <ac:chgData name="kumar abhinav" userId="60f5122e8d4f756c" providerId="LiveId" clId="{F5AD68AF-89B4-4B65-85D3-82B3C9D2E062}" dt="2021-01-20T08:49:36.475" v="169" actId="120"/>
          <ac:spMkLst>
            <pc:docMk/>
            <pc:sldMk cId="2196295432" sldId="261"/>
            <ac:spMk id="2" creationId="{A0B10645-18FF-4B32-8FA0-EC5F4B5C4C7B}"/>
          </ac:spMkLst>
        </pc:spChg>
        <pc:spChg chg="del">
          <ac:chgData name="kumar abhinav" userId="60f5122e8d4f756c" providerId="LiveId" clId="{F5AD68AF-89B4-4B65-85D3-82B3C9D2E062}" dt="2021-01-20T08:49:24.828" v="168" actId="21"/>
          <ac:spMkLst>
            <pc:docMk/>
            <pc:sldMk cId="2196295432" sldId="261"/>
            <ac:spMk id="3" creationId="{8A7DDBF1-72AC-4DF1-ABB2-2027B4699354}"/>
          </ac:spMkLst>
        </pc:spChg>
      </pc:sldChg>
      <pc:sldChg chg="modSp new add">
        <pc:chgData name="kumar abhinav" userId="60f5122e8d4f756c" providerId="LiveId" clId="{F5AD68AF-89B4-4B65-85D3-82B3C9D2E062}" dt="2021-01-20T08:49:54.907" v="171"/>
        <pc:sldMkLst>
          <pc:docMk/>
          <pc:sldMk cId="3341121178" sldId="262"/>
        </pc:sldMkLst>
        <pc:spChg chg="mod">
          <ac:chgData name="kumar abhinav" userId="60f5122e8d4f756c" providerId="LiveId" clId="{F5AD68AF-89B4-4B65-85D3-82B3C9D2E062}" dt="2021-01-20T08:49:48.674" v="170"/>
          <ac:spMkLst>
            <pc:docMk/>
            <pc:sldMk cId="3341121178" sldId="262"/>
            <ac:spMk id="2" creationId="{4D088A83-7635-4DF3-B4B1-8AE35ABE88B4}"/>
          </ac:spMkLst>
        </pc:spChg>
        <pc:spChg chg="mod">
          <ac:chgData name="kumar abhinav" userId="60f5122e8d4f756c" providerId="LiveId" clId="{F5AD68AF-89B4-4B65-85D3-82B3C9D2E062}" dt="2021-01-20T08:49:54.907" v="171"/>
          <ac:spMkLst>
            <pc:docMk/>
            <pc:sldMk cId="3341121178" sldId="262"/>
            <ac:spMk id="3" creationId="{42A69E9F-E1B8-4C66-8AAE-ECD619DE4547}"/>
          </ac:spMkLst>
        </pc:spChg>
      </pc:sldChg>
      <pc:sldChg chg="addSp delSp modSp new add">
        <pc:chgData name="kumar abhinav" userId="60f5122e8d4f756c" providerId="LiveId" clId="{F5AD68AF-89B4-4B65-85D3-82B3C9D2E062}" dt="2021-01-20T08:50:36.955" v="175"/>
        <pc:sldMkLst>
          <pc:docMk/>
          <pc:sldMk cId="3333532601" sldId="263"/>
        </pc:sldMkLst>
        <pc:spChg chg="del">
          <ac:chgData name="kumar abhinav" userId="60f5122e8d4f756c" providerId="LiveId" clId="{F5AD68AF-89B4-4B65-85D3-82B3C9D2E062}" dt="2021-01-20T08:50:27.092" v="174"/>
          <ac:spMkLst>
            <pc:docMk/>
            <pc:sldMk cId="3333532601" sldId="263"/>
            <ac:spMk id="2" creationId="{9D45E6BB-4D55-46FB-BA06-6B5BA4473D5A}"/>
          </ac:spMkLst>
        </pc:spChg>
        <pc:spChg chg="mod">
          <ac:chgData name="kumar abhinav" userId="60f5122e8d4f756c" providerId="LiveId" clId="{F5AD68AF-89B4-4B65-85D3-82B3C9D2E062}" dt="2021-01-20T08:50:36.955" v="175"/>
          <ac:spMkLst>
            <pc:docMk/>
            <pc:sldMk cId="3333532601" sldId="263"/>
            <ac:spMk id="3" creationId="{CC5D1ABD-FC6C-44C2-B2BB-F435ECBE5B4B}"/>
          </ac:spMkLst>
        </pc:spChg>
        <pc:spChg chg="add del">
          <ac:chgData name="kumar abhinav" userId="60f5122e8d4f756c" providerId="LiveId" clId="{F5AD68AF-89B4-4B65-85D3-82B3C9D2E062}" dt="2021-01-20T08:50:24.520" v="173" actId="21"/>
          <ac:spMkLst>
            <pc:docMk/>
            <pc:sldMk cId="3333532601" sldId="263"/>
            <ac:spMk id="4" creationId="{98A8FDB8-BDFF-4C09-A095-8465F2A601DC}"/>
          </ac:spMkLst>
        </pc:spChg>
        <pc:spChg chg="add mod">
          <ac:chgData name="kumar abhinav" userId="60f5122e8d4f756c" providerId="LiveId" clId="{F5AD68AF-89B4-4B65-85D3-82B3C9D2E062}" dt="2021-01-20T08:50:27.092" v="174"/>
          <ac:spMkLst>
            <pc:docMk/>
            <pc:sldMk cId="3333532601" sldId="263"/>
            <ac:spMk id="5" creationId="{FB00B6AA-A022-4A62-8DE6-D872381C115E}"/>
          </ac:spMkLst>
        </pc:spChg>
      </pc:sldChg>
      <pc:sldChg chg="modSp new add">
        <pc:chgData name="kumar abhinav" userId="60f5122e8d4f756c" providerId="LiveId" clId="{F5AD68AF-89B4-4B65-85D3-82B3C9D2E062}" dt="2021-01-20T08:51:02.350" v="177"/>
        <pc:sldMkLst>
          <pc:docMk/>
          <pc:sldMk cId="1620886722" sldId="264"/>
        </pc:sldMkLst>
        <pc:spChg chg="mod">
          <ac:chgData name="kumar abhinav" userId="60f5122e8d4f756c" providerId="LiveId" clId="{F5AD68AF-89B4-4B65-85D3-82B3C9D2E062}" dt="2021-01-20T08:50:53.841" v="176"/>
          <ac:spMkLst>
            <pc:docMk/>
            <pc:sldMk cId="1620886722" sldId="264"/>
            <ac:spMk id="2" creationId="{164819CE-A0FF-4D46-B41B-186EEEF636EF}"/>
          </ac:spMkLst>
        </pc:spChg>
        <pc:spChg chg="mod">
          <ac:chgData name="kumar abhinav" userId="60f5122e8d4f756c" providerId="LiveId" clId="{F5AD68AF-89B4-4B65-85D3-82B3C9D2E062}" dt="2021-01-20T08:51:02.350" v="177"/>
          <ac:spMkLst>
            <pc:docMk/>
            <pc:sldMk cId="1620886722" sldId="264"/>
            <ac:spMk id="3" creationId="{19CDD2A3-6C6D-44C4-B1C0-06EB46E616D8}"/>
          </ac:spMkLst>
        </pc:spChg>
      </pc:sldChg>
      <pc:sldChg chg="modSp new add">
        <pc:chgData name="kumar abhinav" userId="60f5122e8d4f756c" providerId="LiveId" clId="{F5AD68AF-89B4-4B65-85D3-82B3C9D2E062}" dt="2021-01-20T08:51:36.478" v="179"/>
        <pc:sldMkLst>
          <pc:docMk/>
          <pc:sldMk cId="1081345810" sldId="265"/>
        </pc:sldMkLst>
        <pc:spChg chg="mod">
          <ac:chgData name="kumar abhinav" userId="60f5122e8d4f756c" providerId="LiveId" clId="{F5AD68AF-89B4-4B65-85D3-82B3C9D2E062}" dt="2021-01-20T08:51:24.218" v="178"/>
          <ac:spMkLst>
            <pc:docMk/>
            <pc:sldMk cId="1081345810" sldId="265"/>
            <ac:spMk id="2" creationId="{90B14F17-6FBD-447A-9D51-04E4794E29C5}"/>
          </ac:spMkLst>
        </pc:spChg>
        <pc:spChg chg="mod">
          <ac:chgData name="kumar abhinav" userId="60f5122e8d4f756c" providerId="LiveId" clId="{F5AD68AF-89B4-4B65-85D3-82B3C9D2E062}" dt="2021-01-20T08:51:36.478" v="179"/>
          <ac:spMkLst>
            <pc:docMk/>
            <pc:sldMk cId="1081345810" sldId="265"/>
            <ac:spMk id="3" creationId="{BAF154AF-98B7-4517-BE59-BDB723F20CC4}"/>
          </ac:spMkLst>
        </pc:spChg>
      </pc:sldChg>
      <pc:sldChg chg="addSp delSp new add">
        <pc:chgData name="kumar abhinav" userId="60f5122e8d4f756c" providerId="LiveId" clId="{F5AD68AF-89B4-4B65-85D3-82B3C9D2E062}" dt="2021-01-20T08:55:10.012" v="230" actId="21"/>
        <pc:sldMkLst>
          <pc:docMk/>
          <pc:sldMk cId="298392673" sldId="266"/>
        </pc:sldMkLst>
        <pc:spChg chg="del">
          <ac:chgData name="kumar abhinav" userId="60f5122e8d4f756c" providerId="LiveId" clId="{F5AD68AF-89B4-4B65-85D3-82B3C9D2E062}" dt="2021-01-20T08:55:04.069" v="229" actId="21"/>
          <ac:spMkLst>
            <pc:docMk/>
            <pc:sldMk cId="298392673" sldId="266"/>
            <ac:spMk id="2" creationId="{FB3932F4-EB26-47D4-95AB-39545C27CE65}"/>
          </ac:spMkLst>
        </pc:spChg>
        <pc:spChg chg="del">
          <ac:chgData name="kumar abhinav" userId="60f5122e8d4f756c" providerId="LiveId" clId="{F5AD68AF-89B4-4B65-85D3-82B3C9D2E062}" dt="2021-01-20T08:55:10.012" v="230" actId="21"/>
          <ac:spMkLst>
            <pc:docMk/>
            <pc:sldMk cId="298392673" sldId="266"/>
            <ac:spMk id="3" creationId="{7D374F94-EFE3-4F54-AB97-9DB53C4DF484}"/>
          </ac:spMkLst>
        </pc:spChg>
        <pc:spChg chg="add">
          <ac:chgData name="kumar abhinav" userId="60f5122e8d4f756c" providerId="LiveId" clId="{F5AD68AF-89B4-4B65-85D3-82B3C9D2E062}" dt="2021-01-20T08:52:12.721" v="185"/>
          <ac:spMkLst>
            <pc:docMk/>
            <pc:sldMk cId="298392673" sldId="266"/>
            <ac:spMk id="4" creationId="{8290A948-FDAD-47C4-93EB-068D76002BA1}"/>
          </ac:spMkLst>
        </pc:spChg>
      </pc:sldChg>
      <pc:sldChg chg="new add del">
        <pc:chgData name="kumar abhinav" userId="60f5122e8d4f756c" providerId="LiveId" clId="{F5AD68AF-89B4-4B65-85D3-82B3C9D2E062}" dt="2021-01-20T08:51:52.910" v="182" actId="2696"/>
        <pc:sldMkLst>
          <pc:docMk/>
          <pc:sldMk cId="25075196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08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5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7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8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84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9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1F1686-8D7C-4B70-A582-1B960ABAE062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46F1-8528-4445-8873-51867EBE9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4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5534F7-95F4-440B-B58C-5C244588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377" y="1773238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pt-BR" sz="28800" b="1" dirty="0"/>
              <a:t>   Kumar Abhinav</a:t>
            </a:r>
            <a:endParaRPr lang="pt-BR" sz="28800" b="0" dirty="0">
              <a:effectLst/>
            </a:endParaRPr>
          </a:p>
          <a:p>
            <a:r>
              <a:rPr lang="pt-BR" sz="28800" b="1" dirty="0"/>
              <a:t>           ECE </a:t>
            </a:r>
          </a:p>
          <a:p>
            <a:r>
              <a:rPr lang="pt-BR" sz="28800" b="1" dirty="0"/>
              <a:t>         2017105</a:t>
            </a:r>
            <a:endParaRPr lang="pt-BR" sz="28800" b="0" dirty="0">
              <a:effectLst/>
            </a:endParaRPr>
          </a:p>
          <a:p>
            <a:br>
              <a:rPr lang="pt-BR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42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4F17-6FBD-447A-9D51-04E4794E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54AF-98B7-4517-BE59-BDB723F2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can go into the future. Time travel to the future is possible under Albert Einstein’s general theory of relativity.</a:t>
            </a:r>
            <a:endParaRPr lang="en-US" dirty="0"/>
          </a:p>
          <a:p>
            <a:r>
              <a:rPr lang="en-US" b="1" dirty="0"/>
              <a:t> But time travel to the past is impossible. Because it violates the law of causality, or cause and effect.</a:t>
            </a: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34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0A948-FDAD-47C4-93EB-068D76002BA1}"/>
              </a:ext>
            </a:extLst>
          </p:cNvPr>
          <p:cNvSpPr/>
          <p:nvPr/>
        </p:nvSpPr>
        <p:spPr>
          <a:xfrm>
            <a:off x="3025993" y="2644170"/>
            <a:ext cx="61400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i="1" dirty="0">
                <a:solidFill>
                  <a:srgbClr val="FFFFFF"/>
                </a:solidFill>
                <a:latin typeface="Lobster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80E-1A2A-472E-9F33-049DCE7A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Presentation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00E7-79AF-403D-B139-74F09044246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358187" y="2454442"/>
            <a:ext cx="4138865" cy="553452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IN" sz="6000" dirty="0"/>
              <a:t>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06A7A-0256-44A4-A061-276C7B2696BE}"/>
              </a:ext>
            </a:extLst>
          </p:cNvPr>
          <p:cNvSpPr txBox="1"/>
          <p:nvPr/>
        </p:nvSpPr>
        <p:spPr>
          <a:xfrm>
            <a:off x="1371601" y="4543088"/>
            <a:ext cx="10776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IS   TIME TRAVEL IS POSSIBLE?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0A91-9573-4960-9243-F9751865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</a:t>
            </a:r>
            <a:r>
              <a:rPr lang="en-IN" sz="6000" b="1" dirty="0"/>
              <a:t>Overview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AC3-E855-4E90-8AAE-6BC5C06E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4000" dirty="0"/>
              <a:t>What Is Time Travel</a:t>
            </a:r>
          </a:p>
          <a:p>
            <a:pPr fontAlgn="base"/>
            <a:r>
              <a:rPr lang="en-US" sz="4000" dirty="0"/>
              <a:t>What Is Time?</a:t>
            </a:r>
          </a:p>
          <a:p>
            <a:pPr fontAlgn="base"/>
            <a:r>
              <a:rPr lang="en-US" sz="4000" dirty="0"/>
              <a:t>Types Of Time Travel</a:t>
            </a:r>
          </a:p>
          <a:p>
            <a:pPr fontAlgn="base"/>
            <a:r>
              <a:rPr lang="en-US" sz="4000" dirty="0"/>
              <a:t>RELATIVITY</a:t>
            </a:r>
          </a:p>
          <a:p>
            <a:br>
              <a:rPr lang="en-US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155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BBA1-B7DB-4498-8219-74F75A4C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What is time travel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9C1B-A65D-4429-8245-CB13F3E0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 Time travel is the concept of moving between different points in the time in a manner analogous(similar) to moving in different point in space, generally using theoretical invention known as  time machine . Nature also allow us to time travel through wormhole , blackhole , crossing speed of light “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920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5977-FD75-4112-9285-7679B8DD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</a:t>
            </a:r>
            <a:r>
              <a:rPr lang="en-US" b="1" dirty="0">
                <a:latin typeface="Algerian" panose="04020705040A02060702" pitchFamily="82" charset="0"/>
              </a:rPr>
              <a:t>W</a:t>
            </a:r>
            <a:r>
              <a:rPr lang="en-IN" b="1" dirty="0">
                <a:latin typeface="Algerian" panose="04020705040A02060702" pitchFamily="82" charset="0"/>
              </a:rPr>
              <a:t>hat is Time 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4F995-6BD9-4F4A-BEA0-0746804147D5}"/>
              </a:ext>
            </a:extLst>
          </p:cNvPr>
          <p:cNvSpPr/>
          <p:nvPr/>
        </p:nvSpPr>
        <p:spPr>
          <a:xfrm>
            <a:off x="3048000" y="26903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Comic Sans MS" panose="030F0702030302020204" pitchFamily="66" charset="0"/>
              </a:rPr>
              <a:t>Most people think time is constant.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Comic Sans MS" panose="030F0702030302020204" pitchFamily="66" charset="0"/>
              </a:rPr>
              <a:t>Sir </a:t>
            </a:r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Albert Einstein</a:t>
            </a:r>
            <a:r>
              <a:rPr lang="en-US" sz="2800" dirty="0">
                <a:solidFill>
                  <a:srgbClr val="3B3835"/>
                </a:solidFill>
                <a:latin typeface="Comic Sans MS" panose="030F0702030302020204" pitchFamily="66" charset="0"/>
              </a:rPr>
              <a:t> showed that it was  an illusion.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Comic Sans MS" panose="030F0702030302020204" pitchFamily="66" charset="0"/>
              </a:rPr>
              <a:t>Time depending on speed and acceleration  at any given moment.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3835"/>
                </a:solidFill>
                <a:latin typeface="Comic Sans MS" panose="030F0702030302020204" pitchFamily="66" charset="0"/>
              </a:rPr>
              <a:t>Einstein declared time as the fourth dimension.</a:t>
            </a:r>
            <a:endParaRPr lang="en-US" sz="2800" b="0" i="0" u="none" strike="noStrike" dirty="0">
              <a:solidFill>
                <a:srgbClr val="3B3835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2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0645-18FF-4B32-8FA0-EC5F4B5C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Types Of Time Travel</a:t>
            </a:r>
            <a:br>
              <a:rPr lang="en-IN" dirty="0"/>
            </a:br>
            <a:br>
              <a:rPr lang="en-IN" dirty="0"/>
            </a:br>
            <a:r>
              <a:rPr lang="en-US" dirty="0"/>
              <a:t>Time travel to past.</a:t>
            </a:r>
            <a:br>
              <a:rPr lang="en-US" dirty="0"/>
            </a:br>
            <a:r>
              <a:rPr lang="en-US" dirty="0"/>
              <a:t>Time travel to future.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29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8A83-7635-4DF3-B4B1-8AE35AB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Time Travel To Future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9E9F-E1B8-4C66-8AAE-ECD619D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  <a:p>
            <a:pPr fontAlgn="base"/>
            <a:r>
              <a:rPr lang="en-US" dirty="0"/>
              <a:t>Time Dilation</a:t>
            </a:r>
          </a:p>
          <a:p>
            <a:pPr fontAlgn="base"/>
            <a:r>
              <a:rPr lang="en-US" dirty="0"/>
              <a:t>Hibernation</a:t>
            </a:r>
          </a:p>
          <a:p>
            <a:pPr fontAlgn="base"/>
            <a:r>
              <a:rPr lang="en-US" dirty="0"/>
              <a:t>Time perception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12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1ABD-FC6C-44C2-B2BB-F435ECBE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methods</a:t>
            </a:r>
          </a:p>
          <a:p>
            <a:pPr fontAlgn="base"/>
            <a:r>
              <a:rPr lang="en-US" dirty="0"/>
              <a:t>Travelling faster than light</a:t>
            </a:r>
          </a:p>
          <a:p>
            <a:pPr fontAlgn="base"/>
            <a:r>
              <a:rPr lang="en-US" dirty="0"/>
              <a:t>Wormholes</a:t>
            </a:r>
          </a:p>
          <a:p>
            <a:pPr fontAlgn="base"/>
            <a:r>
              <a:rPr lang="en-US" dirty="0"/>
              <a:t>Cosmic Strings or Black Holes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00B6AA-A022-4A62-8DE6-D872381C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424242"/>
                </a:solidFill>
                <a:latin typeface="Comic Sans MS" panose="030F0702030302020204" pitchFamily="66" charset="0"/>
              </a:rPr>
              <a:t>Time Travel To past</a:t>
            </a: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5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19CE-A0FF-4D46-B41B-186EEEF6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RELATIVITY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D2A3-6C6D-44C4-B1C0-06EB46E6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this theory, the </a:t>
            </a:r>
            <a:r>
              <a:rPr lang="en-US" i="1" dirty="0"/>
              <a:t>faster</a:t>
            </a:r>
            <a:r>
              <a:rPr lang="en-US" dirty="0"/>
              <a:t> you travel, the slower you experience time.</a:t>
            </a:r>
          </a:p>
          <a:p>
            <a:br>
              <a:rPr lang="en-US" dirty="0"/>
            </a:br>
            <a:r>
              <a:rPr lang="en-US" dirty="0"/>
              <a:t>This theory says that time and space are linked together. Einstein also said our universe has a speed limit nothing can travel faster than the speed of light (186,000 miles per second)or (3x10^8 m/s).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8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117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Century Gothic</vt:lpstr>
      <vt:lpstr>Comic Sans MS</vt:lpstr>
      <vt:lpstr>Lobster</vt:lpstr>
      <vt:lpstr>Wingdings 3</vt:lpstr>
      <vt:lpstr>Ion</vt:lpstr>
      <vt:lpstr>PowerPoint Presentation</vt:lpstr>
      <vt:lpstr>Presentation  </vt:lpstr>
      <vt:lpstr>                     Overview  </vt:lpstr>
      <vt:lpstr>What is time travel  </vt:lpstr>
      <vt:lpstr>           What is Time  </vt:lpstr>
      <vt:lpstr>Types Of Time Travel  Time travel to past. Time travel to future. </vt:lpstr>
      <vt:lpstr>Time Travel To Future  </vt:lpstr>
      <vt:lpstr>Time Travel To past  </vt:lpstr>
      <vt:lpstr>RELATIVITY  </vt:lpstr>
      <vt:lpstr>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abhinav</dc:creator>
  <cp:lastModifiedBy>kumar abhinav</cp:lastModifiedBy>
  <cp:revision>1</cp:revision>
  <dcterms:created xsi:type="dcterms:W3CDTF">2021-01-20T08:40:07Z</dcterms:created>
  <dcterms:modified xsi:type="dcterms:W3CDTF">2021-01-20T08:55:31Z</dcterms:modified>
</cp:coreProperties>
</file>