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B2013B-121C-47C9-A9F7-4AA94C3B7E73}">
  <a:tblStyle styleId="{F8B2013B-121C-47C9-A9F7-4AA94C3B7E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The goal of the tabletop menu tablet deployment was to increase customer satisfaction by speeding up and precisely serving our guests while keeping up with the restaurant industry's rising digital presence. Since our April launch, we have seen a 20% increase in revenue and higher customer satisfaction with rollout usage, as measured by our post-pilot survey. Furthermore, we discovered that the tablet deployment raised the average daily visitor count by 10% while decreasing wait times by 30%. In the future, we will identify new areas for tablet installation and investigate new services like as social media integration and reservations.</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{F8B2013B-121C-47C9-A9F7-4AA94C3B7E73}</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