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1.jpeg" ContentType="image/jpeg"/>
  <Override PartName="/ppt/media/image4.png" ContentType="image/png"/>
  <Override PartName="/ppt/media/image6.jpeg" ContentType="image/jpeg"/>
  <Override PartName="/ppt/media/image2.png" ContentType="image/png"/>
  <Override PartName="/ppt/media/image3.png" ContentType="image/png"/>
  <Override PartName="/ppt/media/image1.jpeg" ContentType="image/jpeg"/>
  <Override PartName="/ppt/media/image5.png" ContentType="image/png"/>
  <Override PartName="/ppt/media/image7.png" ContentType="image/png"/>
  <Override PartName="/ppt/media/image8.jpeg" ContentType="image/jpe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6202025" cy="2340292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10000" y="937080"/>
            <a:ext cx="14581440" cy="39002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10000" y="5460840"/>
            <a:ext cx="14581440" cy="7366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10000" y="13527720"/>
            <a:ext cx="14581440" cy="7366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10000" y="937080"/>
            <a:ext cx="14581440" cy="39002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10000" y="5460840"/>
            <a:ext cx="7115400" cy="7366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281440" y="5460840"/>
            <a:ext cx="7115400" cy="7366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281440" y="13527720"/>
            <a:ext cx="7115400" cy="7366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10000" y="13527720"/>
            <a:ext cx="7115400" cy="7366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10000" y="937080"/>
            <a:ext cx="14581440" cy="39002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10000" y="5460840"/>
            <a:ext cx="14581440" cy="154443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10000" y="5460840"/>
            <a:ext cx="14581440" cy="154443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810000" y="7365600"/>
            <a:ext cx="14581440" cy="116341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810000" y="7365600"/>
            <a:ext cx="14581440" cy="11634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10000" y="937080"/>
            <a:ext cx="14581440" cy="39002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10000" y="5460840"/>
            <a:ext cx="14581440" cy="1544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10000" y="937080"/>
            <a:ext cx="14581440" cy="39002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10000" y="5460840"/>
            <a:ext cx="14581440" cy="154443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10000" y="937080"/>
            <a:ext cx="14581440" cy="39002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10000" y="5460840"/>
            <a:ext cx="7115400" cy="154443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8281440" y="5460840"/>
            <a:ext cx="7115400" cy="154443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10000" y="937080"/>
            <a:ext cx="14581440" cy="39002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10000" y="937080"/>
            <a:ext cx="14581440" cy="180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10000" y="937080"/>
            <a:ext cx="14581440" cy="39002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10000" y="5460840"/>
            <a:ext cx="7115400" cy="7366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10000" y="13527720"/>
            <a:ext cx="7115400" cy="7366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281440" y="5460840"/>
            <a:ext cx="7115400" cy="154443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10000" y="937080"/>
            <a:ext cx="14581440" cy="39002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10000" y="5460840"/>
            <a:ext cx="7115400" cy="154443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8281440" y="5460840"/>
            <a:ext cx="7115400" cy="7366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8281440" y="13527720"/>
            <a:ext cx="7115400" cy="7366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10000" y="937080"/>
            <a:ext cx="14581440" cy="39002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10000" y="5460840"/>
            <a:ext cx="7115400" cy="7366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8281440" y="5460840"/>
            <a:ext cx="7115400" cy="7366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10000" y="13527720"/>
            <a:ext cx="14581440" cy="7366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10000" y="937080"/>
            <a:ext cx="14581440" cy="39002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estilo do título 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10000" y="5460840"/>
            <a:ext cx="14581440" cy="154443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tópicosClique para editar os estilos do texto mestre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10000" y="21691080"/>
            <a:ext cx="3780000" cy="1245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25/08/16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5535720" y="21691080"/>
            <a:ext cx="5130360" cy="124560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1611440" y="21691080"/>
            <a:ext cx="3780000" cy="1245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B3FDF49-F19E-4825-8685-10D80BACAB31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jpeg"/><Relationship Id="rId9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"/>
          <p:cNvPicPr/>
          <p:nvPr/>
        </p:nvPicPr>
        <p:blipFill>
          <a:blip r:embed="rId1"/>
          <a:stretch/>
        </p:blipFill>
        <p:spPr>
          <a:xfrm>
            <a:off x="4320" y="5151600"/>
            <a:ext cx="3130560" cy="3500640"/>
          </a:xfrm>
          <a:prstGeom prst="rect">
            <a:avLst/>
          </a:prstGeom>
          <a:ln>
            <a:noFill/>
          </a:ln>
        </p:spPr>
      </p:pic>
      <p:pic>
        <p:nvPicPr>
          <p:cNvPr id="40" name="Picture 8" descr=""/>
          <p:cNvPicPr/>
          <p:nvPr/>
        </p:nvPicPr>
        <p:blipFill>
          <a:blip r:embed="rId2"/>
          <a:stretch/>
        </p:blipFill>
        <p:spPr>
          <a:xfrm>
            <a:off x="-108000" y="2844360"/>
            <a:ext cx="3483360" cy="583236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36000" y="18326160"/>
            <a:ext cx="4855680" cy="23659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srgbClr val="000000"/>
            </a:inn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Palestras Multidisciplinares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Certificação (20h)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Picture 17" descr=""/>
          <p:cNvPicPr/>
          <p:nvPr/>
        </p:nvPicPr>
        <p:blipFill>
          <a:blip r:embed="rId3"/>
          <a:stretch/>
        </p:blipFill>
        <p:spPr>
          <a:xfrm>
            <a:off x="36000" y="21350520"/>
            <a:ext cx="3339360" cy="198648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-153720" y="20702520"/>
            <a:ext cx="37195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Realização: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3248280" y="6575400"/>
            <a:ext cx="12241080" cy="21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Calibri"/>
              </a:rPr>
              <a:t>HORÁRIO: 19 ÀS 22 HORAS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Calibri"/>
              </a:rPr>
              <a:t>LOCAL: ANFITEATRO DA PREFEITURA MUNICIPAL DE BARRA DO GARÇAS-MT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4914360" y="15931440"/>
            <a:ext cx="11079360" cy="2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5"/>
          <p:cNvSpPr/>
          <p:nvPr/>
        </p:nvSpPr>
        <p:spPr>
          <a:xfrm>
            <a:off x="58320" y="85680"/>
            <a:ext cx="15935400" cy="16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III ENCONTRO EM SAÚDE MENTAL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DO MÉDIO ARAGUAIA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3169080" y="5015520"/>
            <a:ext cx="12837240" cy="18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5700" spc="-1" strike="noStrike">
                <a:solidFill>
                  <a:srgbClr val="04169a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29 E 30 DE SETEMBRO DE 2016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8496000" y="2304000"/>
            <a:ext cx="7560360" cy="2770920"/>
          </a:xfrm>
          <a:prstGeom prst="rect">
            <a:avLst/>
          </a:prstGeom>
          <a:gradFill>
            <a:gsLst>
              <a:gs pos="0">
                <a:srgbClr val="977800"/>
              </a:gs>
              <a:gs pos="50000">
                <a:srgbClr val="d6ab00"/>
              </a:gs>
              <a:gs pos="100000">
                <a:srgbClr val="ffcc00"/>
              </a:gs>
            </a:gsLst>
            <a:lin ang="162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“</a:t>
            </a:r>
            <a:r>
              <a:rPr b="1" i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A vida vale muito e você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é a parte mais importante</a:t>
            </a: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!”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Imagem 7" descr=""/>
          <p:cNvPicPr/>
          <p:nvPr/>
        </p:nvPicPr>
        <p:blipFill>
          <a:blip r:embed="rId4"/>
          <a:stretch/>
        </p:blipFill>
        <p:spPr>
          <a:xfrm>
            <a:off x="58320" y="14869800"/>
            <a:ext cx="4833720" cy="3513240"/>
          </a:xfrm>
          <a:prstGeom prst="rect">
            <a:avLst/>
          </a:prstGeom>
          <a:ln>
            <a:noFill/>
          </a:ln>
        </p:spPr>
      </p:pic>
      <p:pic>
        <p:nvPicPr>
          <p:cNvPr id="50" name="Picture 2" descr=""/>
          <p:cNvPicPr/>
          <p:nvPr/>
        </p:nvPicPr>
        <p:blipFill>
          <a:blip r:embed="rId5"/>
          <a:stretch/>
        </p:blipFill>
        <p:spPr>
          <a:xfrm>
            <a:off x="8805960" y="22195080"/>
            <a:ext cx="2467800" cy="1139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Imagem 30" descr=""/>
          <p:cNvPicPr/>
          <p:nvPr/>
        </p:nvPicPr>
        <p:blipFill>
          <a:blip r:embed="rId6"/>
          <a:stretch/>
        </p:blipFill>
        <p:spPr>
          <a:xfrm>
            <a:off x="6051600" y="22163400"/>
            <a:ext cx="2437920" cy="12031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Picture 8" descr=""/>
          <p:cNvPicPr/>
          <p:nvPr/>
        </p:nvPicPr>
        <p:blipFill>
          <a:blip r:embed="rId7"/>
          <a:stretch/>
        </p:blipFill>
        <p:spPr>
          <a:xfrm>
            <a:off x="11590200" y="22177440"/>
            <a:ext cx="2261520" cy="1174680"/>
          </a:xfrm>
          <a:prstGeom prst="rect">
            <a:avLst/>
          </a:prstGeom>
          <a:ln>
            <a:noFill/>
          </a:ln>
        </p:spPr>
      </p:pic>
      <p:pic>
        <p:nvPicPr>
          <p:cNvPr id="53" name="Picture 4" descr=""/>
          <p:cNvPicPr/>
          <p:nvPr/>
        </p:nvPicPr>
        <p:blipFill>
          <a:blip r:embed="rId8"/>
          <a:stretch/>
        </p:blipFill>
        <p:spPr>
          <a:xfrm>
            <a:off x="14167800" y="22195080"/>
            <a:ext cx="1873080" cy="1139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CustomShape 8"/>
          <p:cNvSpPr/>
          <p:nvPr/>
        </p:nvSpPr>
        <p:spPr>
          <a:xfrm>
            <a:off x="3681000" y="22411080"/>
            <a:ext cx="205416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Apoio: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10981440" y="14930640"/>
            <a:ext cx="5220360" cy="14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4600" spc="-1" strike="noStrike">
                <a:solidFill>
                  <a:srgbClr val="04169a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Vagas limitadas!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0"/>
          <p:cNvSpPr/>
          <p:nvPr/>
        </p:nvSpPr>
        <p:spPr>
          <a:xfrm>
            <a:off x="108000" y="8661960"/>
            <a:ext cx="15701040" cy="73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3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Calibri"/>
              </a:rPr>
              <a:t>Público-alvo: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Calibri"/>
              </a:rPr>
              <a:t>Acadêmicos e Graduados: </a:t>
            </a:r>
            <a:r>
              <a:rPr b="0" lang="pt-BR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Calibri"/>
              </a:rPr>
              <a:t>Biomedicina, Direito, Educação Física, Enfermagem, Farmácia, Fisioterapia, Jornalismo/Comunicação Social, Medicina, Nutrição, Odontologia, Pedagogia, Psicologia e Serviço Social.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Calibri"/>
              </a:rPr>
              <a:t>Alunos de cursos técnicos ou formados: </a:t>
            </a:r>
            <a:r>
              <a:rPr b="0" lang="pt-BR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Calibri"/>
              </a:rPr>
              <a:t>Técnico em Enfermagem, Saúde Bucal e Segurança do Trabalho.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Calibri"/>
              </a:rPr>
              <a:t>Profissionais de saúde: </a:t>
            </a:r>
            <a:r>
              <a:rPr b="0" lang="pt-BR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Calibri"/>
              </a:rPr>
              <a:t>vinculados e usuários da Rede de Atenção Psicossocial (RAPS): ESF, Hospital, CAPS, Ambulatório Saúde Mental, CRAS, CREAS, NASF, Unidade de Acolhimento Transitório e Comunidade Terapêutica.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Calibri"/>
              </a:rPr>
              <a:t>Pacientes e familiares: </a:t>
            </a:r>
            <a:r>
              <a:rPr b="0" lang="pt-BR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Calibri"/>
              </a:rPr>
              <a:t>CAPS I, II, AD e ambulatório de saúde mental.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Calibri"/>
              </a:rPr>
              <a:t>Profissionais da impressa local:</a:t>
            </a:r>
            <a:r>
              <a:rPr b="0" lang="pt-BR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Calibri"/>
              </a:rPr>
              <a:t> rádio e TV.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4932720" y="18459000"/>
            <a:ext cx="109890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Calibri"/>
              </a:rPr>
              <a:t>‘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2"/>
          <p:cNvSpPr/>
          <p:nvPr/>
        </p:nvSpPr>
        <p:spPr>
          <a:xfrm>
            <a:off x="5220720" y="14636520"/>
            <a:ext cx="4896360" cy="22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7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Inscrições: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3"/>
          <p:cNvSpPr/>
          <p:nvPr/>
        </p:nvSpPr>
        <p:spPr>
          <a:xfrm>
            <a:off x="4950360" y="15760440"/>
            <a:ext cx="11251440" cy="3990600"/>
          </a:xfrm>
          <a:prstGeom prst="rect">
            <a:avLst/>
          </a:prstGeom>
          <a:gradFill>
            <a:gsLst>
              <a:gs pos="0">
                <a:srgbClr val="977800"/>
              </a:gs>
              <a:gs pos="50000">
                <a:srgbClr val="d6ab00"/>
              </a:gs>
              <a:gs pos="100000">
                <a:srgbClr val="ffcc00"/>
              </a:gs>
            </a:gsLst>
            <a:lin ang="162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Período: </a:t>
            </a:r>
            <a:r>
              <a:rPr b="1" lang="pt-BR" sz="6600" spc="-1" strike="noStrike" u="sng">
                <a:solidFill>
                  <a:srgbClr val="04169a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29/08  23/09/16</a:t>
            </a:r>
            <a:r>
              <a:rPr b="1" lang="pt-BR" sz="6600" spc="-1" strike="noStrike">
                <a:solidFill>
                  <a:srgbClr val="04169a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5kg de alimentos não </a:t>
            </a:r>
            <a:r>
              <a:rPr b="1" lang="pt-BR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perecíveis (exceto sal)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entregar no credenciamento.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14"/>
          <p:cNvSpPr/>
          <p:nvPr/>
        </p:nvSpPr>
        <p:spPr>
          <a:xfrm>
            <a:off x="7200" y="1661760"/>
            <a:ext cx="10675440" cy="12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pt-BR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 ENCONTRO DE ATENÇÃO E PREVENÇÃO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AO SUICÍDIO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1790</TotalTime>
  <Application>LibreOffice/5.1.4.2$Linux_X86_64 LibreOffice_project/10m0$Build-2</Application>
  <Words>218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2014-10-15T16:31:46Z</dcterms:created>
  <dc:creator>Alan</dc:creator>
  <dc:description/>
  <dc:language>pt-BR</dc:language>
  <cp:lastModifiedBy/>
  <cp:lastPrinted>2014-10-29T16:47:56Z</cp:lastPrinted>
  <dcterms:modified xsi:type="dcterms:W3CDTF">2016-08-25T21:46:20Z</dcterms:modified>
  <cp:revision>156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