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53" r:id="rId1"/>
  </p:sldMasterIdLst>
  <p:sldIdLst>
    <p:sldId id="256" r:id="rId2"/>
    <p:sldId id="27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0080625" cy="7559675"/>
  <p:notesSz cx="7559675" cy="10691813"/>
  <p:defaultTextStyle>
    <a:defPPr>
      <a:defRPr lang="en-US"/>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6"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1" algn="l" defTabSz="91430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64" y="-84"/>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12840" y="3645747"/>
            <a:ext cx="7846197" cy="1620430"/>
          </a:xfrm>
        </p:spPr>
        <p:txBody>
          <a:bodyPr anchor="b"/>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112840" y="5266177"/>
            <a:ext cx="7846197" cy="949556"/>
          </a:xfrm>
        </p:spPr>
        <p:txBody>
          <a:bodyPr anchor="t">
            <a:normAutofit/>
          </a:bodyPr>
          <a:lstStyle>
            <a:lvl1pPr marL="0" indent="0" algn="l">
              <a:buNone/>
              <a:defRPr sz="2200">
                <a:solidFill>
                  <a:schemeClr val="tx2">
                    <a:lumMod val="2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4/14/2015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112841" y="1992281"/>
            <a:ext cx="7852701" cy="44659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BD7CD178-F498-4DA0-B5BF-E4665CBE7015}" type="slidenum">
              <a:rPr lang="en-US" sz="1400" smtClean="0">
                <a:latin typeface="Times New Roman"/>
              </a:r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41704" y="744859"/>
            <a:ext cx="1623838" cy="57158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12840" y="744860"/>
            <a:ext cx="6027602" cy="5715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BD7CD178-F498-4DA0-B5BF-E4665CBE7015}" type="slidenum">
              <a:rPr lang="en-US" sz="1400" smtClean="0">
                <a:latin typeface="Times New Roman"/>
              </a:r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771844" indent="-251986">
              <a:buClr>
                <a:schemeClr val="tx2"/>
              </a:buClr>
              <a:buSzPct val="101000"/>
              <a:buFont typeface="Courier New" pitchFamily="49" charset="0"/>
              <a:buChar char="o"/>
              <a:defRPr sz="1300"/>
            </a:lvl6pPr>
            <a:lvl7pPr marL="3275815" indent="-251986">
              <a:buClr>
                <a:schemeClr val="tx2"/>
              </a:buClr>
              <a:buFont typeface="Courier New" pitchFamily="49" charset="0"/>
              <a:buChar char="o"/>
              <a:defRPr sz="1300" baseline="0"/>
            </a:lvl7pPr>
            <a:lvl8pPr marL="3779787" indent="-251986">
              <a:buClr>
                <a:schemeClr val="tx2"/>
              </a:buClr>
              <a:buFont typeface="Courier New" pitchFamily="49" charset="0"/>
              <a:buChar char="o"/>
              <a:defRPr sz="1300" baseline="0"/>
            </a:lvl8pPr>
            <a:lvl9pPr marL="4283758" indent="-251986">
              <a:buClr>
                <a:schemeClr val="tx2"/>
              </a:buClr>
              <a:buFont typeface="Courier New" pitchFamily="49" charset="0"/>
              <a:buChar char="o"/>
              <a:defRPr sz="13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BD7CD178-F498-4DA0-B5BF-E4665CBE7015}" type="slidenum">
              <a:rPr lang="en-US" sz="1400" smtClean="0">
                <a:latin typeface="Times New Roman"/>
              </a:r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2841" y="3647098"/>
            <a:ext cx="7846194" cy="1619080"/>
          </a:xfrm>
        </p:spPr>
        <p:txBody>
          <a:bodyPr anchor="b"/>
          <a:lstStyle>
            <a:lvl1pPr algn="r">
              <a:defRPr sz="3500" b="0" cap="none"/>
            </a:lvl1pPr>
          </a:lstStyle>
          <a:p>
            <a:r>
              <a:rPr lang="en-US" smtClean="0"/>
              <a:t>Click to edit Master title style</a:t>
            </a:r>
            <a:endParaRPr lang="en-US"/>
          </a:p>
        </p:txBody>
      </p:sp>
      <p:sp>
        <p:nvSpPr>
          <p:cNvPr id="3" name="Text Placeholder 2"/>
          <p:cNvSpPr>
            <a:spLocks noGrp="1"/>
          </p:cNvSpPr>
          <p:nvPr>
            <p:ph type="body" idx="1"/>
          </p:nvPr>
        </p:nvSpPr>
        <p:spPr>
          <a:xfrm>
            <a:off x="1112841" y="5266178"/>
            <a:ext cx="7846194" cy="948432"/>
          </a:xfrm>
        </p:spPr>
        <p:txBody>
          <a:bodyPr anchor="t">
            <a:normAutofit/>
          </a:bodyPr>
          <a:lstStyle>
            <a:lvl1pPr marL="0" indent="0" algn="r">
              <a:buNone/>
              <a:defRPr sz="2000">
                <a:solidFill>
                  <a:schemeClr val="tx2">
                    <a:lumMod val="2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BD7CD178-F498-4DA0-B5BF-E4665CBE7015}" type="slidenum">
              <a:rPr lang="en-US" sz="1400" smtClean="0">
                <a:latin typeface="Times New Roman"/>
              </a:r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2841" y="744861"/>
            <a:ext cx="7852701" cy="10190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12840" y="1994914"/>
            <a:ext cx="3826842" cy="4465809"/>
          </a:xfrm>
        </p:spPr>
        <p:txBody>
          <a:bodyPr>
            <a:normAutofit/>
          </a:bodyPr>
          <a:lstStyle>
            <a:lvl5pPr>
              <a:defRPr/>
            </a:lvl5pPr>
            <a:lvl6pPr marL="2771844" indent="-251986">
              <a:buClr>
                <a:schemeClr val="tx2"/>
              </a:buClr>
              <a:buSzPct val="101000"/>
              <a:buFont typeface="Courier New" pitchFamily="49" charset="0"/>
              <a:buChar char="o"/>
              <a:defRPr sz="1300"/>
            </a:lvl6pPr>
            <a:lvl7pPr marL="3275815" indent="-251986">
              <a:buClr>
                <a:schemeClr val="tx2"/>
              </a:buClr>
              <a:buFont typeface="Courier New" pitchFamily="49" charset="0"/>
              <a:buChar char="o"/>
              <a:defRPr sz="1300" baseline="0"/>
            </a:lvl7pPr>
            <a:lvl8pPr marL="3779787" indent="-251986">
              <a:buClr>
                <a:schemeClr val="tx2"/>
              </a:buClr>
              <a:buFont typeface="Courier New" pitchFamily="49" charset="0"/>
              <a:buChar char="o"/>
              <a:defRPr sz="1300" baseline="0"/>
            </a:lvl8pPr>
            <a:lvl9pPr marL="4283758" indent="-251986">
              <a:buClr>
                <a:schemeClr val="tx2"/>
              </a:buClr>
              <a:buFont typeface="Courier New" pitchFamily="49" charset="0"/>
              <a:buChar char="o"/>
              <a:defRPr sz="13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0944" y="1994913"/>
            <a:ext cx="3824598" cy="4465810"/>
          </a:xfrm>
        </p:spPr>
        <p:txBody>
          <a:bodyPr>
            <a:normAutofit/>
          </a:bodyPr>
          <a:lstStyle>
            <a:lvl5pPr>
              <a:defRPr/>
            </a:lvl5pPr>
            <a:lvl6pPr marL="2771844" indent="-251986">
              <a:buClr>
                <a:schemeClr val="tx2"/>
              </a:buClr>
              <a:buSzPct val="101000"/>
              <a:buFont typeface="Courier New" pitchFamily="49" charset="0"/>
              <a:buChar char="o"/>
              <a:defRPr sz="1300"/>
            </a:lvl6pPr>
            <a:lvl7pPr marL="3275815" indent="-251986">
              <a:buClr>
                <a:schemeClr val="tx2"/>
              </a:buClr>
              <a:buFont typeface="Courier New" pitchFamily="49" charset="0"/>
              <a:buChar char="o"/>
              <a:defRPr sz="1300" baseline="0"/>
            </a:lvl7pPr>
            <a:lvl8pPr marL="3779787" indent="-251986">
              <a:buClr>
                <a:schemeClr val="tx2"/>
              </a:buClr>
              <a:buFont typeface="Courier New" pitchFamily="49" charset="0"/>
              <a:buChar char="o"/>
              <a:defRPr sz="1300" baseline="0"/>
            </a:lvl8pPr>
            <a:lvl9pPr marL="4283758" indent="-251986">
              <a:buClr>
                <a:schemeClr val="tx2"/>
              </a:buClr>
              <a:buFont typeface="Courier New" pitchFamily="49" charset="0"/>
              <a:buChar char="o"/>
              <a:defRPr sz="13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BD7CD178-F498-4DA0-B5BF-E4665CBE7015}" type="slidenum">
              <a:rPr lang="en-US" sz="1400" smtClean="0">
                <a:latin typeface="Times New Roman"/>
              </a:r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86323" y="1998416"/>
            <a:ext cx="3453357" cy="635222"/>
          </a:xfrm>
        </p:spPr>
        <p:txBody>
          <a:bodyPr anchor="b">
            <a:noAutofit/>
          </a:bodyPr>
          <a:lstStyle>
            <a:lvl1pPr marL="0" indent="0">
              <a:buNone/>
              <a:defRPr sz="2600" b="0"/>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1112840" y="2633639"/>
            <a:ext cx="3826842" cy="3827084"/>
          </a:xfrm>
        </p:spPr>
        <p:txBody>
          <a:bodyPr>
            <a:normAutofit/>
          </a:bodyPr>
          <a:lstStyle>
            <a:lvl5pPr>
              <a:defRPr/>
            </a:lvl5pPr>
            <a:lvl6pPr marL="2771844" indent="-251986">
              <a:buClr>
                <a:schemeClr val="tx2"/>
              </a:buClr>
              <a:buSzPct val="101000"/>
              <a:buFont typeface="Courier New" pitchFamily="49" charset="0"/>
              <a:buChar char="o"/>
              <a:defRPr sz="1300"/>
            </a:lvl6pPr>
            <a:lvl7pPr marL="3275815" indent="-251986">
              <a:buClr>
                <a:schemeClr val="tx2"/>
              </a:buClr>
              <a:buFont typeface="Courier New" pitchFamily="49" charset="0"/>
              <a:buChar char="o"/>
              <a:defRPr sz="1300" baseline="0"/>
            </a:lvl7pPr>
            <a:lvl8pPr marL="3779787" indent="-251986">
              <a:buClr>
                <a:schemeClr val="tx2"/>
              </a:buClr>
              <a:buFont typeface="Courier New" pitchFamily="49" charset="0"/>
              <a:buChar char="o"/>
              <a:defRPr sz="1300" baseline="0"/>
            </a:lvl8pPr>
            <a:lvl9pPr marL="4283758" indent="-251986">
              <a:buClr>
                <a:schemeClr val="tx2"/>
              </a:buClr>
              <a:buFont typeface="Courier New" pitchFamily="49" charset="0"/>
              <a:buChar char="o"/>
              <a:defRPr sz="13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13778" y="1998416"/>
            <a:ext cx="3454003" cy="635222"/>
          </a:xfrm>
        </p:spPr>
        <p:txBody>
          <a:bodyPr anchor="b">
            <a:noAutofit/>
          </a:bodyPr>
          <a:lstStyle>
            <a:lvl1pPr marL="0" indent="0">
              <a:buNone/>
              <a:defRPr sz="2600" b="0"/>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40943" y="2633639"/>
            <a:ext cx="3826840" cy="3827084"/>
          </a:xfrm>
        </p:spPr>
        <p:txBody>
          <a:bodyPr>
            <a:normAutofit/>
          </a:bodyPr>
          <a:lstStyle>
            <a:lvl5pPr>
              <a:defRPr/>
            </a:lvl5pPr>
            <a:lvl6pPr marL="2771844" indent="-251986">
              <a:buClr>
                <a:schemeClr val="tx2"/>
              </a:buClr>
              <a:buSzPct val="101000"/>
              <a:buFont typeface="Courier New" pitchFamily="49" charset="0"/>
              <a:buChar char="o"/>
              <a:defRPr sz="1300"/>
            </a:lvl6pPr>
            <a:lvl7pPr marL="3275815" indent="-251986">
              <a:buClr>
                <a:schemeClr val="tx2"/>
              </a:buClr>
              <a:buFont typeface="Courier New" pitchFamily="49" charset="0"/>
              <a:buChar char="o"/>
              <a:defRPr sz="1300" baseline="0"/>
            </a:lvl7pPr>
            <a:lvl8pPr marL="3779787" indent="-251986">
              <a:buClr>
                <a:schemeClr val="tx2"/>
              </a:buClr>
              <a:buFont typeface="Courier New" pitchFamily="49" charset="0"/>
              <a:buChar char="o"/>
              <a:defRPr sz="1300" baseline="0"/>
            </a:lvl8pPr>
            <a:lvl9pPr marL="4283758" indent="-251986">
              <a:buClr>
                <a:schemeClr val="tx2"/>
              </a:buClr>
              <a:buFont typeface="Courier New" pitchFamily="49" charset="0"/>
              <a:buChar char="o"/>
              <a:defRPr sz="13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z="1400" smtClean="0">
                <a:latin typeface="Times New Roman"/>
              </a:rPr>
              <a:t>&lt;date/time&gt;</a:t>
            </a:r>
            <a:endParaRPr lang="en-US"/>
          </a:p>
        </p:txBody>
      </p:sp>
      <p:sp>
        <p:nvSpPr>
          <p:cNvPr id="8" name="Footer Placeholder 7"/>
          <p:cNvSpPr>
            <a:spLocks noGrp="1"/>
          </p:cNvSpPr>
          <p:nvPr>
            <p:ph type="ftr" sz="quarter" idx="11"/>
          </p:nvPr>
        </p:nvSpPr>
        <p:spPr/>
        <p:txBody>
          <a:bodyPr/>
          <a:lstStyle/>
          <a:p>
            <a:pPr algn="ctr"/>
            <a:r>
              <a:rPr lang="en-US" sz="1400" smtClean="0">
                <a:latin typeface="Times New Roman"/>
              </a:rPr>
              <a:t>&lt;footer&gt;</a:t>
            </a:r>
            <a:endParaRPr lang="en-US"/>
          </a:p>
        </p:txBody>
      </p:sp>
      <p:sp>
        <p:nvSpPr>
          <p:cNvPr id="9" name="Slide Number Placeholder 8"/>
          <p:cNvSpPr>
            <a:spLocks noGrp="1"/>
          </p:cNvSpPr>
          <p:nvPr>
            <p:ph type="sldNum" sz="quarter" idx="12"/>
          </p:nvPr>
        </p:nvSpPr>
        <p:spPr/>
        <p:txBody>
          <a:bodyPr/>
          <a:lstStyle/>
          <a:p>
            <a:pPr algn="r"/>
            <a:fld id="{BD7CD178-F498-4DA0-B5BF-E4665CBE7015}" type="slidenum">
              <a:rPr lang="en-US" sz="1400" smtClean="0">
                <a:latin typeface="Times New Roman"/>
              </a:r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4/14/2015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z="1400" smtClean="0">
                <a:latin typeface="Times New Roman"/>
              </a:rPr>
              <a:t>&lt;date/time&gt;</a:t>
            </a:r>
            <a:endParaRPr lang="en-US"/>
          </a:p>
        </p:txBody>
      </p:sp>
      <p:sp>
        <p:nvSpPr>
          <p:cNvPr id="3" name="Footer Placeholder 2"/>
          <p:cNvSpPr>
            <a:spLocks noGrp="1"/>
          </p:cNvSpPr>
          <p:nvPr>
            <p:ph type="ftr" sz="quarter" idx="11"/>
          </p:nvPr>
        </p:nvSpPr>
        <p:spPr/>
        <p:txBody>
          <a:bodyPr/>
          <a:lstStyle/>
          <a:p>
            <a:pPr algn="ctr"/>
            <a:r>
              <a:rPr lang="en-US" sz="1400" smtClean="0">
                <a:latin typeface="Times New Roman"/>
              </a:rPr>
              <a:t>&lt;footer&gt;</a:t>
            </a:r>
            <a:endParaRPr lang="en-US"/>
          </a:p>
        </p:txBody>
      </p:sp>
      <p:sp>
        <p:nvSpPr>
          <p:cNvPr id="4" name="Slide Number Placeholder 3"/>
          <p:cNvSpPr>
            <a:spLocks noGrp="1"/>
          </p:cNvSpPr>
          <p:nvPr>
            <p:ph type="sldNum" sz="quarter" idx="12"/>
          </p:nvPr>
        </p:nvSpPr>
        <p:spPr/>
        <p:txBody>
          <a:bodyPr/>
          <a:lstStyle/>
          <a:p>
            <a:pPr algn="r"/>
            <a:fld id="{BD7CD178-F498-4DA0-B5BF-E4665CBE7015}" type="slidenum">
              <a:rPr lang="en-US" sz="1400" smtClean="0">
                <a:latin typeface="Times New Roman"/>
              </a:r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840" y="491729"/>
            <a:ext cx="2933182" cy="1307192"/>
          </a:xfrm>
        </p:spPr>
        <p:txBody>
          <a:bodyPr anchor="b"/>
          <a:lstStyle>
            <a:lvl1pPr algn="l">
              <a:defRPr sz="2600" b="0"/>
            </a:lvl1pPr>
          </a:lstStyle>
          <a:p>
            <a:r>
              <a:rPr lang="en-US" smtClean="0"/>
              <a:t>Click to edit Master title style</a:t>
            </a:r>
            <a:endParaRPr lang="en-US"/>
          </a:p>
        </p:txBody>
      </p:sp>
      <p:sp>
        <p:nvSpPr>
          <p:cNvPr id="3" name="Content Placeholder 2"/>
          <p:cNvSpPr>
            <a:spLocks noGrp="1"/>
          </p:cNvSpPr>
          <p:nvPr>
            <p:ph idx="1"/>
          </p:nvPr>
        </p:nvSpPr>
        <p:spPr>
          <a:xfrm>
            <a:off x="4247284" y="491729"/>
            <a:ext cx="4718258" cy="5968994"/>
          </a:xfrm>
        </p:spPr>
        <p:txBody>
          <a:bodyPr>
            <a:normAutofit/>
          </a:bodyPr>
          <a:lstStyle>
            <a:lvl5pPr>
              <a:defRPr/>
            </a:lvl5pPr>
            <a:lvl6pPr marL="2771844" indent="-251986">
              <a:buClr>
                <a:schemeClr val="tx2"/>
              </a:buClr>
              <a:buSzPct val="101000"/>
              <a:buFont typeface="Courier New" pitchFamily="49" charset="0"/>
              <a:buChar char="o"/>
              <a:defRPr sz="1300"/>
            </a:lvl6pPr>
            <a:lvl7pPr marL="3275815" indent="-251986">
              <a:buClr>
                <a:schemeClr val="tx2"/>
              </a:buClr>
              <a:buFont typeface="Courier New" pitchFamily="49" charset="0"/>
              <a:buChar char="o"/>
              <a:defRPr sz="1300" baseline="0"/>
            </a:lvl7pPr>
            <a:lvl8pPr marL="3779787" indent="-251986">
              <a:buClr>
                <a:schemeClr val="tx2"/>
              </a:buClr>
              <a:buFont typeface="Courier New" pitchFamily="49" charset="0"/>
              <a:buChar char="o"/>
              <a:defRPr sz="1300" baseline="0"/>
            </a:lvl8pPr>
            <a:lvl9pPr marL="4283758" indent="-251986">
              <a:buClr>
                <a:schemeClr val="tx2"/>
              </a:buClr>
              <a:buFont typeface="Courier New" pitchFamily="49" charset="0"/>
              <a:buChar char="o"/>
              <a:defRPr sz="13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12840" y="1798922"/>
            <a:ext cx="2933182" cy="4661798"/>
          </a:xfrm>
        </p:spPr>
        <p:txBody>
          <a:bodyPr anchor="t">
            <a:normAutofit/>
          </a:bodyPr>
          <a:lstStyle>
            <a:lvl1pPr marL="0" indent="0">
              <a:buNone/>
              <a:defRPr sz="13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BD7CD178-F498-4DA0-B5BF-E4665CBE7015}" type="slidenum">
              <a:rPr lang="en-US" sz="1400" smtClean="0">
                <a:latin typeface="Times New Roman"/>
              </a:r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840" y="1528975"/>
            <a:ext cx="3837987" cy="1227156"/>
          </a:xfrm>
        </p:spPr>
        <p:txBody>
          <a:bodyPr anchor="b">
            <a:normAutofit/>
          </a:bodyPr>
          <a:lstStyle>
            <a:lvl1pPr algn="l">
              <a:defRPr sz="2600" b="0"/>
            </a:lvl1pPr>
          </a:lstStyle>
          <a:p>
            <a:r>
              <a:rPr lang="en-US" smtClean="0"/>
              <a:t>Click to edit Master title style</a:t>
            </a:r>
            <a:endParaRPr lang="en-US"/>
          </a:p>
        </p:txBody>
      </p:sp>
      <p:sp>
        <p:nvSpPr>
          <p:cNvPr id="4" name="Text Placeholder 3"/>
          <p:cNvSpPr>
            <a:spLocks noGrp="1"/>
          </p:cNvSpPr>
          <p:nvPr>
            <p:ph type="body" sz="half" idx="2"/>
          </p:nvPr>
        </p:nvSpPr>
        <p:spPr>
          <a:xfrm>
            <a:off x="1112840" y="2756131"/>
            <a:ext cx="3837987" cy="2789077"/>
          </a:xfrm>
        </p:spPr>
        <p:txBody>
          <a:bodyPr anchor="t">
            <a:normAutofit/>
          </a:bodyPr>
          <a:lstStyle>
            <a:lvl1pPr marL="0" indent="0">
              <a:buNone/>
              <a:defRPr sz="13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BD7CD178-F498-4DA0-B5BF-E4665CBE7015}" type="slidenum">
              <a:rPr lang="en-US" sz="1400" smtClean="0">
                <a:latin typeface="Times New Roman"/>
              </a:rPr>
              <a:t>‹#›</a:t>
            </a:fld>
            <a:endParaRPr lang="en-US"/>
          </a:p>
        </p:txBody>
      </p:sp>
      <p:sp>
        <p:nvSpPr>
          <p:cNvPr id="32" name="Oval 31"/>
          <p:cNvSpPr/>
          <p:nvPr/>
        </p:nvSpPr>
        <p:spPr>
          <a:xfrm>
            <a:off x="6040490" y="1583874"/>
            <a:ext cx="1197959" cy="119783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100794" tIns="50397" rIns="100794" bIns="50397" rtlCol="0" anchor="ctr"/>
          <a:lstStyle/>
          <a:p>
            <a:pPr algn="ctr"/>
            <a:endParaRPr lang="en-US"/>
          </a:p>
        </p:txBody>
      </p:sp>
      <p:sp>
        <p:nvSpPr>
          <p:cNvPr id="33" name="Oval 32"/>
          <p:cNvSpPr/>
          <p:nvPr/>
        </p:nvSpPr>
        <p:spPr>
          <a:xfrm>
            <a:off x="6229329" y="1556239"/>
            <a:ext cx="915420" cy="915324"/>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100794" tIns="50397" rIns="100794" bIns="50397" rtlCol="0" anchor="ctr"/>
          <a:lstStyle/>
          <a:p>
            <a:pPr algn="ctr"/>
            <a:endParaRPr lang="en-US"/>
          </a:p>
        </p:txBody>
      </p:sp>
      <p:sp>
        <p:nvSpPr>
          <p:cNvPr id="29" name="Oval 28"/>
          <p:cNvSpPr/>
          <p:nvPr/>
        </p:nvSpPr>
        <p:spPr>
          <a:xfrm>
            <a:off x="5794578" y="2088285"/>
            <a:ext cx="664064" cy="663995"/>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100794" tIns="50397" rIns="100794" bIns="50397" rtlCol="0" anchor="ctr"/>
          <a:lstStyle/>
          <a:p>
            <a:pPr algn="ctr"/>
            <a:endParaRPr lang="en-US"/>
          </a:p>
        </p:txBody>
      </p:sp>
      <p:sp>
        <p:nvSpPr>
          <p:cNvPr id="31" name="Oval 30"/>
          <p:cNvSpPr/>
          <p:nvPr/>
        </p:nvSpPr>
        <p:spPr>
          <a:xfrm>
            <a:off x="5979743" y="1996637"/>
            <a:ext cx="539737" cy="539680"/>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100794" tIns="50397" rIns="100794" bIns="50397" rtlCol="0" anchor="ctr"/>
          <a:lstStyle/>
          <a:p>
            <a:pPr algn="ctr"/>
            <a:endParaRPr lang="en-US"/>
          </a:p>
        </p:txBody>
      </p:sp>
      <p:sp>
        <p:nvSpPr>
          <p:cNvPr id="28" name="Oval 27"/>
          <p:cNvSpPr/>
          <p:nvPr/>
        </p:nvSpPr>
        <p:spPr>
          <a:xfrm>
            <a:off x="5202108" y="2296592"/>
            <a:ext cx="282885" cy="282855"/>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100794" tIns="50397" rIns="100794" bIns="50397" rtlCol="0" anchor="ctr"/>
          <a:lstStyle/>
          <a:p>
            <a:pPr algn="ctr"/>
            <a:endParaRPr lang="en-US"/>
          </a:p>
        </p:txBody>
      </p:sp>
      <p:sp>
        <p:nvSpPr>
          <p:cNvPr id="30" name="Oval 29"/>
          <p:cNvSpPr/>
          <p:nvPr/>
        </p:nvSpPr>
        <p:spPr>
          <a:xfrm>
            <a:off x="6760205" y="1094682"/>
            <a:ext cx="282885" cy="282855"/>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100794" tIns="50397" rIns="100794" bIns="50397" rtlCol="0" anchor="ctr"/>
          <a:lstStyle/>
          <a:p>
            <a:pPr algn="ctr"/>
            <a:endParaRPr lang="en-US"/>
          </a:p>
        </p:txBody>
      </p:sp>
      <p:sp>
        <p:nvSpPr>
          <p:cNvPr id="34" name="Oval 33"/>
          <p:cNvSpPr/>
          <p:nvPr/>
        </p:nvSpPr>
        <p:spPr>
          <a:xfrm>
            <a:off x="5577854" y="2088285"/>
            <a:ext cx="217663" cy="217640"/>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100794" tIns="50397" rIns="100794" bIns="50397" rtlCol="0" anchor="ctr"/>
          <a:lstStyle/>
          <a:p>
            <a:pPr algn="ctr"/>
            <a:endParaRPr lang="en-US"/>
          </a:p>
        </p:txBody>
      </p:sp>
      <p:sp>
        <p:nvSpPr>
          <p:cNvPr id="35" name="Oval 34"/>
          <p:cNvSpPr/>
          <p:nvPr/>
        </p:nvSpPr>
        <p:spPr>
          <a:xfrm>
            <a:off x="6778627" y="1169108"/>
            <a:ext cx="217663" cy="217640"/>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100794" tIns="50397" rIns="100794" bIns="50397" rtlCol="0" anchor="ctr"/>
          <a:lstStyle/>
          <a:p>
            <a:pPr algn="ctr"/>
            <a:endParaRPr lang="en-US"/>
          </a:p>
        </p:txBody>
      </p:sp>
      <p:sp>
        <p:nvSpPr>
          <p:cNvPr id="18" name="Picture Placeholder 17"/>
          <p:cNvSpPr>
            <a:spLocks noGrp="1"/>
          </p:cNvSpPr>
          <p:nvPr>
            <p:ph type="pic" sz="quarter" idx="14"/>
          </p:nvPr>
        </p:nvSpPr>
        <p:spPr>
          <a:xfrm>
            <a:off x="5376334" y="1763924"/>
            <a:ext cx="3780234" cy="3779838"/>
          </a:xfrm>
          <a:prstGeom prst="ellipse">
            <a:avLst/>
          </a:prstGeom>
          <a:ln w="76200">
            <a:solidFill>
              <a:schemeClr val="bg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7229921" y="73105"/>
            <a:ext cx="2839322" cy="7492508"/>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503972" rtl="0" eaLnBrk="1" latinLnBrk="0" hangingPunct="1"/>
                  <a:endParaRPr lang="en-US" sz="20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503972" rtl="0" eaLnBrk="1" latinLnBrk="0" hangingPunct="1"/>
                  <a:endParaRPr lang="en-US" sz="20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503972" rtl="0" eaLnBrk="1" latinLnBrk="0" hangingPunct="1"/>
                  <a:endParaRPr lang="en-US" sz="20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503972" rtl="0" eaLnBrk="1" latinLnBrk="0" hangingPunct="1"/>
                  <a:endParaRPr lang="en-US" sz="20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503972" rtl="0" eaLnBrk="1" latinLnBrk="0" hangingPunct="1"/>
                  <a:endParaRPr lang="en-US" sz="20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503972" rtl="0" eaLnBrk="1" latinLnBrk="0" hangingPunct="1"/>
              <a:endParaRPr lang="en-US" sz="20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112840" y="744861"/>
            <a:ext cx="7854942" cy="1019062"/>
          </a:xfrm>
          <a:prstGeom prst="rect">
            <a:avLst/>
          </a:prstGeom>
        </p:spPr>
        <p:txBody>
          <a:bodyPr vert="horz" lIns="100794" tIns="50397" rIns="100794" bIns="50397"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12841" y="1992281"/>
            <a:ext cx="7854941" cy="4465959"/>
          </a:xfrm>
          <a:prstGeom prst="rect">
            <a:avLst/>
          </a:prstGeom>
        </p:spPr>
        <p:txBody>
          <a:bodyPr vert="horz" lIns="100794" tIns="50397" rIns="100794" bIns="50397"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096725" y="6560769"/>
            <a:ext cx="2352146" cy="402483"/>
          </a:xfrm>
          <a:prstGeom prst="rect">
            <a:avLst/>
          </a:prstGeom>
        </p:spPr>
        <p:txBody>
          <a:bodyPr vert="horz" lIns="100794" tIns="50397" rIns="100794" bIns="50397" rtlCol="0" anchor="b"/>
          <a:lstStyle>
            <a:lvl1pPr algn="r">
              <a:defRPr sz="1000">
                <a:solidFill>
                  <a:schemeClr val="tx1">
                    <a:tint val="75000"/>
                  </a:schemeClr>
                </a:solidFill>
              </a:defRPr>
            </a:lvl1pPr>
          </a:lstStyle>
          <a:p>
            <a:r>
              <a:rPr lang="en-US" sz="1400" smtClean="0">
                <a:latin typeface="Times New Roman"/>
              </a:rPr>
              <a:t>&lt;date/time&gt;</a:t>
            </a:r>
            <a:endParaRPr lang="en-US"/>
          </a:p>
        </p:txBody>
      </p:sp>
      <p:sp>
        <p:nvSpPr>
          <p:cNvPr id="5" name="Footer Placeholder 4"/>
          <p:cNvSpPr>
            <a:spLocks noGrp="1"/>
          </p:cNvSpPr>
          <p:nvPr>
            <p:ph type="ftr" sz="quarter" idx="3"/>
          </p:nvPr>
        </p:nvSpPr>
        <p:spPr>
          <a:xfrm>
            <a:off x="1301910" y="6560769"/>
            <a:ext cx="5794815" cy="402483"/>
          </a:xfrm>
          <a:prstGeom prst="rect">
            <a:avLst/>
          </a:prstGeom>
        </p:spPr>
        <p:txBody>
          <a:bodyPr vert="horz" lIns="100794" tIns="50397" rIns="100794" bIns="50397" rtlCol="0" anchor="b"/>
          <a:lstStyle>
            <a:lvl1pPr algn="l">
              <a:defRPr sz="1000">
                <a:solidFill>
                  <a:schemeClr val="tx1">
                    <a:tint val="75000"/>
                  </a:schemeClr>
                </a:solidFill>
              </a:defRPr>
            </a:lvl1pPr>
          </a:lstStyle>
          <a:p>
            <a:pPr algn="ctr"/>
            <a:r>
              <a:rPr lang="en-US" sz="1400" smtClean="0">
                <a:latin typeface="Times New Roman"/>
              </a:rPr>
              <a:t>&lt;footer&gt;</a:t>
            </a:r>
            <a:endParaRPr lang="en-US"/>
          </a:p>
        </p:txBody>
      </p:sp>
      <p:sp>
        <p:nvSpPr>
          <p:cNvPr id="6" name="Slide Number Placeholder 5"/>
          <p:cNvSpPr>
            <a:spLocks noGrp="1"/>
          </p:cNvSpPr>
          <p:nvPr>
            <p:ph type="sldNum" sz="quarter" idx="4"/>
          </p:nvPr>
        </p:nvSpPr>
        <p:spPr>
          <a:xfrm>
            <a:off x="631316" y="6560769"/>
            <a:ext cx="670594" cy="402483"/>
          </a:xfrm>
          <a:prstGeom prst="rect">
            <a:avLst/>
          </a:prstGeom>
        </p:spPr>
        <p:txBody>
          <a:bodyPr vert="horz" lIns="100794" tIns="50397" rIns="100794" bIns="50397" rtlCol="0" anchor="b"/>
          <a:lstStyle>
            <a:lvl1pPr algn="l">
              <a:defRPr sz="2000">
                <a:solidFill>
                  <a:schemeClr val="tx1">
                    <a:tint val="75000"/>
                  </a:schemeClr>
                </a:solidFill>
              </a:defRPr>
            </a:lvl1pPr>
          </a:lstStyle>
          <a:p>
            <a:pPr algn="r"/>
            <a:fld id="{BD7CD178-F498-4DA0-B5BF-E4665CBE7015}" type="slidenum">
              <a:rPr lang="en-US" sz="1400" smtClean="0">
                <a:latin typeface="Times New Roman"/>
              </a:rPr>
              <a:t>‹#›</a:t>
            </a:fld>
            <a:endParaRPr lang="en-US"/>
          </a:p>
        </p:txBody>
      </p:sp>
    </p:spTree>
  </p:cSld>
  <p:clrMap bg1="dk1" tx1="lt1" bg2="dk2" tx2="lt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Lst>
  <p:txStyles>
    <p:titleStyle>
      <a:lvl1pPr algn="l" defTabSz="503972" rtl="0" eaLnBrk="1" latinLnBrk="0" hangingPunct="1">
        <a:spcBef>
          <a:spcPct val="0"/>
        </a:spcBef>
        <a:buNone/>
        <a:defRPr sz="35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79" indent="-377979" algn="l" defTabSz="503972" rtl="0" eaLnBrk="1" latinLnBrk="0" hangingPunct="1">
        <a:spcBef>
          <a:spcPct val="20000"/>
        </a:spcBef>
        <a:spcAft>
          <a:spcPts val="661"/>
        </a:spcAft>
        <a:buClr>
          <a:schemeClr val="tx2"/>
        </a:buClr>
        <a:buFont typeface="Wingdings 2" charset="2"/>
        <a:buChar char=""/>
        <a:defRPr sz="2000" kern="1200">
          <a:solidFill>
            <a:schemeClr val="tx1"/>
          </a:solidFill>
          <a:latin typeface="+mn-lt"/>
          <a:ea typeface="+mn-ea"/>
          <a:cs typeface="+mn-cs"/>
        </a:defRPr>
      </a:lvl1pPr>
      <a:lvl2pPr marL="818954" indent="-314982" algn="l" defTabSz="503972" rtl="0" eaLnBrk="1" latinLnBrk="0" hangingPunct="1">
        <a:spcBef>
          <a:spcPct val="20000"/>
        </a:spcBef>
        <a:spcAft>
          <a:spcPts val="661"/>
        </a:spcAft>
        <a:buClr>
          <a:schemeClr val="tx2"/>
        </a:buClr>
        <a:buFont typeface="Wingdings 2" charset="2"/>
        <a:buChar char=""/>
        <a:defRPr sz="1800" kern="1200">
          <a:solidFill>
            <a:schemeClr val="tx1"/>
          </a:solidFill>
          <a:latin typeface="+mn-lt"/>
          <a:ea typeface="+mn-ea"/>
          <a:cs typeface="+mn-cs"/>
        </a:defRPr>
      </a:lvl2pPr>
      <a:lvl3pPr marL="1259929" indent="-251986" algn="l" defTabSz="503972" rtl="0" eaLnBrk="1" latinLnBrk="0" hangingPunct="1">
        <a:spcBef>
          <a:spcPct val="20000"/>
        </a:spcBef>
        <a:spcAft>
          <a:spcPts val="661"/>
        </a:spcAft>
        <a:buClr>
          <a:schemeClr val="tx2"/>
        </a:buClr>
        <a:buFont typeface="Wingdings 2" charset="2"/>
        <a:buChar char=""/>
        <a:defRPr sz="1500" kern="1200">
          <a:solidFill>
            <a:schemeClr val="tx1"/>
          </a:solidFill>
          <a:latin typeface="+mn-lt"/>
          <a:ea typeface="+mn-ea"/>
          <a:cs typeface="+mn-cs"/>
        </a:defRPr>
      </a:lvl3pPr>
      <a:lvl4pPr marL="1763900" indent="-251986" algn="l" defTabSz="503972" rtl="0" eaLnBrk="1" latinLnBrk="0" hangingPunct="1">
        <a:spcBef>
          <a:spcPct val="20000"/>
        </a:spcBef>
        <a:spcAft>
          <a:spcPts val="661"/>
        </a:spcAft>
        <a:buClr>
          <a:schemeClr val="tx2"/>
        </a:buClr>
        <a:buFont typeface="Wingdings 2" charset="2"/>
        <a:buChar char=""/>
        <a:defRPr sz="1300" kern="1200">
          <a:solidFill>
            <a:schemeClr val="tx1"/>
          </a:solidFill>
          <a:latin typeface="+mn-lt"/>
          <a:ea typeface="+mn-ea"/>
          <a:cs typeface="+mn-cs"/>
        </a:defRPr>
      </a:lvl4pPr>
      <a:lvl5pPr marL="2267872" indent="-251986" algn="l" defTabSz="503972" rtl="0" eaLnBrk="1" latinLnBrk="0" hangingPunct="1">
        <a:spcBef>
          <a:spcPct val="20000"/>
        </a:spcBef>
        <a:spcAft>
          <a:spcPts val="661"/>
        </a:spcAft>
        <a:buClr>
          <a:schemeClr val="tx2"/>
        </a:buClr>
        <a:buFont typeface="Wingdings 2" charset="2"/>
        <a:buChar char=""/>
        <a:defRPr sz="1300" kern="1200">
          <a:solidFill>
            <a:schemeClr val="tx1"/>
          </a:solidFill>
          <a:latin typeface="+mn-lt"/>
          <a:ea typeface="+mn-ea"/>
          <a:cs typeface="+mn-cs"/>
        </a:defRPr>
      </a:lvl5pPr>
      <a:lvl6pPr marL="2771844" indent="-251986" algn="l" defTabSz="503972" rtl="0" eaLnBrk="1" latinLnBrk="0" hangingPunct="1">
        <a:spcBef>
          <a:spcPct val="20000"/>
        </a:spcBef>
        <a:buFont typeface="Arial"/>
        <a:buChar char="•"/>
        <a:defRPr sz="2200" kern="1200">
          <a:solidFill>
            <a:schemeClr val="tx1"/>
          </a:solidFill>
          <a:latin typeface="+mn-lt"/>
          <a:ea typeface="+mn-ea"/>
          <a:cs typeface="+mn-cs"/>
        </a:defRPr>
      </a:lvl6pPr>
      <a:lvl7pPr marL="3275815" indent="-251986" algn="l" defTabSz="503972" rtl="0" eaLnBrk="1" latinLnBrk="0" hangingPunct="1">
        <a:spcBef>
          <a:spcPct val="20000"/>
        </a:spcBef>
        <a:buFont typeface="Arial"/>
        <a:buChar char="•"/>
        <a:defRPr sz="2200" kern="1200">
          <a:solidFill>
            <a:schemeClr val="tx1"/>
          </a:solidFill>
          <a:latin typeface="+mn-lt"/>
          <a:ea typeface="+mn-ea"/>
          <a:cs typeface="+mn-cs"/>
        </a:defRPr>
      </a:lvl7pPr>
      <a:lvl8pPr marL="3779787" indent="-251986" algn="l" defTabSz="503972" rtl="0" eaLnBrk="1" latinLnBrk="0" hangingPunct="1">
        <a:spcBef>
          <a:spcPct val="20000"/>
        </a:spcBef>
        <a:buFont typeface="Arial"/>
        <a:buChar char="•"/>
        <a:defRPr sz="2200" kern="1200">
          <a:solidFill>
            <a:schemeClr val="tx1"/>
          </a:solidFill>
          <a:latin typeface="+mn-lt"/>
          <a:ea typeface="+mn-ea"/>
          <a:cs typeface="+mn-cs"/>
        </a:defRPr>
      </a:lvl8pPr>
      <a:lvl9pPr marL="4283758" indent="-251986" algn="l" defTabSz="50397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3972" rtl="0" eaLnBrk="1" latinLnBrk="0" hangingPunct="1">
        <a:defRPr sz="2000" kern="1200">
          <a:solidFill>
            <a:schemeClr val="tx1"/>
          </a:solidFill>
          <a:latin typeface="+mn-lt"/>
          <a:ea typeface="+mn-ea"/>
          <a:cs typeface="+mn-cs"/>
        </a:defRPr>
      </a:lvl1pPr>
      <a:lvl2pPr marL="503972" algn="l" defTabSz="503972" rtl="0" eaLnBrk="1" latinLnBrk="0" hangingPunct="1">
        <a:defRPr sz="2000" kern="1200">
          <a:solidFill>
            <a:schemeClr val="tx1"/>
          </a:solidFill>
          <a:latin typeface="+mn-lt"/>
          <a:ea typeface="+mn-ea"/>
          <a:cs typeface="+mn-cs"/>
        </a:defRPr>
      </a:lvl2pPr>
      <a:lvl3pPr marL="1007943" algn="l" defTabSz="503972" rtl="0" eaLnBrk="1" latinLnBrk="0" hangingPunct="1">
        <a:defRPr sz="2000" kern="1200">
          <a:solidFill>
            <a:schemeClr val="tx1"/>
          </a:solidFill>
          <a:latin typeface="+mn-lt"/>
          <a:ea typeface="+mn-ea"/>
          <a:cs typeface="+mn-cs"/>
        </a:defRPr>
      </a:lvl3pPr>
      <a:lvl4pPr marL="1511915" algn="l" defTabSz="503972" rtl="0" eaLnBrk="1" latinLnBrk="0" hangingPunct="1">
        <a:defRPr sz="2000" kern="1200">
          <a:solidFill>
            <a:schemeClr val="tx1"/>
          </a:solidFill>
          <a:latin typeface="+mn-lt"/>
          <a:ea typeface="+mn-ea"/>
          <a:cs typeface="+mn-cs"/>
        </a:defRPr>
      </a:lvl4pPr>
      <a:lvl5pPr marL="2015886" algn="l" defTabSz="503972" rtl="0" eaLnBrk="1" latinLnBrk="0" hangingPunct="1">
        <a:defRPr sz="2000" kern="1200">
          <a:solidFill>
            <a:schemeClr val="tx1"/>
          </a:solidFill>
          <a:latin typeface="+mn-lt"/>
          <a:ea typeface="+mn-ea"/>
          <a:cs typeface="+mn-cs"/>
        </a:defRPr>
      </a:lvl5pPr>
      <a:lvl6pPr marL="2519858" algn="l" defTabSz="503972" rtl="0" eaLnBrk="1" latinLnBrk="0" hangingPunct="1">
        <a:defRPr sz="2000" kern="1200">
          <a:solidFill>
            <a:schemeClr val="tx1"/>
          </a:solidFill>
          <a:latin typeface="+mn-lt"/>
          <a:ea typeface="+mn-ea"/>
          <a:cs typeface="+mn-cs"/>
        </a:defRPr>
      </a:lvl6pPr>
      <a:lvl7pPr marL="3023829" algn="l" defTabSz="503972" rtl="0" eaLnBrk="1" latinLnBrk="0" hangingPunct="1">
        <a:defRPr sz="2000" kern="1200">
          <a:solidFill>
            <a:schemeClr val="tx1"/>
          </a:solidFill>
          <a:latin typeface="+mn-lt"/>
          <a:ea typeface="+mn-ea"/>
          <a:cs typeface="+mn-cs"/>
        </a:defRPr>
      </a:lvl7pPr>
      <a:lvl8pPr marL="3527801" algn="l" defTabSz="503972" rtl="0" eaLnBrk="1" latinLnBrk="0" hangingPunct="1">
        <a:defRPr sz="2000" kern="1200">
          <a:solidFill>
            <a:schemeClr val="tx1"/>
          </a:solidFill>
          <a:latin typeface="+mn-lt"/>
          <a:ea typeface="+mn-ea"/>
          <a:cs typeface="+mn-cs"/>
        </a:defRPr>
      </a:lvl8pPr>
      <a:lvl9pPr marL="4031772" algn="l" defTabSz="50397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1" y="200881"/>
            <a:ext cx="9071640" cy="1262160"/>
          </a:xfrm>
          <a:prstGeom prst="rect">
            <a:avLst/>
          </a:prstGeom>
        </p:spPr>
        <p:txBody>
          <a:bodyPr lIns="0" tIns="0" rIns="0" bIns="0" anchor="ctr"/>
          <a:lstStyle/>
          <a:p>
            <a:pPr algn="ctr"/>
            <a:r>
              <a:rPr lang="en-US" sz="4400" dirty="0">
                <a:latin typeface="Times New Roman" panose="02020603050405020304" pitchFamily="18" charset="0"/>
                <a:cs typeface="Times New Roman" panose="02020603050405020304" pitchFamily="18" charset="0"/>
              </a:rPr>
              <a:t>Android</a:t>
            </a:r>
            <a:endParaRPr dirty="0">
              <a:latin typeface="Times New Roman" panose="02020603050405020304" pitchFamily="18" charset="0"/>
              <a:cs typeface="Times New Roman" panose="02020603050405020304" pitchFamily="18" charset="0"/>
            </a:endParaRPr>
          </a:p>
        </p:txBody>
      </p:sp>
      <p:sp>
        <p:nvSpPr>
          <p:cNvPr id="40" name="TextShape 2"/>
          <p:cNvSpPr txBox="1"/>
          <p:nvPr/>
        </p:nvSpPr>
        <p:spPr>
          <a:xfrm>
            <a:off x="72361" y="1874837"/>
            <a:ext cx="4499640" cy="3810000"/>
          </a:xfrm>
          <a:prstGeom prst="rect">
            <a:avLst/>
          </a:prstGeom>
        </p:spPr>
        <p:txBody>
          <a:bodyPr lIns="0" tIns="0" rIns="0" bIns="0" anchor="ctr"/>
          <a:lstStyle/>
          <a:p>
            <a:pPr marL="457200" indent="-457200">
              <a:buSzPct val="4500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Tariq Almulhim</a:t>
            </a:r>
            <a:endParaRPr dirty="0">
              <a:latin typeface="Times New Roman" panose="02020603050405020304" pitchFamily="18" charset="0"/>
              <a:cs typeface="Times New Roman" panose="02020603050405020304" pitchFamily="18" charset="0"/>
            </a:endParaRPr>
          </a:p>
          <a:p>
            <a:pPr marL="457200" indent="-457200">
              <a:buSzPct val="4500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Joe Donnelly</a:t>
            </a:r>
            <a:endParaRPr dirty="0">
              <a:latin typeface="Times New Roman" panose="02020603050405020304" pitchFamily="18" charset="0"/>
              <a:cs typeface="Times New Roman" panose="02020603050405020304" pitchFamily="18" charset="0"/>
            </a:endParaRPr>
          </a:p>
          <a:p>
            <a:pPr marL="457200" indent="-457200">
              <a:buSzPct val="4500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Cormac Kelly</a:t>
            </a:r>
            <a:endParaRPr dirty="0">
              <a:latin typeface="Times New Roman" panose="02020603050405020304" pitchFamily="18" charset="0"/>
              <a:cs typeface="Times New Roman" panose="02020603050405020304" pitchFamily="18" charset="0"/>
            </a:endParaRPr>
          </a:p>
          <a:p>
            <a:pPr marL="457200" indent="-457200">
              <a:buSzPct val="45000"/>
              <a:buFont typeface="Courier New" panose="02070309020205020404" pitchFamily="49" charset="0"/>
              <a:buChar char="o"/>
            </a:pPr>
            <a:r>
              <a:rPr lang="en-US" sz="3200" dirty="0" smtClean="0">
                <a:latin typeface="Times New Roman" panose="02020603050405020304" pitchFamily="18" charset="0"/>
                <a:cs typeface="Times New Roman" panose="02020603050405020304" pitchFamily="18" charset="0"/>
              </a:rPr>
              <a:t>Keith </a:t>
            </a:r>
            <a:r>
              <a:rPr lang="en-US" sz="3200" dirty="0">
                <a:latin typeface="Times New Roman" panose="02020603050405020304" pitchFamily="18" charset="0"/>
                <a:cs typeface="Times New Roman" panose="02020603050405020304" pitchFamily="18" charset="0"/>
              </a:rPr>
              <a:t>Nevin</a:t>
            </a:r>
            <a:endParaRPr dirty="0">
              <a:latin typeface="Times New Roman" panose="02020603050405020304" pitchFamily="18" charset="0"/>
              <a:cs typeface="Times New Roman" panose="02020603050405020304" pitchFamily="18" charset="0"/>
            </a:endParaRPr>
          </a:p>
          <a:p>
            <a:pPr marL="457200" indent="-457200">
              <a:buSzPct val="4500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Amandeep Singh</a:t>
            </a:r>
            <a:endParaRPr dirty="0">
              <a:latin typeface="Times New Roman" panose="02020603050405020304" pitchFamily="18" charset="0"/>
              <a:cs typeface="Times New Roman" panose="02020603050405020304" pitchFamily="18" charset="0"/>
            </a:endParaRPr>
          </a:p>
          <a:p>
            <a:pPr marL="457200" indent="-457200">
              <a:buSzPct val="4500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Alexander </a:t>
            </a:r>
            <a:r>
              <a:rPr lang="en-US" sz="3200" dirty="0" smtClean="0">
                <a:latin typeface="Times New Roman" panose="02020603050405020304" pitchFamily="18" charset="0"/>
                <a:cs typeface="Times New Roman" panose="02020603050405020304" pitchFamily="18" charset="0"/>
              </a:rPr>
              <a:t>Witte</a:t>
            </a:r>
            <a:endParaRPr dirty="0">
              <a:latin typeface="Times New Roman" panose="02020603050405020304" pitchFamily="18" charset="0"/>
              <a:cs typeface="Times New Roman" panose="02020603050405020304" pitchFamily="18" charset="0"/>
            </a:endParaRPr>
          </a:p>
        </p:txBody>
      </p:sp>
      <p:pic>
        <p:nvPicPr>
          <p:cNvPr id="41" name="Picture 40"/>
          <p:cNvPicPr/>
          <p:nvPr/>
        </p:nvPicPr>
        <p:blipFill>
          <a:blip r:embed="rId2"/>
          <a:stretch>
            <a:fillRect/>
          </a:stretch>
        </p:blipFill>
        <p:spPr>
          <a:xfrm>
            <a:off x="3744913" y="1554121"/>
            <a:ext cx="6335088" cy="6005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274637"/>
            <a:ext cx="7854942" cy="1019062"/>
          </a:xfrm>
        </p:spPr>
        <p:txBody>
          <a:bodyPr/>
          <a:lstStyle/>
          <a:p>
            <a:pPr algn="ctr"/>
            <a:r>
              <a:rPr lang="en-US" sz="4400" dirty="0" smtClean="0">
                <a:latin typeface="Times New Roman" panose="02020603050405020304" pitchFamily="18" charset="0"/>
                <a:cs typeface="Times New Roman" panose="02020603050405020304" pitchFamily="18" charset="0"/>
              </a:rPr>
              <a:t>Linux Kernel </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9712" y="1493837"/>
            <a:ext cx="9072563" cy="3414881"/>
          </a:xfrm>
          <a:prstGeom prst="rect">
            <a:avLst/>
          </a:prstGeom>
        </p:spPr>
        <p:txBody>
          <a:bodyPr lIns="100783" tIns="50392" rIns="100783" bIns="50392">
            <a:noAutofit/>
          </a:bodyPr>
          <a:lstStyle/>
          <a:p>
            <a:r>
              <a:rPr lang="en-US" sz="2800" dirty="0">
                <a:latin typeface="Times New Roman" panose="02020603050405020304" pitchFamily="18" charset="0"/>
                <a:cs typeface="Times New Roman" panose="02020603050405020304" pitchFamily="18" charset="0"/>
              </a:rPr>
              <a:t>Positioned at the bottom of the Android software stack, the Linux Kernel provides a level of abstraction between the device hardware and the upper layers of the Android software stack. Based on Linux version 2.6, the kernel provides preemptive multitasking, low-level core system services such as memory, process and power management in addition to providing a network stack and device drivers for hardware such as the device display, Wi-Fi and audio.</a:t>
            </a:r>
          </a:p>
        </p:txBody>
      </p:sp>
      <p:pic>
        <p:nvPicPr>
          <p:cNvPr id="4" name="Picture 3" descr="Screen Shot 2015-03-24 at 18.11.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12" y="5210889"/>
            <a:ext cx="9524999" cy="1731792"/>
          </a:xfrm>
          <a:prstGeom prst="rect">
            <a:avLst/>
          </a:prstGeom>
        </p:spPr>
      </p:pic>
    </p:spTree>
    <p:extLst>
      <p:ext uri="{BB962C8B-B14F-4D97-AF65-F5344CB8AC3E}">
        <p14:creationId xmlns:p14="http://schemas.microsoft.com/office/powerpoint/2010/main" val="3677083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latin typeface="Times New Roman" panose="02020603050405020304" pitchFamily="18" charset="0"/>
                <a:cs typeface="Times New Roman" panose="02020603050405020304" pitchFamily="18" charset="0"/>
              </a:rPr>
              <a:t>Libraries </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2841" y="1406924"/>
            <a:ext cx="7854941" cy="4354803"/>
          </a:xfrm>
          <a:prstGeom prst="rect">
            <a:avLst/>
          </a:prstGeom>
        </p:spPr>
        <p:txBody>
          <a:bodyPr lIns="100783" tIns="50392" rIns="100783" bIns="50392">
            <a:normAutofit/>
          </a:bodyPr>
          <a:lstStyle/>
          <a:p>
            <a:r>
              <a:rPr lang="en-US" sz="2800" dirty="0">
                <a:latin typeface="Times New Roman" panose="02020603050405020304" pitchFamily="18" charset="0"/>
                <a:cs typeface="Times New Roman" panose="02020603050405020304" pitchFamily="18" charset="0"/>
              </a:rPr>
              <a:t>On top of Linux kernel there is a set of libraries including open-source Web browser engine WebKit, well known library libc, SQLite database which is a useful repository for storage and sharing of application data, libraries to play and record audio and video, SSL libraries responsible for Internet security etc.</a:t>
            </a:r>
          </a:p>
          <a:p>
            <a:endParaRPr lang="en-US" sz="2800" dirty="0">
              <a:latin typeface="Times New Roman" panose="02020603050405020304" pitchFamily="18" charset="0"/>
              <a:cs typeface="Times New Roman" panose="02020603050405020304" pitchFamily="18" charset="0"/>
            </a:endParaRPr>
          </a:p>
        </p:txBody>
      </p:sp>
      <p:pic>
        <p:nvPicPr>
          <p:cNvPr id="4" name="Picture 3" descr="Screen Shot 2015-03-24 at 18.11.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13" y="4999036"/>
            <a:ext cx="9525000" cy="1912601"/>
          </a:xfrm>
          <a:prstGeom prst="rect">
            <a:avLst/>
          </a:prstGeom>
        </p:spPr>
      </p:pic>
    </p:spTree>
    <p:extLst>
      <p:ext uri="{BB962C8B-B14F-4D97-AF65-F5344CB8AC3E}">
        <p14:creationId xmlns:p14="http://schemas.microsoft.com/office/powerpoint/2010/main" val="1894675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latin typeface="Times New Roman" panose="02020603050405020304" pitchFamily="18" charset="0"/>
                <a:cs typeface="Times New Roman" panose="02020603050405020304" pitchFamily="18" charset="0"/>
              </a:rPr>
              <a:t>Android Runtim</a:t>
            </a:r>
            <a:r>
              <a:rPr lang="en-US" sz="4400" dirty="0">
                <a:latin typeface="Times New Roman" panose="02020603050405020304" pitchFamily="18" charset="0"/>
                <a:cs typeface="Times New Roman" panose="02020603050405020304" pitchFamily="18" charset="0"/>
              </a:rPr>
              <a:t>e</a:t>
            </a:r>
            <a:r>
              <a:rPr lang="en-US" sz="4400" dirty="0" smtClean="0">
                <a:latin typeface="Times New Roman" panose="02020603050405020304" pitchFamily="18" charset="0"/>
                <a:cs typeface="Times New Roman" panose="02020603050405020304" pitchFamily="18" charset="0"/>
              </a:rPr>
              <a:t> </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4031" y="1763926"/>
            <a:ext cx="7965281" cy="3539911"/>
          </a:xfrm>
          <a:prstGeom prst="rect">
            <a:avLst/>
          </a:prstGeom>
        </p:spPr>
        <p:txBody>
          <a:bodyPr lIns="100783" tIns="50392" rIns="100783" bIns="50392">
            <a:noAutofit/>
          </a:bodyPr>
          <a:lstStyle/>
          <a:p>
            <a:r>
              <a:rPr lang="en-US" sz="2400" dirty="0">
                <a:latin typeface="Times New Roman" panose="02020603050405020304" pitchFamily="18" charset="0"/>
                <a:cs typeface="Times New Roman" panose="02020603050405020304" pitchFamily="18" charset="0"/>
              </a:rPr>
              <a:t>This is the third section of the architecture and available on the second layer from the bottom. This section provides a key component called </a:t>
            </a:r>
            <a:r>
              <a:rPr lang="en-US" sz="2400" b="1" dirty="0" err="1">
                <a:latin typeface="Times New Roman" panose="02020603050405020304" pitchFamily="18" charset="0"/>
                <a:cs typeface="Times New Roman" panose="02020603050405020304" pitchFamily="18" charset="0"/>
              </a:rPr>
              <a:t>Dalvik</a:t>
            </a:r>
            <a:r>
              <a:rPr lang="en-US" sz="2400" b="1" dirty="0">
                <a:latin typeface="Times New Roman" panose="02020603050405020304" pitchFamily="18" charset="0"/>
                <a:cs typeface="Times New Roman" panose="02020603050405020304" pitchFamily="18" charset="0"/>
              </a:rPr>
              <a:t> Virtual Machine</a:t>
            </a:r>
            <a:r>
              <a:rPr lang="en-US" sz="2400" dirty="0">
                <a:latin typeface="Times New Roman" panose="02020603050405020304" pitchFamily="18" charset="0"/>
                <a:cs typeface="Times New Roman" panose="02020603050405020304" pitchFamily="18" charset="0"/>
              </a:rPr>
              <a:t> which is a kind of Java Virtual Machine specially designed and optimized for Android. The </a:t>
            </a:r>
            <a:r>
              <a:rPr lang="en-US" sz="2400" dirty="0" err="1">
                <a:latin typeface="Times New Roman" panose="02020603050405020304" pitchFamily="18" charset="0"/>
                <a:cs typeface="Times New Roman" panose="02020603050405020304" pitchFamily="18" charset="0"/>
              </a:rPr>
              <a:t>Dalvik</a:t>
            </a:r>
            <a:r>
              <a:rPr lang="en-US" sz="2400" dirty="0">
                <a:latin typeface="Times New Roman" panose="02020603050405020304" pitchFamily="18" charset="0"/>
                <a:cs typeface="Times New Roman" panose="02020603050405020304" pitchFamily="18" charset="0"/>
              </a:rPr>
              <a:t> VM makes use of Linux core features like memory management and multi-threading, which is intrinsic in the Java language. The </a:t>
            </a:r>
            <a:r>
              <a:rPr lang="en-US" sz="2400" dirty="0" err="1">
                <a:latin typeface="Times New Roman" panose="02020603050405020304" pitchFamily="18" charset="0"/>
                <a:cs typeface="Times New Roman" panose="02020603050405020304" pitchFamily="18" charset="0"/>
              </a:rPr>
              <a:t>Dalvik</a:t>
            </a:r>
            <a:r>
              <a:rPr lang="en-US" sz="2400" dirty="0">
                <a:latin typeface="Times New Roman" panose="02020603050405020304" pitchFamily="18" charset="0"/>
                <a:cs typeface="Times New Roman" panose="02020603050405020304" pitchFamily="18" charset="0"/>
              </a:rPr>
              <a:t> VM enables every Android application to run in its own process, with its own instance of the </a:t>
            </a:r>
            <a:r>
              <a:rPr lang="en-US" sz="2400" dirty="0" err="1">
                <a:latin typeface="Times New Roman" panose="02020603050405020304" pitchFamily="18" charset="0"/>
                <a:cs typeface="Times New Roman" panose="02020603050405020304" pitchFamily="18" charset="0"/>
              </a:rPr>
              <a:t>Dalvik</a:t>
            </a:r>
            <a:r>
              <a:rPr lang="en-US" sz="2400" dirty="0">
                <a:latin typeface="Times New Roman" panose="02020603050405020304" pitchFamily="18" charset="0"/>
                <a:cs typeface="Times New Roman" panose="02020603050405020304" pitchFamily="18" charset="0"/>
              </a:rPr>
              <a:t> virtual machine.</a:t>
            </a:r>
          </a:p>
        </p:txBody>
      </p:sp>
      <p:pic>
        <p:nvPicPr>
          <p:cNvPr id="4" name="Picture 3" descr="Screen Shot 2015-03-24 at 18.11.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112" y="5398000"/>
            <a:ext cx="4323908" cy="1973915"/>
          </a:xfrm>
          <a:prstGeom prst="rect">
            <a:avLst/>
          </a:prstGeom>
        </p:spPr>
      </p:pic>
    </p:spTree>
    <p:extLst>
      <p:ext uri="{BB962C8B-B14F-4D97-AF65-F5344CB8AC3E}">
        <p14:creationId xmlns:p14="http://schemas.microsoft.com/office/powerpoint/2010/main" val="16046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latin typeface="Times New Roman" panose="02020603050405020304" pitchFamily="18" charset="0"/>
                <a:cs typeface="Times New Roman" panose="02020603050405020304" pitchFamily="18" charset="0"/>
              </a:rPr>
              <a:t>Application Framework</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3112" y="1874837"/>
            <a:ext cx="7854941" cy="2833743"/>
          </a:xfrm>
          <a:prstGeom prst="rect">
            <a:avLst/>
          </a:prstGeom>
        </p:spPr>
        <p:txBody>
          <a:bodyPr lIns="100783" tIns="50392" rIns="100783" bIns="50392">
            <a:normAutofit/>
          </a:bodyPr>
          <a:lstStyle/>
          <a:p>
            <a:r>
              <a:rPr lang="en-US" sz="2800" dirty="0">
                <a:latin typeface="Times New Roman" panose="02020603050405020304" pitchFamily="18" charset="0"/>
                <a:cs typeface="Times New Roman" panose="02020603050405020304" pitchFamily="18" charset="0"/>
              </a:rPr>
              <a:t>The Application Framework layer provides many higher-level services to applications in the form of Java classes. Application developers are allowed to make use of these services in their applications.</a:t>
            </a:r>
          </a:p>
          <a:p>
            <a:endParaRPr lang="en-US" sz="2800" dirty="0">
              <a:latin typeface="Times New Roman" panose="02020603050405020304" pitchFamily="18" charset="0"/>
              <a:cs typeface="Times New Roman" panose="02020603050405020304" pitchFamily="18" charset="0"/>
            </a:endParaRPr>
          </a:p>
        </p:txBody>
      </p:sp>
      <p:pic>
        <p:nvPicPr>
          <p:cNvPr id="4" name="Picture 3" descr="Screen Shot 2015-03-24 at 18.11.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12" y="4826025"/>
            <a:ext cx="9220200" cy="1734119"/>
          </a:xfrm>
          <a:prstGeom prst="rect">
            <a:avLst/>
          </a:prstGeom>
        </p:spPr>
      </p:pic>
    </p:spTree>
    <p:extLst>
      <p:ext uri="{BB962C8B-B14F-4D97-AF65-F5344CB8AC3E}">
        <p14:creationId xmlns:p14="http://schemas.microsoft.com/office/powerpoint/2010/main" val="3843783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latin typeface="Times New Roman" panose="02020603050405020304" pitchFamily="18" charset="0"/>
                <a:cs typeface="Times New Roman" panose="02020603050405020304" pitchFamily="18" charset="0"/>
              </a:rPr>
              <a:t>Applications </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3112" y="1951037"/>
            <a:ext cx="7854941" cy="2701956"/>
          </a:xfrm>
          <a:prstGeom prst="rect">
            <a:avLst/>
          </a:prstGeom>
        </p:spPr>
        <p:txBody>
          <a:bodyPr lIns="100783" tIns="50392" rIns="100783" bIns="50392">
            <a:normAutofit/>
          </a:bodyPr>
          <a:lstStyle/>
          <a:p>
            <a:r>
              <a:rPr lang="en-US" sz="2800" dirty="0">
                <a:latin typeface="Times New Roman" panose="02020603050405020304" pitchFamily="18" charset="0"/>
                <a:cs typeface="Times New Roman" panose="02020603050405020304" pitchFamily="18" charset="0"/>
              </a:rPr>
              <a:t>You will find all the Android application at the top layer. You will write your application to be installed on this layer only. Examples of such applications are Contacts Books, Browser, Games etc.</a:t>
            </a:r>
          </a:p>
          <a:p>
            <a:endParaRPr lang="en-US" sz="2800" dirty="0">
              <a:latin typeface="Times New Roman" panose="02020603050405020304" pitchFamily="18" charset="0"/>
              <a:cs typeface="Times New Roman" panose="02020603050405020304" pitchFamily="18" charset="0"/>
            </a:endParaRPr>
          </a:p>
        </p:txBody>
      </p:sp>
      <p:pic>
        <p:nvPicPr>
          <p:cNvPr id="4" name="Picture 3" descr="Screen Shot 2015-03-24 at 18.11.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12" y="5227637"/>
            <a:ext cx="9372600" cy="1205755"/>
          </a:xfrm>
          <a:prstGeom prst="rect">
            <a:avLst/>
          </a:prstGeom>
        </p:spPr>
      </p:pic>
    </p:spTree>
    <p:extLst>
      <p:ext uri="{BB962C8B-B14F-4D97-AF65-F5344CB8AC3E}">
        <p14:creationId xmlns:p14="http://schemas.microsoft.com/office/powerpoint/2010/main" val="636913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latin typeface="Times New Roman" panose="02020603050405020304" pitchFamily="18" charset="0"/>
                <a:cs typeface="Times New Roman" panose="02020603050405020304" pitchFamily="18" charset="0"/>
              </a:rPr>
              <a:t>Desktop of Android</a:t>
            </a:r>
            <a:endParaRPr lang="en-US" sz="4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1112" y="2056441"/>
            <a:ext cx="6172199" cy="5029200"/>
          </a:xfrm>
          <a:prstGeom prst="rect">
            <a:avLst/>
          </a:prstGeom>
        </p:spPr>
      </p:pic>
      <p:sp>
        <p:nvSpPr>
          <p:cNvPr id="5" name="TextBox 4"/>
          <p:cNvSpPr txBox="1"/>
          <p:nvPr/>
        </p:nvSpPr>
        <p:spPr>
          <a:xfrm>
            <a:off x="163513" y="1811723"/>
            <a:ext cx="3810000" cy="5518636"/>
          </a:xfrm>
          <a:prstGeom prst="rect">
            <a:avLst/>
          </a:prstGeom>
          <a:noFill/>
        </p:spPr>
        <p:txBody>
          <a:bodyPr wrap="square" lIns="100783" tIns="50392" rIns="100783" bIns="50392" rtlCol="0">
            <a:spAutoFit/>
          </a:bodyPr>
          <a:lstStyle/>
          <a:p>
            <a:pPr marL="314949" indent="-314949">
              <a:buFont typeface="Arial"/>
              <a:buChar char="•"/>
            </a:pPr>
            <a:r>
              <a:rPr lang="en-US" sz="3200" dirty="0">
                <a:latin typeface="Times New Roman" panose="02020603050405020304" pitchFamily="18" charset="0"/>
                <a:cs typeface="Times New Roman" panose="02020603050405020304" pitchFamily="18" charset="0"/>
              </a:rPr>
              <a:t>This is the desktop of android</a:t>
            </a:r>
          </a:p>
          <a:p>
            <a:pPr marL="314949" indent="-314949">
              <a:buFont typeface="Arial"/>
              <a:buChar char="•"/>
            </a:pPr>
            <a:r>
              <a:rPr lang="en-US" sz="3200" dirty="0">
                <a:latin typeface="Times New Roman" panose="02020603050405020304" pitchFamily="18" charset="0"/>
                <a:cs typeface="Times New Roman" panose="02020603050405020304" pitchFamily="18" charset="0"/>
              </a:rPr>
              <a:t>It contains many features such as the time, battery usage and widgets.</a:t>
            </a:r>
          </a:p>
          <a:p>
            <a:pPr marL="314949" indent="-314949">
              <a:buFont typeface="Arial"/>
              <a:buChar char="•"/>
            </a:pPr>
            <a:r>
              <a:rPr lang="en-US" sz="3200" dirty="0">
                <a:latin typeface="Times New Roman" panose="02020603050405020304" pitchFamily="18" charset="0"/>
                <a:cs typeface="Times New Roman" panose="02020603050405020304" pitchFamily="18" charset="0"/>
              </a:rPr>
              <a:t>The feature of widgets allows you to make your desktop the focus point of the system.</a:t>
            </a:r>
          </a:p>
        </p:txBody>
      </p:sp>
    </p:spTree>
    <p:extLst>
      <p:ext uri="{BB962C8B-B14F-4D97-AF65-F5344CB8AC3E}">
        <p14:creationId xmlns:p14="http://schemas.microsoft.com/office/powerpoint/2010/main" val="610292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400" dirty="0" smtClean="0">
                <a:latin typeface="Times New Roman" panose="02020603050405020304" pitchFamily="18" charset="0"/>
                <a:cs typeface="Times New Roman" panose="02020603050405020304" pitchFamily="18" charset="0"/>
              </a:rPr>
              <a:t>Android Menu</a:t>
            </a:r>
            <a:endParaRPr lang="en-US" sz="4400" dirty="0">
              <a:latin typeface="Times New Roman" panose="02020603050405020304" pitchFamily="18" charset="0"/>
              <a:cs typeface="Times New Roman" panose="02020603050405020304" pitchFamily="18" charset="0"/>
            </a:endParaRPr>
          </a:p>
        </p:txBody>
      </p:sp>
      <p:pic>
        <p:nvPicPr>
          <p:cNvPr id="6" name="Content Placeholder 5" descr="ICS-Screen11.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99" r="1609"/>
          <a:stretch/>
        </p:blipFill>
        <p:spPr>
          <a:xfrm>
            <a:off x="4811712" y="1646237"/>
            <a:ext cx="4495800" cy="5486400"/>
          </a:xfrm>
          <a:prstGeom prst="rect">
            <a:avLst/>
          </a:prstGeom>
        </p:spPr>
      </p:pic>
      <p:sp>
        <p:nvSpPr>
          <p:cNvPr id="7" name="TextBox 6"/>
          <p:cNvSpPr txBox="1"/>
          <p:nvPr/>
        </p:nvSpPr>
        <p:spPr>
          <a:xfrm>
            <a:off x="239712" y="2179637"/>
            <a:ext cx="3740024" cy="3548866"/>
          </a:xfrm>
          <a:prstGeom prst="rect">
            <a:avLst/>
          </a:prstGeom>
          <a:noFill/>
        </p:spPr>
        <p:txBody>
          <a:bodyPr wrap="square" lIns="100783" tIns="50392" rIns="100783" bIns="50392" rtlCol="0">
            <a:spAutoFit/>
          </a:bodyPr>
          <a:lstStyle/>
          <a:p>
            <a:pPr marL="314949" indent="-314949">
              <a:buFont typeface="Arial"/>
              <a:buChar char="•"/>
            </a:pPr>
            <a:r>
              <a:rPr lang="en-US" sz="3200" dirty="0">
                <a:latin typeface="Times New Roman" panose="02020603050405020304" pitchFamily="18" charset="0"/>
                <a:cs typeface="Times New Roman" panose="02020603050405020304" pitchFamily="18" charset="0"/>
              </a:rPr>
              <a:t>This is the main menu of android.</a:t>
            </a:r>
          </a:p>
          <a:p>
            <a:pPr marL="314949" indent="-314949">
              <a:buFont typeface="Arial"/>
              <a:buChar char="•"/>
            </a:pPr>
            <a:r>
              <a:rPr lang="en-US" sz="3200" dirty="0">
                <a:latin typeface="Times New Roman" panose="02020603050405020304" pitchFamily="18" charset="0"/>
                <a:cs typeface="Times New Roman" panose="02020603050405020304" pitchFamily="18" charset="0"/>
              </a:rPr>
              <a:t>It contains all your applications.</a:t>
            </a:r>
          </a:p>
          <a:p>
            <a:pPr marL="314949" indent="-314949">
              <a:buFont typeface="Arial"/>
              <a:buChar char="•"/>
            </a:pPr>
            <a:r>
              <a:rPr lang="en-US" sz="3200" dirty="0">
                <a:latin typeface="Times New Roman" panose="02020603050405020304" pitchFamily="18" charset="0"/>
                <a:cs typeface="Times New Roman" panose="02020603050405020304" pitchFamily="18" charset="0"/>
              </a:rPr>
              <a:t>It is an organized layout with rows </a:t>
            </a:r>
          </a:p>
          <a:p>
            <a:r>
              <a:rPr lang="en-US" sz="3200" dirty="0">
                <a:latin typeface="Times New Roman" panose="02020603050405020304" pitchFamily="18" charset="0"/>
                <a:cs typeface="Times New Roman" panose="02020603050405020304" pitchFamily="18" charset="0"/>
              </a:rPr>
              <a:t>    of 4 applications</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25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latin typeface="Times New Roman" panose="02020603050405020304" pitchFamily="18" charset="0"/>
                <a:cs typeface="Times New Roman" panose="02020603050405020304" pitchFamily="18" charset="0"/>
              </a:rPr>
              <a:t>Advantages of android</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4031" y="1951037"/>
            <a:ext cx="4365160" cy="4801924"/>
          </a:xfrm>
          <a:prstGeom prst="rect">
            <a:avLst/>
          </a:prstGeom>
        </p:spPr>
        <p:txBody>
          <a:bodyPr lIns="100783" tIns="50392" rIns="100783" bIns="50392">
            <a:noAutofit/>
          </a:bodyPr>
          <a:lstStyle/>
          <a:p>
            <a:r>
              <a:rPr lang="en-US" sz="2400" dirty="0">
                <a:latin typeface="Times New Roman" panose="02020603050405020304" pitchFamily="18" charset="0"/>
                <a:cs typeface="Times New Roman" panose="02020603050405020304" pitchFamily="18" charset="0"/>
              </a:rPr>
              <a:t>Applications are easily obtainable on the Google play store.</a:t>
            </a:r>
          </a:p>
          <a:p>
            <a:r>
              <a:rPr lang="en-US" sz="2400" dirty="0">
                <a:latin typeface="Times New Roman" panose="02020603050405020304" pitchFamily="18" charset="0"/>
                <a:cs typeface="Times New Roman" panose="02020603050405020304" pitchFamily="18" charset="0"/>
              </a:rPr>
              <a:t>Android much like most operating systems on phones allows you to multi-task.</a:t>
            </a:r>
          </a:p>
          <a:p>
            <a:r>
              <a:rPr lang="en-US" sz="2400" dirty="0">
                <a:latin typeface="Times New Roman" panose="02020603050405020304" pitchFamily="18" charset="0"/>
                <a:cs typeface="Times New Roman" panose="02020603050405020304" pitchFamily="18" charset="0"/>
              </a:rPr>
              <a:t>Android is also good at dealing with notifications. </a:t>
            </a:r>
          </a:p>
          <a:p>
            <a:r>
              <a:rPr lang="en-US" sz="2400" dirty="0">
                <a:latin typeface="Times New Roman" panose="02020603050405020304" pitchFamily="18" charset="0"/>
                <a:cs typeface="Times New Roman" panose="02020603050405020304" pitchFamily="18" charset="0"/>
              </a:rPr>
              <a:t>Android can be changed using ROMS which can change the look of your operating system.</a:t>
            </a:r>
          </a:p>
          <a:p>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175" y="1798637"/>
            <a:ext cx="4960937" cy="4876800"/>
          </a:xfrm>
          <a:prstGeom prst="rect">
            <a:avLst/>
          </a:prstGeom>
        </p:spPr>
      </p:pic>
    </p:spTree>
    <p:extLst>
      <p:ext uri="{BB962C8B-B14F-4D97-AF65-F5344CB8AC3E}">
        <p14:creationId xmlns:p14="http://schemas.microsoft.com/office/powerpoint/2010/main" val="185291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4400" dirty="0" smtClean="0">
                <a:latin typeface="Times New Roman" panose="02020603050405020304" pitchFamily="18" charset="0"/>
                <a:cs typeface="Times New Roman" panose="02020603050405020304" pitchFamily="18" charset="0"/>
              </a:rPr>
              <a:t>Disadvantages </a:t>
            </a:r>
            <a:r>
              <a:rPr lang="en-US" sz="4400" dirty="0">
                <a:latin typeface="Times New Roman" panose="02020603050405020304" pitchFamily="18" charset="0"/>
                <a:cs typeface="Times New Roman" panose="02020603050405020304" pitchFamily="18" charset="0"/>
              </a:rPr>
              <a:t>of android</a:t>
            </a:r>
            <a:endParaRPr lang="en-IE"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9712" y="2255837"/>
            <a:ext cx="6019800" cy="4796544"/>
          </a:xfrm>
          <a:prstGeom prst="rect">
            <a:avLst/>
          </a:prstGeom>
        </p:spPr>
        <p:txBody>
          <a:bodyPr>
            <a:noAutofit/>
          </a:bodyPr>
          <a:lstStyle/>
          <a:p>
            <a:r>
              <a:rPr lang="en-IE" sz="2400" b="1" dirty="0">
                <a:latin typeface="Times New Roman" panose="02020603050405020304" pitchFamily="18" charset="0"/>
                <a:cs typeface="Times New Roman" panose="02020603050405020304" pitchFamily="18" charset="0"/>
              </a:rPr>
              <a:t>Continuous Internet connection</a:t>
            </a:r>
            <a:r>
              <a:rPr lang="en-IE" sz="2400" dirty="0">
                <a:latin typeface="Times New Roman" panose="02020603050405020304" pitchFamily="18" charset="0"/>
                <a:cs typeface="Times New Roman" panose="02020603050405020304" pitchFamily="18" charset="0"/>
              </a:rPr>
              <a:t> </a:t>
            </a:r>
            <a:r>
              <a:rPr lang="en-IE" sz="2400" dirty="0" smtClean="0">
                <a:latin typeface="Times New Roman" panose="02020603050405020304" pitchFamily="18" charset="0"/>
                <a:cs typeface="Times New Roman" panose="02020603050405020304" pitchFamily="18" charset="0"/>
              </a:rPr>
              <a:t>- Most Android </a:t>
            </a:r>
            <a:r>
              <a:rPr lang="en-IE" sz="2400" dirty="0">
                <a:latin typeface="Times New Roman" panose="02020603050405020304" pitchFamily="18" charset="0"/>
                <a:cs typeface="Times New Roman" panose="02020603050405020304" pitchFamily="18" charset="0"/>
              </a:rPr>
              <a:t>phones require a </a:t>
            </a:r>
            <a:r>
              <a:rPr lang="en-IE" sz="2400" dirty="0" smtClean="0">
                <a:latin typeface="Times New Roman" panose="02020603050405020304" pitchFamily="18" charset="0"/>
                <a:cs typeface="Times New Roman" panose="02020603050405020304" pitchFamily="18" charset="0"/>
              </a:rPr>
              <a:t>continuous </a:t>
            </a:r>
            <a:r>
              <a:rPr lang="en-IE" sz="2400" dirty="0">
                <a:latin typeface="Times New Roman" panose="02020603050405020304" pitchFamily="18" charset="0"/>
                <a:cs typeface="Times New Roman" panose="02020603050405020304" pitchFamily="18" charset="0"/>
              </a:rPr>
              <a:t>i</a:t>
            </a:r>
            <a:r>
              <a:rPr lang="en-IE" sz="2400" dirty="0" smtClean="0">
                <a:latin typeface="Times New Roman" panose="02020603050405020304" pitchFamily="18" charset="0"/>
                <a:cs typeface="Times New Roman" panose="02020603050405020304" pitchFamily="18" charset="0"/>
              </a:rPr>
              <a:t>nternet </a:t>
            </a:r>
            <a:r>
              <a:rPr lang="en-IE" sz="2400" dirty="0">
                <a:latin typeface="Times New Roman" panose="02020603050405020304" pitchFamily="18" charset="0"/>
                <a:cs typeface="Times New Roman" panose="02020603050405020304" pitchFamily="18" charset="0"/>
              </a:rPr>
              <a:t>connection </a:t>
            </a:r>
            <a:r>
              <a:rPr lang="en-IE" sz="2400" dirty="0" smtClean="0">
                <a:latin typeface="Times New Roman" panose="02020603050405020304" pitchFamily="18" charset="0"/>
                <a:cs typeface="Times New Roman" panose="02020603050405020304" pitchFamily="18" charset="0"/>
              </a:rPr>
              <a:t>for a lot of apps to work. This </a:t>
            </a:r>
            <a:r>
              <a:rPr lang="en-IE" sz="2400" dirty="0">
                <a:latin typeface="Times New Roman" panose="02020603050405020304" pitchFamily="18" charset="0"/>
                <a:cs typeface="Times New Roman" panose="02020603050405020304" pitchFamily="18" charset="0"/>
              </a:rPr>
              <a:t>means </a:t>
            </a:r>
            <a:r>
              <a:rPr lang="en-IE" sz="2400" dirty="0" smtClean="0">
                <a:latin typeface="Times New Roman" panose="02020603050405020304" pitchFamily="18" charset="0"/>
                <a:cs typeface="Times New Roman" panose="02020603050405020304" pitchFamily="18" charset="0"/>
              </a:rPr>
              <a:t> the User must </a:t>
            </a:r>
            <a:r>
              <a:rPr lang="en-IE" sz="2400" dirty="0">
                <a:latin typeface="Times New Roman" panose="02020603050405020304" pitchFamily="18" charset="0"/>
                <a:cs typeface="Times New Roman" panose="02020603050405020304" pitchFamily="18" charset="0"/>
              </a:rPr>
              <a:t>be prepared </a:t>
            </a:r>
            <a:r>
              <a:rPr lang="en-IE" sz="2400" dirty="0" smtClean="0">
                <a:latin typeface="Times New Roman" panose="02020603050405020304" pitchFamily="18" charset="0"/>
                <a:cs typeface="Times New Roman" panose="02020603050405020304" pitchFamily="18" charset="0"/>
              </a:rPr>
              <a:t>to buy phone network subscriptions that allow for a lot of internet usage</a:t>
            </a:r>
            <a:endParaRPr lang="en-IE" sz="2400" dirty="0">
              <a:latin typeface="Times New Roman" panose="02020603050405020304" pitchFamily="18" charset="0"/>
              <a:cs typeface="Times New Roman" panose="02020603050405020304" pitchFamily="18" charset="0"/>
            </a:endParaRPr>
          </a:p>
          <a:p>
            <a:r>
              <a:rPr lang="en-IE" sz="2400" b="1" dirty="0">
                <a:latin typeface="Times New Roman" panose="02020603050405020304" pitchFamily="18" charset="0"/>
                <a:cs typeface="Times New Roman" panose="02020603050405020304" pitchFamily="18" charset="0"/>
              </a:rPr>
              <a:t>Advertising</a:t>
            </a:r>
            <a:r>
              <a:rPr lang="en-IE" sz="2400" dirty="0">
                <a:latin typeface="Times New Roman" panose="02020603050405020304" pitchFamily="18" charset="0"/>
                <a:cs typeface="Times New Roman" panose="02020603050405020304" pitchFamily="18" charset="0"/>
              </a:rPr>
              <a:t> </a:t>
            </a:r>
            <a:r>
              <a:rPr lang="en-IE" sz="2400" dirty="0" smtClean="0">
                <a:latin typeface="Times New Roman" panose="02020603050405020304" pitchFamily="18" charset="0"/>
                <a:cs typeface="Times New Roman" panose="02020603050405020304" pitchFamily="18" charset="0"/>
              </a:rPr>
              <a:t>- A lot of applications on the Google Play store contain advertisements. Usually, to get rid of advertisements, the User must pay a small fee that will also allow you to unlock the “full game”. So while most apps are free, you won’t get the most out of the game unless you pay for it.</a:t>
            </a:r>
            <a:endParaRPr lang="en-IE" sz="2400" dirty="0">
              <a:latin typeface="Times New Roman" panose="02020603050405020304" pitchFamily="18" charset="0"/>
              <a:cs typeface="Times New Roman" panose="02020603050405020304" pitchFamily="18" charset="0"/>
            </a:endParaRPr>
          </a:p>
          <a:p>
            <a:endParaRPr lang="en-IE"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112" y="1951037"/>
            <a:ext cx="3810000" cy="5029200"/>
          </a:xfrm>
          <a:prstGeom prst="rect">
            <a:avLst/>
          </a:prstGeom>
        </p:spPr>
      </p:pic>
    </p:spTree>
    <p:extLst>
      <p:ext uri="{BB962C8B-B14F-4D97-AF65-F5344CB8AC3E}">
        <p14:creationId xmlns:p14="http://schemas.microsoft.com/office/powerpoint/2010/main" val="2188682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65" y="1036637"/>
            <a:ext cx="6380747" cy="6331228"/>
          </a:xfrm>
          <a:prstGeom prst="rect">
            <a:avLst/>
          </a:prstGeom>
        </p:spPr>
        <p:txBody>
          <a:bodyPr>
            <a:noAutofit/>
          </a:bodyPr>
          <a:lstStyle/>
          <a:p>
            <a:r>
              <a:rPr lang="en-IE" sz="2200" b="1" dirty="0" smtClean="0">
                <a:latin typeface="Times New Roman" panose="02020603050405020304" pitchFamily="18" charset="0"/>
                <a:cs typeface="Times New Roman" panose="02020603050405020304" pitchFamily="18" charset="0"/>
              </a:rPr>
              <a:t>Lag </a:t>
            </a:r>
            <a:r>
              <a:rPr lang="en-IE" sz="2200" dirty="0" smtClean="0">
                <a:latin typeface="Times New Roman" panose="02020603050405020304" pitchFamily="18" charset="0"/>
                <a:cs typeface="Times New Roman" panose="02020603050405020304" pitchFamily="18" charset="0"/>
              </a:rPr>
              <a:t>- The Android OS is prone to lagging when playing games or using multiple programs at once. </a:t>
            </a:r>
          </a:p>
          <a:p>
            <a:pPr marL="0" indent="0">
              <a:buNone/>
            </a:pPr>
            <a:endParaRPr lang="en-IE" sz="2200" dirty="0">
              <a:latin typeface="Times New Roman" panose="02020603050405020304" pitchFamily="18" charset="0"/>
              <a:cs typeface="Times New Roman" panose="02020603050405020304" pitchFamily="18" charset="0"/>
            </a:endParaRPr>
          </a:p>
          <a:p>
            <a:r>
              <a:rPr lang="en-IE" sz="2200" b="1" dirty="0" smtClean="0">
                <a:latin typeface="Times New Roman" panose="02020603050405020304" pitchFamily="18" charset="0"/>
                <a:cs typeface="Times New Roman" panose="02020603050405020304" pitchFamily="18" charset="0"/>
              </a:rPr>
              <a:t>Drain battery</a:t>
            </a:r>
            <a:r>
              <a:rPr lang="en-IE" sz="2200" dirty="0">
                <a:latin typeface="Times New Roman" panose="02020603050405020304" pitchFamily="18" charset="0"/>
                <a:cs typeface="Times New Roman" panose="02020603050405020304" pitchFamily="18" charset="0"/>
              </a:rPr>
              <a:t> </a:t>
            </a:r>
            <a:r>
              <a:rPr lang="en-IE" sz="2200" dirty="0" smtClean="0">
                <a:latin typeface="Times New Roman" panose="02020603050405020304" pitchFamily="18" charset="0"/>
                <a:cs typeface="Times New Roman" panose="02020603050405020304" pitchFamily="18" charset="0"/>
              </a:rPr>
              <a:t>- Another disadvantage </a:t>
            </a:r>
            <a:r>
              <a:rPr lang="en-IE" sz="2200" dirty="0">
                <a:latin typeface="Times New Roman" panose="02020603050405020304" pitchFamily="18" charset="0"/>
                <a:cs typeface="Times New Roman" panose="02020603050405020304" pitchFamily="18" charset="0"/>
              </a:rPr>
              <a:t>of Android is </a:t>
            </a:r>
            <a:r>
              <a:rPr lang="en-IE" sz="2200" dirty="0" smtClean="0">
                <a:latin typeface="Times New Roman" panose="02020603050405020304" pitchFamily="18" charset="0"/>
                <a:cs typeface="Times New Roman" panose="02020603050405020304" pitchFamily="18" charset="0"/>
              </a:rPr>
              <a:t>its very fast battery drain. </a:t>
            </a:r>
            <a:r>
              <a:rPr lang="en-IE" sz="2200" dirty="0">
                <a:latin typeface="Times New Roman" panose="02020603050405020304" pitchFamily="18" charset="0"/>
                <a:cs typeface="Times New Roman" panose="02020603050405020304" pitchFamily="18" charset="0"/>
              </a:rPr>
              <a:t>You </a:t>
            </a:r>
            <a:r>
              <a:rPr lang="en-IE" sz="2200" dirty="0" smtClean="0">
                <a:latin typeface="Times New Roman" panose="02020603050405020304" pitchFamily="18" charset="0"/>
                <a:cs typeface="Times New Roman" panose="02020603050405020304" pitchFamily="18" charset="0"/>
              </a:rPr>
              <a:t>play a game </a:t>
            </a:r>
            <a:r>
              <a:rPr lang="en-IE" sz="2200" dirty="0">
                <a:latin typeface="Times New Roman" panose="02020603050405020304" pitchFamily="18" charset="0"/>
                <a:cs typeface="Times New Roman" panose="02020603050405020304" pitchFamily="18" charset="0"/>
              </a:rPr>
              <a:t>for 5 minutes and your battery meter </a:t>
            </a:r>
            <a:r>
              <a:rPr lang="en-IE" sz="2200" dirty="0" smtClean="0">
                <a:latin typeface="Times New Roman" panose="02020603050405020304" pitchFamily="18" charset="0"/>
                <a:cs typeface="Times New Roman" panose="02020603050405020304" pitchFamily="18" charset="0"/>
              </a:rPr>
              <a:t>can drop by about 15%.</a:t>
            </a:r>
          </a:p>
          <a:p>
            <a:endParaRPr lang="en-IE" sz="2200" dirty="0">
              <a:latin typeface="Times New Roman" panose="02020603050405020304" pitchFamily="18" charset="0"/>
              <a:cs typeface="Times New Roman" panose="02020603050405020304" pitchFamily="18" charset="0"/>
            </a:endParaRPr>
          </a:p>
          <a:p>
            <a:r>
              <a:rPr lang="en-IE" sz="2200" b="1" dirty="0" smtClean="0">
                <a:latin typeface="Times New Roman" panose="02020603050405020304" pitchFamily="18" charset="0"/>
                <a:cs typeface="Times New Roman" panose="02020603050405020304" pitchFamily="18" charset="0"/>
              </a:rPr>
              <a:t>Over heats </a:t>
            </a:r>
            <a:r>
              <a:rPr lang="en-IE" sz="2200" dirty="0" smtClean="0">
                <a:latin typeface="Times New Roman" panose="02020603050405020304" pitchFamily="18" charset="0"/>
                <a:cs typeface="Times New Roman" panose="02020603050405020304" pitchFamily="18" charset="0"/>
              </a:rPr>
              <a:t>– The Android OS often causes phones to overheat. This, in time, damages the phone and causes the battery to expand meaning you’ll need to buy another battery in the near future.</a:t>
            </a:r>
          </a:p>
          <a:p>
            <a:endParaRPr lang="en-IE" sz="2200" dirty="0">
              <a:latin typeface="Times New Roman" panose="02020603050405020304" pitchFamily="18" charset="0"/>
              <a:cs typeface="Times New Roman" panose="02020603050405020304" pitchFamily="18" charset="0"/>
            </a:endParaRPr>
          </a:p>
          <a:p>
            <a:r>
              <a:rPr lang="en-IE" sz="2200" b="1" dirty="0" smtClean="0">
                <a:latin typeface="Times New Roman" panose="02020603050405020304" pitchFamily="18" charset="0"/>
                <a:cs typeface="Times New Roman" panose="02020603050405020304" pitchFamily="18" charset="0"/>
              </a:rPr>
              <a:t>Malware </a:t>
            </a:r>
            <a:r>
              <a:rPr lang="en-IE" sz="2200" dirty="0" smtClean="0">
                <a:latin typeface="Times New Roman" panose="02020603050405020304" pitchFamily="18" charset="0"/>
                <a:cs typeface="Times New Roman" panose="02020603050405020304" pitchFamily="18" charset="0"/>
              </a:rPr>
              <a:t>- While the Google Play store has a wide variety of applications, a lot of those apps contain malware and were created by spammers or hackers.</a:t>
            </a:r>
            <a:endParaRPr lang="en-IE"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425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0713" y="1036636"/>
            <a:ext cx="8305800" cy="4985972"/>
          </a:xfrm>
          <a:prstGeom prst="rect">
            <a:avLst/>
          </a:prstGeom>
          <a:noFill/>
        </p:spPr>
        <p:txBody>
          <a:bodyPr wrap="square" lIns="91430" tIns="45716" rIns="91430" bIns="45716" rtlCol="0">
            <a:spAutoFit/>
          </a:bodyPr>
          <a:lstStyle/>
          <a:p>
            <a:pPr>
              <a:lnSpc>
                <a:spcPct val="150000"/>
              </a:lnSpc>
            </a:pPr>
            <a:r>
              <a:rPr lang="en-US" sz="4400" dirty="0" smtClean="0">
                <a:latin typeface="Times New Roman" panose="02020603050405020304" pitchFamily="18" charset="0"/>
                <a:cs typeface="Times New Roman" panose="02020603050405020304" pitchFamily="18" charset="0"/>
              </a:rPr>
              <a:t>Contents:</a:t>
            </a:r>
          </a:p>
          <a:p>
            <a:pPr>
              <a:lnSpc>
                <a:spcPct val="150000"/>
              </a:lnSpc>
            </a:pPr>
            <a:endParaRPr lang="en-US" sz="2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A biography of </a:t>
            </a:r>
            <a:r>
              <a:rPr lang="en-IE" sz="2800" dirty="0" smtClean="0">
                <a:latin typeface="Times New Roman" panose="02020603050405020304" pitchFamily="18" charset="0"/>
                <a:cs typeface="Times New Roman" panose="02020603050405020304" pitchFamily="18" charset="0"/>
              </a:rPr>
              <a:t>Andy Rubin.</a:t>
            </a:r>
          </a:p>
          <a:p>
            <a:pPr marL="285750" indent="-285750">
              <a:lnSpc>
                <a:spcPct val="150000"/>
              </a:lnSpc>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 </a:t>
            </a:r>
            <a:r>
              <a:rPr lang="en-GB" sz="2800" dirty="0" smtClean="0">
                <a:latin typeface="Times New Roman" panose="02020603050405020304" pitchFamily="18" charset="0"/>
                <a:cs typeface="Times New Roman" panose="02020603050405020304" pitchFamily="18" charset="0"/>
              </a:rPr>
              <a:t>Diagram of the </a:t>
            </a:r>
            <a:r>
              <a:rPr lang="en-GB" sz="2800" dirty="0">
                <a:latin typeface="Times New Roman" panose="02020603050405020304" pitchFamily="18" charset="0"/>
                <a:cs typeface="Times New Roman" panose="02020603050405020304" pitchFamily="18" charset="0"/>
              </a:rPr>
              <a:t>architecture </a:t>
            </a:r>
            <a:r>
              <a:rPr lang="en-GB" sz="2800" dirty="0" smtClean="0">
                <a:latin typeface="Times New Roman" panose="02020603050405020304" pitchFamily="18" charset="0"/>
                <a:cs typeface="Times New Roman" panose="02020603050405020304" pitchFamily="18" charset="0"/>
              </a:rPr>
              <a:t>of Android.</a:t>
            </a:r>
          </a:p>
          <a:p>
            <a:pPr marL="285750" indent="-285750">
              <a:lnSpc>
                <a:spcPct val="150000"/>
              </a:lnSpc>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desktop of the </a:t>
            </a:r>
            <a:r>
              <a:rPr lang="en-GB" sz="2800" dirty="0" smtClean="0">
                <a:latin typeface="Times New Roman" panose="02020603050405020304" pitchFamily="18" charset="0"/>
                <a:cs typeface="Times New Roman" panose="02020603050405020304" pitchFamily="18" charset="0"/>
              </a:rPr>
              <a:t>Android. </a:t>
            </a:r>
          </a:p>
          <a:p>
            <a:pPr marL="285750" indent="-285750">
              <a:lnSpc>
                <a:spcPct val="150000"/>
              </a:lnSpc>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Advantage.</a:t>
            </a:r>
          </a:p>
          <a:p>
            <a:pPr marL="285750" indent="-285750">
              <a:lnSpc>
                <a:spcPct val="150000"/>
              </a:lnSpc>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Disadvantage.</a:t>
            </a:r>
          </a:p>
        </p:txBody>
      </p:sp>
    </p:spTree>
    <p:extLst>
      <p:ext uri="{BB962C8B-B14F-4D97-AF65-F5344CB8AC3E}">
        <p14:creationId xmlns:p14="http://schemas.microsoft.com/office/powerpoint/2010/main" val="933390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Conclusion</a:t>
            </a:r>
          </a:p>
        </p:txBody>
      </p:sp>
      <p:sp>
        <p:nvSpPr>
          <p:cNvPr id="3" name="Text Placeholder 2"/>
          <p:cNvSpPr>
            <a:spLocks noGrp="1"/>
          </p:cNvSpPr>
          <p:nvPr>
            <p:ph idx="1"/>
          </p:nvPr>
        </p:nvSpPr>
        <p:spPr/>
        <p:txBody>
          <a:bodyPr>
            <a:normAutofit/>
          </a:bodyPr>
          <a:lstStyle/>
          <a:p>
            <a:pPr>
              <a:lnSpc>
                <a:spcPct val="200000"/>
              </a:lnSpc>
            </a:pPr>
            <a:r>
              <a:rPr lang="en-US" sz="2400" dirty="0" smtClean="0">
                <a:latin typeface="Times New Roman" panose="02020603050405020304" pitchFamily="18" charset="0"/>
                <a:cs typeface="Times New Roman" panose="02020603050405020304" pitchFamily="18" charset="0"/>
              </a:rPr>
              <a:t>Everyone knows who’s the CEO founder of android. </a:t>
            </a:r>
          </a:p>
          <a:p>
            <a:pPr>
              <a:lnSpc>
                <a:spcPct val="200000"/>
              </a:lnSpc>
            </a:pPr>
            <a:r>
              <a:rPr lang="en-US" sz="2400" dirty="0" smtClean="0">
                <a:latin typeface="Times New Roman" panose="02020603050405020304" pitchFamily="18" charset="0"/>
                <a:cs typeface="Times New Roman" panose="02020603050405020304" pitchFamily="18" charset="0"/>
              </a:rPr>
              <a:t>Understand the </a:t>
            </a:r>
            <a:r>
              <a:rPr lang="en-GB" sz="2400" dirty="0">
                <a:latin typeface="Times New Roman" panose="02020603050405020304" pitchFamily="18" charset="0"/>
                <a:cs typeface="Times New Roman" panose="02020603050405020304" pitchFamily="18" charset="0"/>
              </a:rPr>
              <a:t>of the architecture of Android</a:t>
            </a:r>
            <a:r>
              <a:rPr lang="en-GB" sz="2400" dirty="0" smtClean="0">
                <a:latin typeface="Times New Roman" panose="02020603050405020304" pitchFamily="18" charset="0"/>
                <a:cs typeface="Times New Roman" panose="02020603050405020304" pitchFamily="18" charset="0"/>
              </a:rPr>
              <a:t>.</a:t>
            </a:r>
          </a:p>
          <a:p>
            <a:pPr>
              <a:lnSpc>
                <a:spcPct val="200000"/>
              </a:lnSpc>
            </a:pPr>
            <a:r>
              <a:rPr lang="en-US" sz="2400" dirty="0">
                <a:latin typeface="Times New Roman" panose="02020603050405020304" pitchFamily="18" charset="0"/>
                <a:cs typeface="Times New Roman" panose="02020603050405020304" pitchFamily="18" charset="0"/>
              </a:rPr>
              <a:t>Everyone </a:t>
            </a:r>
            <a:r>
              <a:rPr lang="en-US" sz="2400" dirty="0" smtClean="0">
                <a:latin typeface="Times New Roman" panose="02020603050405020304" pitchFamily="18" charset="0"/>
                <a:cs typeface="Times New Roman" panose="02020603050405020304" pitchFamily="18" charset="0"/>
              </a:rPr>
              <a:t>saw how the environment of desktop.</a:t>
            </a:r>
          </a:p>
          <a:p>
            <a:pPr>
              <a:lnSpc>
                <a:spcPct val="200000"/>
              </a:lnSpc>
            </a:pPr>
            <a:r>
              <a:rPr lang="en-US" sz="2400" dirty="0" smtClean="0">
                <a:latin typeface="Times New Roman" panose="02020603050405020304" pitchFamily="18" charset="0"/>
                <a:cs typeface="Times New Roman" panose="02020603050405020304" pitchFamily="18" charset="0"/>
              </a:rPr>
              <a:t>Advantage and Disadvantage.</a:t>
            </a:r>
          </a:p>
        </p:txBody>
      </p:sp>
    </p:spTree>
    <p:extLst>
      <p:ext uri="{BB962C8B-B14F-4D97-AF65-F5344CB8AC3E}">
        <p14:creationId xmlns:p14="http://schemas.microsoft.com/office/powerpoint/2010/main" val="661999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E" sz="4400" dirty="0">
                <a:latin typeface="Times New Roman" panose="02020603050405020304" pitchFamily="18" charset="0"/>
                <a:cs typeface="Times New Roman" panose="02020603050405020304" pitchFamily="18" charset="0"/>
              </a:rPr>
              <a:t>Andy Rubin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6912" y="1788527"/>
            <a:ext cx="5073049" cy="4197362"/>
          </a:xfrm>
          <a:prstGeom prst="rect">
            <a:avLst/>
          </a:prstGeom>
        </p:spPr>
      </p:pic>
      <p:sp>
        <p:nvSpPr>
          <p:cNvPr id="5" name="TextBox 4"/>
          <p:cNvSpPr txBox="1"/>
          <p:nvPr/>
        </p:nvSpPr>
        <p:spPr>
          <a:xfrm>
            <a:off x="239712" y="1798637"/>
            <a:ext cx="3810423" cy="4533751"/>
          </a:xfrm>
          <a:prstGeom prst="rect">
            <a:avLst/>
          </a:prstGeom>
          <a:noFill/>
        </p:spPr>
        <p:txBody>
          <a:bodyPr wrap="square" lIns="100783" tIns="50392" rIns="100783" bIns="50392" rtlCol="0">
            <a:spAutoFit/>
          </a:bodyPr>
          <a:lstStyle/>
          <a:p>
            <a:pPr marL="377940" indent="-377940">
              <a:buFont typeface="Arial" panose="020B0604020202020204" pitchFamily="34" charset="0"/>
              <a:buChar char="•"/>
            </a:pPr>
            <a:r>
              <a:rPr lang="en-IE" sz="3200" dirty="0">
                <a:latin typeface="Times New Roman" panose="02020603050405020304" pitchFamily="18" charset="0"/>
                <a:cs typeface="Times New Roman" panose="02020603050405020304" pitchFamily="18" charset="0"/>
              </a:rPr>
              <a:t>Andy Rubin is the founder and former CEO of </a:t>
            </a:r>
            <a:r>
              <a:rPr lang="en-IE" sz="3200" dirty="0" smtClean="0">
                <a:latin typeface="Times New Roman" panose="02020603050405020304" pitchFamily="18" charset="0"/>
                <a:cs typeface="Times New Roman" panose="02020603050405020304" pitchFamily="18" charset="0"/>
              </a:rPr>
              <a:t>android.</a:t>
            </a:r>
            <a:endParaRPr lang="en-IE" sz="3200" dirty="0">
              <a:latin typeface="Times New Roman" panose="02020603050405020304" pitchFamily="18" charset="0"/>
              <a:cs typeface="Times New Roman" panose="02020603050405020304" pitchFamily="18" charset="0"/>
            </a:endParaRPr>
          </a:p>
          <a:p>
            <a:pPr marL="377940" indent="-377940">
              <a:buFont typeface="Arial" panose="020B0604020202020204" pitchFamily="34" charset="0"/>
              <a:buChar char="•"/>
            </a:pPr>
            <a:endParaRPr lang="en-IE" sz="3200" dirty="0">
              <a:latin typeface="Times New Roman" panose="02020603050405020304" pitchFamily="18" charset="0"/>
              <a:cs typeface="Times New Roman" panose="02020603050405020304" pitchFamily="18" charset="0"/>
            </a:endParaRPr>
          </a:p>
          <a:p>
            <a:pPr marL="377940" indent="-377940">
              <a:buFont typeface="Arial" panose="020B0604020202020204" pitchFamily="34" charset="0"/>
              <a:buChar char="•"/>
            </a:pPr>
            <a:r>
              <a:rPr lang="en-IE" sz="3200" dirty="0">
                <a:latin typeface="Times New Roman" panose="02020603050405020304" pitchFamily="18" charset="0"/>
                <a:cs typeface="Times New Roman" panose="02020603050405020304" pitchFamily="18" charset="0"/>
              </a:rPr>
              <a:t>He oversaw mobile development at google for almost nine </a:t>
            </a:r>
            <a:r>
              <a:rPr lang="en-IE" sz="3200" dirty="0" smtClean="0">
                <a:latin typeface="Times New Roman" panose="02020603050405020304" pitchFamily="18" charset="0"/>
                <a:cs typeface="Times New Roman" panose="02020603050405020304" pitchFamily="18" charset="0"/>
              </a:rPr>
              <a:t>years.</a:t>
            </a:r>
            <a:endParaRPr lang="en-IE" sz="3200" dirty="0">
              <a:latin typeface="Times New Roman" panose="02020603050405020304" pitchFamily="18" charset="0"/>
              <a:cs typeface="Times New Roman" panose="02020603050405020304" pitchFamily="18" charset="0"/>
            </a:endParaRPr>
          </a:p>
          <a:p>
            <a:endParaRPr lang="en-IE"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891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E" sz="4400" dirty="0">
                <a:latin typeface="Lucida Sans Unicode" panose="020B0602030504020204" pitchFamily="34" charset="0"/>
                <a:cs typeface="Lucida Sans Unicode" panose="020B0602030504020204" pitchFamily="34" charset="0"/>
              </a:rPr>
              <a:t>Early Life</a:t>
            </a:r>
          </a:p>
        </p:txBody>
      </p:sp>
      <p:sp>
        <p:nvSpPr>
          <p:cNvPr id="3" name="Content Placeholder 2"/>
          <p:cNvSpPr>
            <a:spLocks noGrp="1"/>
          </p:cNvSpPr>
          <p:nvPr>
            <p:ph idx="1"/>
          </p:nvPr>
        </p:nvSpPr>
        <p:spPr>
          <a:xfrm>
            <a:off x="504031" y="1763925"/>
            <a:ext cx="8400521" cy="5291773"/>
          </a:xfrm>
          <a:prstGeom prst="rect">
            <a:avLst/>
          </a:prstGeom>
        </p:spPr>
        <p:txBody>
          <a:bodyPr lIns="100783" tIns="50392" rIns="100783" bIns="50392">
            <a:normAutofit/>
          </a:bodyPr>
          <a:lstStyle/>
          <a:p>
            <a:r>
              <a:rPr lang="en-IE" sz="2800" dirty="0">
                <a:latin typeface="Times New Roman" panose="02020603050405020304" pitchFamily="18" charset="0"/>
                <a:cs typeface="Times New Roman" panose="02020603050405020304" pitchFamily="18" charset="0"/>
              </a:rPr>
              <a:t>Born on June 22, </a:t>
            </a:r>
            <a:r>
              <a:rPr lang="en-IE" sz="2800" dirty="0" smtClean="0">
                <a:latin typeface="Times New Roman" panose="02020603050405020304" pitchFamily="18" charset="0"/>
                <a:cs typeface="Times New Roman" panose="02020603050405020304" pitchFamily="18" charset="0"/>
              </a:rPr>
              <a:t>1962.</a:t>
            </a:r>
            <a:endParaRPr lang="en-IE" sz="2800" dirty="0">
              <a:latin typeface="Times New Roman" panose="02020603050405020304" pitchFamily="18" charset="0"/>
              <a:cs typeface="Times New Roman" panose="02020603050405020304" pitchFamily="18" charset="0"/>
            </a:endParaRPr>
          </a:p>
          <a:p>
            <a:endParaRPr lang="en-IE" sz="2800" dirty="0">
              <a:latin typeface="Times New Roman" panose="02020603050405020304" pitchFamily="18" charset="0"/>
              <a:cs typeface="Times New Roman" panose="02020603050405020304" pitchFamily="18" charset="0"/>
            </a:endParaRPr>
          </a:p>
          <a:p>
            <a:r>
              <a:rPr lang="en-IE" sz="2800" dirty="0">
                <a:latin typeface="Times New Roman" panose="02020603050405020304" pitchFamily="18" charset="0"/>
                <a:cs typeface="Times New Roman" panose="02020603050405020304" pitchFamily="18" charset="0"/>
              </a:rPr>
              <a:t>His father’s firm sold electronic </a:t>
            </a:r>
            <a:r>
              <a:rPr lang="en-IE" sz="2800" dirty="0" smtClean="0">
                <a:latin typeface="Times New Roman" panose="02020603050405020304" pitchFamily="18" charset="0"/>
                <a:cs typeface="Times New Roman" panose="02020603050405020304" pitchFamily="18" charset="0"/>
              </a:rPr>
              <a:t>gadgets.</a:t>
            </a:r>
            <a:endParaRPr lang="en-IE" sz="2800" dirty="0">
              <a:latin typeface="Times New Roman" panose="02020603050405020304" pitchFamily="18" charset="0"/>
              <a:cs typeface="Times New Roman" panose="02020603050405020304" pitchFamily="18" charset="0"/>
            </a:endParaRPr>
          </a:p>
          <a:p>
            <a:endParaRPr lang="en-IE" sz="2800" dirty="0">
              <a:latin typeface="Times New Roman" panose="02020603050405020304" pitchFamily="18" charset="0"/>
              <a:cs typeface="Times New Roman" panose="02020603050405020304" pitchFamily="18" charset="0"/>
            </a:endParaRPr>
          </a:p>
          <a:p>
            <a:r>
              <a:rPr lang="en-IE" sz="2800" dirty="0">
                <a:latin typeface="Times New Roman" panose="02020603050405020304" pitchFamily="18" charset="0"/>
                <a:cs typeface="Times New Roman" panose="02020603050405020304" pitchFamily="18" charset="0"/>
              </a:rPr>
              <a:t>In his teens Rubin ran a computer bulletin board </a:t>
            </a:r>
            <a:r>
              <a:rPr lang="en-IE" sz="2800" dirty="0" smtClean="0">
                <a:latin typeface="Times New Roman" panose="02020603050405020304" pitchFamily="18" charset="0"/>
                <a:cs typeface="Times New Roman" panose="02020603050405020304" pitchFamily="18" charset="0"/>
              </a:rPr>
              <a:t>system.</a:t>
            </a:r>
            <a:endParaRPr lang="en-IE" sz="2800" dirty="0">
              <a:latin typeface="Times New Roman" panose="02020603050405020304" pitchFamily="18" charset="0"/>
              <a:cs typeface="Times New Roman" panose="02020603050405020304" pitchFamily="18" charset="0"/>
            </a:endParaRPr>
          </a:p>
          <a:p>
            <a:endParaRPr lang="en-IE" sz="2800" dirty="0">
              <a:latin typeface="Times New Roman" panose="02020603050405020304" pitchFamily="18" charset="0"/>
              <a:cs typeface="Times New Roman" panose="02020603050405020304" pitchFamily="18" charset="0"/>
            </a:endParaRPr>
          </a:p>
          <a:p>
            <a:r>
              <a:rPr lang="en-IE" sz="2800" dirty="0">
                <a:latin typeface="Times New Roman" panose="02020603050405020304" pitchFamily="18" charset="0"/>
                <a:cs typeface="Times New Roman" panose="02020603050405020304" pitchFamily="18" charset="0"/>
              </a:rPr>
              <a:t>Received a bachelor’s degree in computer science from Utica College in </a:t>
            </a:r>
            <a:r>
              <a:rPr lang="en-IE" sz="2800" dirty="0" smtClean="0">
                <a:latin typeface="Times New Roman" panose="02020603050405020304" pitchFamily="18" charset="0"/>
                <a:cs typeface="Times New Roman" panose="02020603050405020304" pitchFamily="18" charset="0"/>
              </a:rPr>
              <a:t>1986.</a:t>
            </a:r>
            <a:endParaRPr lang="en-IE" sz="2800" dirty="0">
              <a:latin typeface="Times New Roman" panose="02020603050405020304" pitchFamily="18" charset="0"/>
              <a:cs typeface="Times New Roman" panose="02020603050405020304" pitchFamily="18" charset="0"/>
            </a:endParaRPr>
          </a:p>
          <a:p>
            <a:pPr marL="125980"/>
            <a:endParaRPr lang="en-I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203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E" sz="4400" dirty="0">
                <a:latin typeface="Lucida Sans Unicode" panose="020B0602030504020204" pitchFamily="34" charset="0"/>
                <a:cs typeface="Lucida Sans Unicode" panose="020B0602030504020204" pitchFamily="34" charset="0"/>
              </a:rPr>
              <a:t>Career</a:t>
            </a:r>
          </a:p>
        </p:txBody>
      </p:sp>
      <p:sp>
        <p:nvSpPr>
          <p:cNvPr id="3" name="Content Placeholder 2"/>
          <p:cNvSpPr>
            <a:spLocks noGrp="1"/>
          </p:cNvSpPr>
          <p:nvPr>
            <p:ph idx="1"/>
          </p:nvPr>
        </p:nvSpPr>
        <p:spPr>
          <a:xfrm>
            <a:off x="504031" y="1763925"/>
            <a:ext cx="8193881" cy="5291773"/>
          </a:xfrm>
          <a:prstGeom prst="rect">
            <a:avLst/>
          </a:prstGeom>
        </p:spPr>
        <p:txBody>
          <a:bodyPr lIns="100783" tIns="50392" rIns="100783" bIns="50392">
            <a:normAutofit fontScale="92500" lnSpcReduction="20000"/>
          </a:bodyPr>
          <a:lstStyle/>
          <a:p>
            <a:r>
              <a:rPr lang="en-IE" sz="2800" dirty="0">
                <a:latin typeface="Times New Roman" panose="02020603050405020304" pitchFamily="18" charset="0"/>
                <a:cs typeface="Times New Roman" panose="02020603050405020304" pitchFamily="18" charset="0"/>
              </a:rPr>
              <a:t>After graduating he worked at Carl Zeiss AG in the robotics </a:t>
            </a:r>
            <a:r>
              <a:rPr lang="en-IE" sz="2800" dirty="0" smtClean="0">
                <a:latin typeface="Times New Roman" panose="02020603050405020304" pitchFamily="18" charset="0"/>
                <a:cs typeface="Times New Roman" panose="02020603050405020304" pitchFamily="18" charset="0"/>
              </a:rPr>
              <a:t>position.</a:t>
            </a:r>
          </a:p>
          <a:p>
            <a:endParaRPr lang="en-IE" sz="2800" dirty="0">
              <a:latin typeface="Times New Roman" panose="02020603050405020304" pitchFamily="18" charset="0"/>
              <a:cs typeface="Times New Roman" panose="02020603050405020304" pitchFamily="18" charset="0"/>
            </a:endParaRPr>
          </a:p>
          <a:p>
            <a:r>
              <a:rPr lang="en-IE" sz="2800" dirty="0">
                <a:latin typeface="Times New Roman" panose="02020603050405020304" pitchFamily="18" charset="0"/>
                <a:cs typeface="Times New Roman" panose="02020603050405020304" pitchFamily="18" charset="0"/>
              </a:rPr>
              <a:t>Rubin met Bill Caswell on holiday and was offered a job at </a:t>
            </a:r>
            <a:r>
              <a:rPr lang="en-IE" sz="2800" dirty="0" smtClean="0">
                <a:latin typeface="Times New Roman" panose="02020603050405020304" pitchFamily="18" charset="0"/>
                <a:cs typeface="Times New Roman" panose="02020603050405020304" pitchFamily="18" charset="0"/>
              </a:rPr>
              <a:t>apple.</a:t>
            </a:r>
          </a:p>
          <a:p>
            <a:endParaRPr lang="en-IE" sz="2800" dirty="0">
              <a:latin typeface="Times New Roman" panose="02020603050405020304" pitchFamily="18" charset="0"/>
              <a:cs typeface="Times New Roman" panose="02020603050405020304" pitchFamily="18" charset="0"/>
            </a:endParaRPr>
          </a:p>
          <a:p>
            <a:r>
              <a:rPr lang="en-IE" sz="2800" dirty="0">
                <a:latin typeface="Times New Roman" panose="02020603050405020304" pitchFamily="18" charset="0"/>
                <a:cs typeface="Times New Roman" panose="02020603050405020304" pitchFamily="18" charset="0"/>
              </a:rPr>
              <a:t>Working at General Magic in the early 90s he helped develop Magic Cap, an operating system for mobile </a:t>
            </a:r>
            <a:r>
              <a:rPr lang="en-IE" sz="2800" dirty="0" smtClean="0">
                <a:latin typeface="Times New Roman" panose="02020603050405020304" pitchFamily="18" charset="0"/>
                <a:cs typeface="Times New Roman" panose="02020603050405020304" pitchFamily="18" charset="0"/>
              </a:rPr>
              <a:t>devices.</a:t>
            </a:r>
          </a:p>
          <a:p>
            <a:endParaRPr lang="en-IE" sz="2800" dirty="0">
              <a:latin typeface="Times New Roman" panose="02020603050405020304" pitchFamily="18" charset="0"/>
              <a:cs typeface="Times New Roman" panose="02020603050405020304" pitchFamily="18" charset="0"/>
            </a:endParaRPr>
          </a:p>
          <a:p>
            <a:r>
              <a:rPr lang="en-IE" sz="2800" dirty="0">
                <a:latin typeface="Times New Roman" panose="02020603050405020304" pitchFamily="18" charset="0"/>
                <a:cs typeface="Times New Roman" panose="02020603050405020304" pitchFamily="18" charset="0"/>
              </a:rPr>
              <a:t>When Magic Cap failed he joined Artemis Research  and co developed the WebTV which was later acquired my </a:t>
            </a:r>
            <a:r>
              <a:rPr lang="en-IE" sz="2800" dirty="0" smtClean="0">
                <a:latin typeface="Times New Roman" panose="02020603050405020304" pitchFamily="18" charset="0"/>
                <a:cs typeface="Times New Roman" panose="02020603050405020304" pitchFamily="18" charset="0"/>
              </a:rPr>
              <a:t>Microsoft.</a:t>
            </a:r>
            <a:endParaRPr lang="en-I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988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35512" y="589755"/>
            <a:ext cx="4724400" cy="4992745"/>
          </a:xfrm>
          <a:prstGeom prst="rect">
            <a:avLst/>
          </a:prstGeom>
        </p:spPr>
      </p:pic>
      <p:sp>
        <p:nvSpPr>
          <p:cNvPr id="5" name="TextBox 4"/>
          <p:cNvSpPr txBox="1"/>
          <p:nvPr/>
        </p:nvSpPr>
        <p:spPr>
          <a:xfrm>
            <a:off x="356667" y="684194"/>
            <a:ext cx="4445494" cy="5272414"/>
          </a:xfrm>
          <a:prstGeom prst="rect">
            <a:avLst/>
          </a:prstGeom>
          <a:noFill/>
        </p:spPr>
        <p:txBody>
          <a:bodyPr wrap="square" lIns="100783" tIns="50392" rIns="100783" bIns="50392" rtlCol="0">
            <a:spAutoFit/>
          </a:bodyPr>
          <a:lstStyle/>
          <a:p>
            <a:pPr marL="342900" indent="-342900">
              <a:buFont typeface="Arial" panose="020B0604020202020204" pitchFamily="34" charset="0"/>
              <a:buChar char="•"/>
            </a:pPr>
            <a:r>
              <a:rPr lang="en-IE" sz="2800" dirty="0">
                <a:latin typeface="Times New Roman" panose="02020603050405020304" pitchFamily="18" charset="0"/>
                <a:cs typeface="Times New Roman" panose="02020603050405020304" pitchFamily="18" charset="0"/>
              </a:rPr>
              <a:t>In 1999 he co-founded Danger Inc., most notable for producing an early smartphone of sorts called the </a:t>
            </a:r>
            <a:r>
              <a:rPr lang="en-IE" sz="2800" dirty="0" smtClean="0">
                <a:latin typeface="Times New Roman" panose="02020603050405020304" pitchFamily="18" charset="0"/>
                <a:cs typeface="Times New Roman" panose="02020603050405020304" pitchFamily="18" charset="0"/>
              </a:rPr>
              <a:t>Hiptop.</a:t>
            </a:r>
            <a:endParaRPr lang="en-IE" sz="2800" dirty="0">
              <a:latin typeface="Times New Roman" panose="02020603050405020304" pitchFamily="18" charset="0"/>
              <a:cs typeface="Times New Roman" panose="02020603050405020304" pitchFamily="18" charset="0"/>
            </a:endParaRPr>
          </a:p>
          <a:p>
            <a:endParaRPr lang="en-IE" sz="2800" dirty="0">
              <a:latin typeface="Times New Roman" panose="02020603050405020304" pitchFamily="18" charset="0"/>
              <a:cs typeface="Times New Roman" panose="02020603050405020304" pitchFamily="18" charset="0"/>
            </a:endParaRPr>
          </a:p>
          <a:p>
            <a:endParaRPr lang="en-IE"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E" sz="2800" dirty="0">
                <a:latin typeface="Times New Roman" panose="02020603050405020304" pitchFamily="18" charset="0"/>
                <a:cs typeface="Times New Roman" panose="02020603050405020304" pitchFamily="18" charset="0"/>
              </a:rPr>
              <a:t>In 2008 long after Rubin had left the company it was also acquired by </a:t>
            </a:r>
            <a:r>
              <a:rPr lang="en-IE" sz="2800" dirty="0" smtClean="0">
                <a:latin typeface="Times New Roman" panose="02020603050405020304" pitchFamily="18" charset="0"/>
                <a:cs typeface="Times New Roman" panose="02020603050405020304" pitchFamily="18" charset="0"/>
              </a:rPr>
              <a:t>Microsoft.</a:t>
            </a:r>
            <a:endParaRPr lang="en-IE" sz="2800" dirty="0">
              <a:latin typeface="Times New Roman" panose="02020603050405020304" pitchFamily="18" charset="0"/>
              <a:cs typeface="Times New Roman" panose="02020603050405020304" pitchFamily="18" charset="0"/>
            </a:endParaRPr>
          </a:p>
          <a:p>
            <a:endParaRPr lang="en-IE"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337516" y="5582500"/>
            <a:ext cx="8118476" cy="1384995"/>
          </a:xfrm>
          <a:prstGeom prst="rect">
            <a:avLst/>
          </a:prstGeom>
        </p:spPr>
        <p:txBody>
          <a:bodyPr wrap="square">
            <a:spAutoFit/>
          </a:bodyPr>
          <a:lstStyle/>
          <a:p>
            <a:pPr marL="342900" lvl="0" indent="-342900">
              <a:buFont typeface="Arial" panose="020B0604020202020204" pitchFamily="34" charset="0"/>
              <a:buChar char="•"/>
            </a:pPr>
            <a:r>
              <a:rPr lang="en-IE" sz="2800" dirty="0">
                <a:solidFill>
                  <a:prstClr val="white"/>
                </a:solidFill>
                <a:latin typeface="Times New Roman" panose="02020603050405020304" pitchFamily="18" charset="0"/>
                <a:cs typeface="Times New Roman" panose="02020603050405020304" pitchFamily="18" charset="0"/>
              </a:rPr>
              <a:t>Rubin left Danger in 2004, one year after he co-founded Android with Matt Hershenson and Joe Britt.</a:t>
            </a:r>
          </a:p>
        </p:txBody>
      </p:sp>
    </p:spTree>
    <p:extLst>
      <p:ext uri="{BB962C8B-B14F-4D97-AF65-F5344CB8AC3E}">
        <p14:creationId xmlns:p14="http://schemas.microsoft.com/office/powerpoint/2010/main" val="861677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E" sz="4400" dirty="0">
                <a:latin typeface="Lucida Sans Unicode" panose="020B0602030504020204" pitchFamily="34" charset="0"/>
                <a:cs typeface="Lucida Sans Unicode" panose="020B0602030504020204" pitchFamily="34" charset="0"/>
              </a:rPr>
              <a:t>Working at Android</a:t>
            </a:r>
          </a:p>
        </p:txBody>
      </p:sp>
      <p:sp>
        <p:nvSpPr>
          <p:cNvPr id="3" name="Content Placeholder 2"/>
          <p:cNvSpPr>
            <a:spLocks noGrp="1"/>
          </p:cNvSpPr>
          <p:nvPr>
            <p:ph idx="1"/>
          </p:nvPr>
        </p:nvSpPr>
        <p:spPr>
          <a:xfrm>
            <a:off x="504031" y="1763925"/>
            <a:ext cx="8400521" cy="5291773"/>
          </a:xfrm>
          <a:prstGeom prst="rect">
            <a:avLst/>
          </a:prstGeom>
        </p:spPr>
        <p:txBody>
          <a:bodyPr lIns="100783" tIns="50392" rIns="100783" bIns="50392">
            <a:normAutofit/>
          </a:bodyPr>
          <a:lstStyle/>
          <a:p>
            <a:r>
              <a:rPr lang="en-IE" sz="3200" dirty="0">
                <a:latin typeface="Times New Roman" panose="02020603050405020304" pitchFamily="18" charset="0"/>
                <a:cs typeface="Times New Roman" panose="02020603050405020304" pitchFamily="18" charset="0"/>
              </a:rPr>
              <a:t>"Android started from a simple idea, provide a powerful mobile platform and open so that it can encourage more rapid innovation and customer benefit,“ – Andy </a:t>
            </a:r>
            <a:r>
              <a:rPr lang="en-IE" sz="3200" dirty="0" smtClean="0">
                <a:latin typeface="Times New Roman" panose="02020603050405020304" pitchFamily="18" charset="0"/>
                <a:cs typeface="Times New Roman" panose="02020603050405020304" pitchFamily="18" charset="0"/>
              </a:rPr>
              <a:t>Rubin.</a:t>
            </a:r>
            <a:endParaRPr lang="en-IE" sz="3200" dirty="0">
              <a:latin typeface="Times New Roman" panose="02020603050405020304" pitchFamily="18" charset="0"/>
              <a:cs typeface="Times New Roman" panose="02020603050405020304" pitchFamily="18" charset="0"/>
            </a:endParaRPr>
          </a:p>
          <a:p>
            <a:r>
              <a:rPr lang="en-IE" sz="3200" dirty="0">
                <a:latin typeface="Times New Roman" panose="02020603050405020304" pitchFamily="18" charset="0"/>
                <a:cs typeface="Times New Roman" panose="02020603050405020304" pitchFamily="18" charset="0"/>
              </a:rPr>
              <a:t>In their first year of business Rubin ran out of money and had to rely on his friend giving him $10,000 in cash to keep the company </a:t>
            </a:r>
            <a:r>
              <a:rPr lang="en-IE" sz="3200" dirty="0" smtClean="0">
                <a:latin typeface="Times New Roman" panose="02020603050405020304" pitchFamily="18" charset="0"/>
                <a:cs typeface="Times New Roman" panose="02020603050405020304" pitchFamily="18" charset="0"/>
              </a:rPr>
              <a:t>afloat.</a:t>
            </a:r>
            <a:endParaRPr lang="en-IE" sz="3200" dirty="0">
              <a:latin typeface="Times New Roman" panose="02020603050405020304" pitchFamily="18" charset="0"/>
              <a:cs typeface="Times New Roman" panose="02020603050405020304" pitchFamily="18" charset="0"/>
            </a:endParaRPr>
          </a:p>
          <a:p>
            <a:r>
              <a:rPr lang="en-IE" sz="3200" dirty="0">
                <a:latin typeface="Times New Roman" panose="02020603050405020304" pitchFamily="18" charset="0"/>
                <a:cs typeface="Times New Roman" panose="02020603050405020304" pitchFamily="18" charset="0"/>
              </a:rPr>
              <a:t>In August 2005 Android was acquired by google and Rubin </a:t>
            </a:r>
            <a:r>
              <a:rPr lang="en-IE" sz="3200" dirty="0" smtClean="0">
                <a:latin typeface="Times New Roman" panose="02020603050405020304" pitchFamily="18" charset="0"/>
                <a:cs typeface="Times New Roman" panose="02020603050405020304" pitchFamily="18" charset="0"/>
              </a:rPr>
              <a:t>followed.</a:t>
            </a:r>
            <a:endParaRPr lang="en-IE" sz="3200" dirty="0">
              <a:latin typeface="Times New Roman" panose="02020603050405020304" pitchFamily="18" charset="0"/>
              <a:cs typeface="Times New Roman" panose="02020603050405020304" pitchFamily="18" charset="0"/>
            </a:endParaRPr>
          </a:p>
          <a:p>
            <a:endParaRPr lang="en-IE"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156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9712" y="350836"/>
            <a:ext cx="4906416" cy="4698641"/>
          </a:xfrm>
          <a:prstGeom prst="rect">
            <a:avLst/>
          </a:prstGeom>
        </p:spPr>
      </p:pic>
      <p:sp>
        <p:nvSpPr>
          <p:cNvPr id="5" name="TextBox 4"/>
          <p:cNvSpPr txBox="1"/>
          <p:nvPr/>
        </p:nvSpPr>
        <p:spPr>
          <a:xfrm>
            <a:off x="5278464" y="207942"/>
            <a:ext cx="3889807" cy="5180082"/>
          </a:xfrm>
          <a:prstGeom prst="rect">
            <a:avLst/>
          </a:prstGeom>
          <a:noFill/>
        </p:spPr>
        <p:txBody>
          <a:bodyPr wrap="square" lIns="100783" tIns="50392" rIns="100783" bIns="50392" rtlCol="0">
            <a:spAutoFit/>
          </a:bodyPr>
          <a:lstStyle/>
          <a:p>
            <a:pPr marL="457200" indent="-457200">
              <a:buFont typeface="Arial" panose="020B0604020202020204" pitchFamily="34" charset="0"/>
              <a:buChar char="•"/>
            </a:pPr>
            <a:r>
              <a:rPr lang="en-IE" sz="3000" dirty="0">
                <a:latin typeface="Times New Roman" panose="02020603050405020304" pitchFamily="18" charset="0"/>
                <a:cs typeface="Times New Roman" panose="02020603050405020304" pitchFamily="18" charset="0"/>
              </a:rPr>
              <a:t>At Google, Rubin led a team which developed a mobile device platform powered by the Linux kernel.</a:t>
            </a:r>
          </a:p>
          <a:p>
            <a:pPr marL="457200" indent="-457200">
              <a:buFont typeface="Arial" panose="020B0604020202020204" pitchFamily="34" charset="0"/>
              <a:buChar char="•"/>
            </a:pPr>
            <a:r>
              <a:rPr lang="en-IE" sz="3000" dirty="0">
                <a:latin typeface="Times New Roman" panose="02020603050405020304" pitchFamily="18" charset="0"/>
                <a:cs typeface="Times New Roman" panose="02020603050405020304" pitchFamily="18" charset="0"/>
              </a:rPr>
              <a:t>He went on to become Senior Vice President of Mobile and Digital Content at Google.</a:t>
            </a:r>
          </a:p>
        </p:txBody>
      </p:sp>
      <p:sp>
        <p:nvSpPr>
          <p:cNvPr id="6" name="TextBox 5"/>
          <p:cNvSpPr txBox="1"/>
          <p:nvPr/>
        </p:nvSpPr>
        <p:spPr>
          <a:xfrm>
            <a:off x="239712" y="5488137"/>
            <a:ext cx="8732220" cy="1486763"/>
          </a:xfrm>
          <a:prstGeom prst="rect">
            <a:avLst/>
          </a:prstGeom>
          <a:noFill/>
        </p:spPr>
        <p:txBody>
          <a:bodyPr wrap="square" lIns="100783" tIns="50392" rIns="100783" bIns="50392" rtlCol="0">
            <a:spAutoFit/>
          </a:bodyPr>
          <a:lstStyle/>
          <a:p>
            <a:pPr marL="457200" indent="-457200">
              <a:buFont typeface="Arial" panose="020B0604020202020204" pitchFamily="34" charset="0"/>
              <a:buChar char="•"/>
            </a:pPr>
            <a:r>
              <a:rPr lang="en-IE" sz="3000" dirty="0">
                <a:latin typeface="Times New Roman" panose="02020603050405020304" pitchFamily="18" charset="0"/>
                <a:cs typeface="Times New Roman" panose="02020603050405020304" pitchFamily="18" charset="0"/>
              </a:rPr>
              <a:t>In October 2014 after briefly managing the robotics division of Google, Rubin left the company to start an incubator for hardware startups.</a:t>
            </a:r>
          </a:p>
        </p:txBody>
      </p:sp>
    </p:spTree>
    <p:extLst>
      <p:ext uri="{BB962C8B-B14F-4D97-AF65-F5344CB8AC3E}">
        <p14:creationId xmlns:p14="http://schemas.microsoft.com/office/powerpoint/2010/main" val="193412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12094" y="4283817"/>
            <a:ext cx="7056438" cy="1931917"/>
          </a:xfrm>
          <a:prstGeom prst="rect">
            <a:avLst/>
          </a:prstGeom>
        </p:spPr>
        <p:txBody>
          <a:bodyPr lIns="100783" tIns="50392" rIns="100783" bIns="50392"/>
          <a:lstStyle/>
          <a:p>
            <a:endParaRPr lang="en-US"/>
          </a:p>
        </p:txBody>
      </p:sp>
      <p:pic>
        <p:nvPicPr>
          <p:cNvPr id="4" name="Picture 3" descr="android_architecture-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12" y="1341437"/>
            <a:ext cx="9525000" cy="5943600"/>
          </a:xfrm>
          <a:prstGeom prst="rect">
            <a:avLst/>
          </a:prstGeom>
        </p:spPr>
      </p:pic>
      <p:sp>
        <p:nvSpPr>
          <p:cNvPr id="5" name="TextBox 4"/>
          <p:cNvSpPr txBox="1"/>
          <p:nvPr/>
        </p:nvSpPr>
        <p:spPr>
          <a:xfrm>
            <a:off x="239712" y="414623"/>
            <a:ext cx="8915400" cy="584775"/>
          </a:xfrm>
          <a:prstGeom prst="rect">
            <a:avLst/>
          </a:prstGeom>
          <a:noFill/>
        </p:spPr>
        <p:txBody>
          <a:bodyPr wrap="square" rtlCol="0">
            <a:spAutoFit/>
          </a:bodyPr>
          <a:lstStyle/>
          <a:p>
            <a:pPr algn="ctr"/>
            <a:r>
              <a:rPr lang="en-GB" sz="3200" dirty="0" smtClean="0">
                <a:latin typeface="Times New Roman" panose="02020603050405020304" pitchFamily="18" charset="0"/>
                <a:cs typeface="Times New Roman" panose="02020603050405020304" pitchFamily="18" charset="0"/>
              </a:rPr>
              <a:t>The diagram of the architecture of Android.</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549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Winter</Template>
  <TotalTime>184</TotalTime>
  <Words>942</Words>
  <Application>Microsoft Office PowerPoint</Application>
  <PresentationFormat>Custom</PresentationFormat>
  <Paragraphs>86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Winter</vt:lpstr>
      <vt:lpstr>PowerPoint Presentation</vt:lpstr>
      <vt:lpstr>PowerPoint Presentation</vt:lpstr>
      <vt:lpstr>Andy Rubin</vt:lpstr>
      <vt:lpstr>Early Life</vt:lpstr>
      <vt:lpstr>Career</vt:lpstr>
      <vt:lpstr>PowerPoint Presentation</vt:lpstr>
      <vt:lpstr>Working at Android</vt:lpstr>
      <vt:lpstr>PowerPoint Presentation</vt:lpstr>
      <vt:lpstr>PowerPoint Presentation</vt:lpstr>
      <vt:lpstr>Linux Kernel </vt:lpstr>
      <vt:lpstr>Libraries </vt:lpstr>
      <vt:lpstr>Android Runtime </vt:lpstr>
      <vt:lpstr>Application Framework</vt:lpstr>
      <vt:lpstr>Applications </vt:lpstr>
      <vt:lpstr>Desktop of Android</vt:lpstr>
      <vt:lpstr>Android Menu</vt:lpstr>
      <vt:lpstr>Advantages of android</vt:lpstr>
      <vt:lpstr>Disadvantages of android</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Tariqsa</dc:creator>
  <cp:lastModifiedBy>Asus ec</cp:lastModifiedBy>
  <cp:revision>17</cp:revision>
  <dcterms:modified xsi:type="dcterms:W3CDTF">2015-04-14T17:22:50Z</dcterms:modified>
</cp:coreProperties>
</file>