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23" r:id="rId1"/>
  </p:sldMasterIdLst>
  <p:notesMasterIdLst>
    <p:notesMasterId r:id="rId15"/>
  </p:notesMasterIdLst>
  <p:handoutMasterIdLst>
    <p:handoutMasterId r:id="rId16"/>
  </p:handoutMasterIdLst>
  <p:sldIdLst>
    <p:sldId id="728" r:id="rId2"/>
    <p:sldId id="1073" r:id="rId3"/>
    <p:sldId id="1074" r:id="rId4"/>
    <p:sldId id="1079" r:id="rId5"/>
    <p:sldId id="1083" r:id="rId6"/>
    <p:sldId id="1086" r:id="rId7"/>
    <p:sldId id="1084" r:id="rId8"/>
    <p:sldId id="1085" r:id="rId9"/>
    <p:sldId id="1088" r:id="rId10"/>
    <p:sldId id="1087" r:id="rId11"/>
    <p:sldId id="1089" r:id="rId12"/>
    <p:sldId id="1090" r:id="rId13"/>
    <p:sldId id="983" r:id="rId1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06793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413585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120378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827171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533965" algn="l" defTabSz="1413585" rtl="0" eaLnBrk="1" latinLnBrk="0" hangingPunct="1"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4240759" algn="l" defTabSz="1413585" rtl="0" eaLnBrk="1" latinLnBrk="0" hangingPunct="1"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4947553" algn="l" defTabSz="1413585" rtl="0" eaLnBrk="1" latinLnBrk="0" hangingPunct="1"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5654343" algn="l" defTabSz="1413585" rtl="0" eaLnBrk="1" latinLnBrk="0" hangingPunct="1"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F2F"/>
    <a:srgbClr val="F0EFEF"/>
    <a:srgbClr val="E8714C"/>
    <a:srgbClr val="F5F5F5"/>
    <a:srgbClr val="EAEA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1416" y="7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5865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88"/>
    </p:cViewPr>
  </p:sorterViewPr>
  <p:notesViewPr>
    <p:cSldViewPr snapToGrid="0">
      <p:cViewPr varScale="1">
        <p:scale>
          <a:sx n="57" d="100"/>
          <a:sy n="57" d="100"/>
        </p:scale>
        <p:origin x="-212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90356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200" dirty="0"/>
              <a:t>IIT ITM 301 – Computer Hardware and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>
                <a:latin typeface="Times New Roman" pitchFamily="18" charset="0"/>
              </a:defRPr>
            </a:lvl1pPr>
          </a:lstStyle>
          <a:p>
            <a:r>
              <a:rPr lang="en-US" sz="1200" dirty="0"/>
              <a:t>Spring 2012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056611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>
                <a:latin typeface="Times New Roman" pitchFamily="18" charset="0"/>
              </a:defRPr>
            </a:lvl1pPr>
          </a:lstStyle>
          <a:p>
            <a:r>
              <a:rPr lang="en-US" sz="1200" dirty="0"/>
              <a:t>Copyright  by Illinois Institute of Technology, 2012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>
                <a:latin typeface="Times New Roman" pitchFamily="18" charset="0"/>
              </a:defRPr>
            </a:lvl1pPr>
          </a:lstStyle>
          <a:p>
            <a:fld id="{6416CFCF-9310-4963-A4D2-8EE9A8DB3B51}" type="slidenum">
              <a:rPr lang="en-US" sz="1200"/>
              <a:pPr/>
              <a:t>‹#›</a:t>
            </a:fld>
            <a:endParaRPr lang="en-US" sz="1200" dirty="0"/>
          </a:p>
        </p:txBody>
      </p:sp>
      <p:pic>
        <p:nvPicPr>
          <p:cNvPr id="6" name="il_fi" descr="IIT_logo"/>
          <p:cNvPicPr>
            <a:picLocks noChangeAspect="1" noChangeArrowheads="1"/>
          </p:cNvPicPr>
          <p:nvPr/>
        </p:nvPicPr>
        <p:blipFill>
          <a:blip r:embed="rId2" cstate="print"/>
          <a:srcRect r="5263"/>
          <a:stretch>
            <a:fillRect/>
          </a:stretch>
        </p:blipFill>
        <p:spPr bwMode="auto">
          <a:xfrm>
            <a:off x="5038725" y="8721725"/>
            <a:ext cx="2032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0" y="9280525"/>
            <a:ext cx="7315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57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2313"/>
            <a:ext cx="4794250" cy="3595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60888"/>
            <a:ext cx="53594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>
                <a:latin typeface="Times New Roman" pitchFamily="18" charset="0"/>
              </a:defRPr>
            </a:lvl1pPr>
          </a:lstStyle>
          <a:p>
            <a:fld id="{52939A6F-A669-48C1-A1E2-4DC6D10FB8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8541" indent="-441748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766982" indent="-35339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473774" indent="-35339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180567" indent="-35339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533965" algn="l" defTabSz="14135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40759" algn="l" defTabSz="14135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47553" algn="l" defTabSz="14135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54343" algn="l" defTabSz="14135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88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4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5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3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5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1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4" y="2"/>
            <a:ext cx="9143998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355848"/>
            <a:ext cx="8077200" cy="1673352"/>
          </a:xfrm>
        </p:spPr>
        <p:txBody>
          <a:bodyPr vert="horz" lIns="91379" tIns="0" rIns="45692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6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828808"/>
            <a:ext cx="8077200" cy="1499617"/>
          </a:xfrm>
        </p:spPr>
        <p:txBody>
          <a:bodyPr lIns="118793" tIns="0" rIns="45692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3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9" y="2"/>
            <a:ext cx="45719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2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8" y="274640"/>
            <a:ext cx="1904999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55458"/>
            <a:ext cx="8229600" cy="1252727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8" y="6477002"/>
            <a:ext cx="1787233" cy="232556"/>
          </a:xfrm>
        </p:spPr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8719" y="6435437"/>
            <a:ext cx="5507719" cy="27432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3"/>
            <a:ext cx="8013192" cy="1636776"/>
          </a:xfrm>
        </p:spPr>
        <p:txBody>
          <a:bodyPr vert="horz" lIns="91379" tIns="0" rIns="9137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6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799"/>
            <a:ext cx="8022336" cy="685801"/>
          </a:xfrm>
        </p:spPr>
        <p:txBody>
          <a:bodyPr lIns="146210" tIns="0" rIns="45692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68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3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07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4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2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4038600" cy="4623816"/>
          </a:xfrm>
        </p:spPr>
        <p:txBody>
          <a:bodyPr lIns="91379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773935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4"/>
          </a:xfrm>
        </p:spPr>
        <p:txBody>
          <a:bodyPr lIns="146210" anchor="ctr"/>
          <a:lstStyle>
            <a:lvl1pPr marL="0" indent="0">
              <a:buNone/>
              <a:defRPr sz="2300" b="1" cap="all" baseline="0"/>
            </a:lvl1pPr>
            <a:lvl2pPr marL="456897" indent="0">
              <a:buNone/>
              <a:defRPr sz="2000" b="1"/>
            </a:lvl2pPr>
            <a:lvl3pPr marL="913801" indent="0">
              <a:buNone/>
              <a:defRPr sz="1900" b="1"/>
            </a:lvl3pPr>
            <a:lvl4pPr marL="1370700" indent="0">
              <a:buNone/>
              <a:defRPr sz="1500" b="1"/>
            </a:lvl4pPr>
            <a:lvl5pPr marL="1827602" indent="0">
              <a:buNone/>
              <a:defRPr sz="1500" b="1"/>
            </a:lvl5pPr>
            <a:lvl6pPr marL="2284504" indent="0">
              <a:buNone/>
              <a:defRPr sz="1500" b="1"/>
            </a:lvl6pPr>
            <a:lvl7pPr marL="2741401" indent="0">
              <a:buNone/>
              <a:defRPr sz="1500" b="1"/>
            </a:lvl7pPr>
            <a:lvl8pPr marL="3198303" indent="0">
              <a:buNone/>
              <a:defRPr sz="1500" b="1"/>
            </a:lvl8pPr>
            <a:lvl9pPr marL="3655203" indent="0">
              <a:buNone/>
              <a:defRPr sz="15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698988"/>
            <a:ext cx="4041775" cy="715354"/>
          </a:xfrm>
        </p:spPr>
        <p:txBody>
          <a:bodyPr lIns="146210" anchor="ctr"/>
          <a:lstStyle>
            <a:lvl1pPr marL="0" indent="0">
              <a:buNone/>
              <a:defRPr sz="2300" b="1" cap="all" baseline="0"/>
            </a:lvl1pPr>
            <a:lvl2pPr marL="456897" indent="0">
              <a:buNone/>
              <a:defRPr sz="2000" b="1"/>
            </a:lvl2pPr>
            <a:lvl3pPr marL="913801" indent="0">
              <a:buNone/>
              <a:defRPr sz="1900" b="1"/>
            </a:lvl3pPr>
            <a:lvl4pPr marL="1370700" indent="0">
              <a:buNone/>
              <a:defRPr sz="1500" b="1"/>
            </a:lvl4pPr>
            <a:lvl5pPr marL="1827602" indent="0">
              <a:buNone/>
              <a:defRPr sz="1500" b="1"/>
            </a:lvl5pPr>
            <a:lvl6pPr marL="2284504" indent="0">
              <a:buNone/>
              <a:defRPr sz="1500" b="1"/>
            </a:lvl6pPr>
            <a:lvl7pPr marL="2741401" indent="0">
              <a:buNone/>
              <a:defRPr sz="1500" b="1"/>
            </a:lvl7pPr>
            <a:lvl8pPr marL="3198303" indent="0">
              <a:buNone/>
              <a:defRPr sz="1500" b="1"/>
            </a:lvl8pPr>
            <a:lvl9pPr marL="3655203" indent="0">
              <a:buNone/>
              <a:defRPr sz="15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449513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9" y="152400"/>
            <a:ext cx="2523744" cy="978407"/>
          </a:xfrm>
        </p:spPr>
        <p:txBody>
          <a:bodyPr vert="horz" lIns="73105" rIns="45692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42"/>
            <a:ext cx="5920642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7" y="1730026"/>
            <a:ext cx="2468880" cy="4571999"/>
          </a:xfrm>
        </p:spPr>
        <p:txBody>
          <a:bodyPr/>
          <a:lstStyle>
            <a:lvl1pPr marL="0" indent="0">
              <a:buNone/>
              <a:defRPr sz="1400"/>
            </a:lvl1pPr>
            <a:lvl2pPr marL="456897" indent="0">
              <a:buNone/>
              <a:defRPr sz="1200"/>
            </a:lvl2pPr>
            <a:lvl3pPr marL="913801" indent="0">
              <a:buNone/>
              <a:defRPr sz="900"/>
            </a:lvl3pPr>
            <a:lvl4pPr marL="1370700" indent="0">
              <a:buNone/>
              <a:defRPr sz="900"/>
            </a:lvl4pPr>
            <a:lvl5pPr marL="1827602" indent="0">
              <a:buNone/>
              <a:defRPr sz="900"/>
            </a:lvl5pPr>
            <a:lvl6pPr marL="2284504" indent="0">
              <a:buNone/>
              <a:defRPr sz="900"/>
            </a:lvl6pPr>
            <a:lvl7pPr marL="2741401" indent="0">
              <a:buNone/>
              <a:defRPr sz="900"/>
            </a:lvl7pPr>
            <a:lvl8pPr marL="3198303" indent="0">
              <a:buNone/>
              <a:defRPr sz="900"/>
            </a:lvl8pPr>
            <a:lvl9pPr marL="3655203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46" y="1"/>
            <a:ext cx="45719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46" y="1"/>
            <a:ext cx="45719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9" y="155449"/>
            <a:ext cx="2525151" cy="978407"/>
          </a:xfrm>
        </p:spPr>
        <p:txBody>
          <a:bodyPr lIns="73105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6897" indent="0">
              <a:buNone/>
              <a:defRPr sz="2800"/>
            </a:lvl2pPr>
            <a:lvl3pPr marL="913801" indent="0">
              <a:buNone/>
              <a:defRPr sz="2500"/>
            </a:lvl3pPr>
            <a:lvl4pPr marL="1370700" indent="0">
              <a:buNone/>
              <a:defRPr sz="2000"/>
            </a:lvl4pPr>
            <a:lvl5pPr marL="1827602" indent="0">
              <a:buNone/>
              <a:defRPr sz="2000"/>
            </a:lvl5pPr>
            <a:lvl6pPr marL="2284504" indent="0">
              <a:buNone/>
              <a:defRPr sz="2000"/>
            </a:lvl6pPr>
            <a:lvl7pPr marL="2741401" indent="0">
              <a:buNone/>
              <a:defRPr sz="2000"/>
            </a:lvl7pPr>
            <a:lvl8pPr marL="3198303" indent="0">
              <a:buNone/>
              <a:defRPr sz="2000"/>
            </a:lvl8pPr>
            <a:lvl9pPr marL="3655203" indent="0">
              <a:buNone/>
              <a:defRPr sz="2000"/>
            </a:lvl9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1" y="1728225"/>
            <a:ext cx="2468880" cy="4571999"/>
          </a:xfrm>
        </p:spPr>
        <p:txBody>
          <a:bodyPr/>
          <a:lstStyle>
            <a:lvl1pPr marL="0" indent="0">
              <a:buNone/>
              <a:defRPr sz="1400"/>
            </a:lvl1pPr>
            <a:lvl2pPr marL="456897" indent="0">
              <a:buNone/>
              <a:defRPr sz="1200"/>
            </a:lvl2pPr>
            <a:lvl3pPr marL="913801" indent="0">
              <a:buNone/>
              <a:defRPr sz="900"/>
            </a:lvl3pPr>
            <a:lvl4pPr marL="1370700" indent="0">
              <a:buNone/>
              <a:defRPr sz="900"/>
            </a:lvl4pPr>
            <a:lvl5pPr marL="1827602" indent="0">
              <a:buNone/>
              <a:defRPr sz="900"/>
            </a:lvl5pPr>
            <a:lvl6pPr marL="2284504" indent="0">
              <a:buNone/>
              <a:defRPr sz="900"/>
            </a:lvl6pPr>
            <a:lvl7pPr marL="2741401" indent="0">
              <a:buNone/>
              <a:defRPr sz="900"/>
            </a:lvl7pPr>
            <a:lvl8pPr marL="3198303" indent="0">
              <a:buNone/>
              <a:defRPr sz="900"/>
            </a:lvl8pPr>
            <a:lvl9pPr marL="3655203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6"/>
            <a:ext cx="2523744" cy="201168"/>
          </a:xfrm>
        </p:spPr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46" y="2"/>
            <a:ext cx="45719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46" y="2"/>
            <a:ext cx="45719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6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6"/>
            <a:ext cx="733864" cy="201168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>
                <a:tint val="48000"/>
                <a:satMod val="300000"/>
              </a:schemeClr>
            </a:gs>
            <a:gs pos="12000">
              <a:schemeClr val="bg1">
                <a:tint val="48000"/>
                <a:satMod val="300000"/>
              </a:schemeClr>
            </a:gs>
            <a:gs pos="20000">
              <a:schemeClr val="bg1">
                <a:tint val="49000"/>
                <a:satMod val="300000"/>
              </a:schemeClr>
            </a:gs>
            <a:gs pos="100000">
              <a:schemeClr val="bg1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4" y="0"/>
            <a:ext cx="9143998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152400"/>
            <a:ext cx="8229600" cy="1251062"/>
          </a:xfrm>
          <a:prstGeom prst="rect">
            <a:avLst/>
          </a:prstGeom>
        </p:spPr>
        <p:txBody>
          <a:bodyPr vert="horz" lIns="91379" tIns="45692" rIns="45692" bIns="45692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775193"/>
            <a:ext cx="8229600" cy="4625608"/>
          </a:xfrm>
          <a:prstGeom prst="rect">
            <a:avLst/>
          </a:prstGeom>
        </p:spPr>
        <p:txBody>
          <a:bodyPr vert="horz" lIns="54828" tIns="91379" rIns="91379" bIns="45692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8" y="6477001"/>
            <a:ext cx="2133601" cy="274320"/>
          </a:xfrm>
          <a:prstGeom prst="rect">
            <a:avLst/>
          </a:prstGeom>
        </p:spPr>
        <p:txBody>
          <a:bodyPr vert="horz" lIns="109655" tIns="45692" rIns="45692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February 20, 2013</a:t>
            </a:r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605" y="6477001"/>
            <a:ext cx="5507719" cy="274320"/>
          </a:xfrm>
          <a:prstGeom prst="rect">
            <a:avLst/>
          </a:prstGeom>
        </p:spPr>
        <p:txBody>
          <a:bodyPr vert="horz" lIns="45692" tIns="45692" rIns="45692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7001"/>
            <a:ext cx="733864" cy="274320"/>
          </a:xfrm>
          <a:prstGeom prst="rect">
            <a:avLst/>
          </a:prstGeom>
        </p:spPr>
        <p:txBody>
          <a:bodyPr vert="horz" lIns="91379" tIns="45692" rIns="91379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4" r:id="rId1"/>
    <p:sldLayoutId id="2147484625" r:id="rId2"/>
    <p:sldLayoutId id="2147484626" r:id="rId3"/>
    <p:sldLayoutId id="2147484627" r:id="rId4"/>
    <p:sldLayoutId id="2147484628" r:id="rId5"/>
    <p:sldLayoutId id="2147484629" r:id="rId6"/>
    <p:sldLayoutId id="2147484630" r:id="rId7"/>
    <p:sldLayoutId id="2147484631" r:id="rId8"/>
    <p:sldLayoutId id="2147484632" r:id="rId9"/>
    <p:sldLayoutId id="2147484633" r:id="rId10"/>
    <p:sldLayoutId id="2147484634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625" indent="-319834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042" indent="-274138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042" indent="-228451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354" indent="-182759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32" indent="-182759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6565" indent="-182759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7602" indent="-182759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028636" indent="-182759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229673" indent="-182759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31640"/>
            <a:ext cx="9144000" cy="532636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420" tIns="70710" rIns="141420" bIns="70710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0" y="1325454"/>
            <a:ext cx="9144000" cy="2739273"/>
          </a:xfrm>
        </p:spPr>
        <p:txBody>
          <a:bodyPr>
            <a:normAutofit/>
          </a:bodyPr>
          <a:lstStyle/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sz="5300" b="1" dirty="0">
                <a:solidFill>
                  <a:srgbClr val="A32F2F"/>
                </a:solidFill>
                <a:latin typeface=" Arial"/>
              </a:rPr>
              <a:t>Abstraction</a:t>
            </a:r>
          </a:p>
          <a:p>
            <a:pPr algn="ctr">
              <a:buFont typeface="Wingdings" pitchFamily="2" charset="2"/>
              <a:buNone/>
            </a:pPr>
            <a:endParaRPr lang="en-US" dirty="0"/>
          </a:p>
          <a:p>
            <a:pPr algn="ctr">
              <a:buFont typeface="Wingdings" pitchFamily="2" charset="2"/>
              <a:buNone/>
            </a:pPr>
            <a:endParaRPr lang="en-US" sz="3900" dirty="0"/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47812" y="1958975"/>
            <a:ext cx="6048375" cy="42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238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52575" y="1944686"/>
            <a:ext cx="6038850" cy="43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6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38287" y="1949450"/>
            <a:ext cx="6067425" cy="43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524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8" y="1778839"/>
            <a:ext cx="8077200" cy="1673352"/>
          </a:xfrm>
        </p:spPr>
        <p:txBody>
          <a:bodyPr>
            <a:normAutofit/>
          </a:bodyPr>
          <a:lstStyle/>
          <a:p>
            <a:r>
              <a:rPr lang="en-US" dirty="0"/>
              <a:t>Questions ?????????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411- Fall 2016 -  Illinois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47812" y="1973262"/>
            <a:ext cx="6048375" cy="4278468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332993" y="442730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Key word - extends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46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47812" y="1958975"/>
            <a:ext cx="6048375" cy="42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12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47812" y="1963736"/>
            <a:ext cx="6048375" cy="42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55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43050" y="1963736"/>
            <a:ext cx="6057900" cy="42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246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11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52575" y="1954212"/>
            <a:ext cx="6038850" cy="4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485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47812" y="1954212"/>
            <a:ext cx="6048375" cy="4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777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52575" y="1954212"/>
            <a:ext cx="6038850" cy="4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692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 9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411 -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38287" y="1944686"/>
            <a:ext cx="6067425" cy="43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187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11260</TotalTime>
  <Words>188</Words>
  <Application>Microsoft Office PowerPoint</Application>
  <PresentationFormat>On-screen Show (4:3)</PresentationFormat>
  <Paragraphs>68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 Arial</vt:lpstr>
      <vt:lpstr>Arial</vt:lpstr>
      <vt:lpstr>Corbel</vt:lpstr>
      <vt:lpstr>Times New Roman</vt:lpstr>
      <vt:lpstr>Wingdings</vt:lpstr>
      <vt:lpstr>Wingdings 2</vt:lpstr>
      <vt:lpstr>Wingdings 3</vt:lpstr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?????????</vt:lpstr>
    </vt:vector>
  </TitlesOfParts>
  <Company>DPC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NSIT</dc:creator>
  <cp:lastModifiedBy>Acer</cp:lastModifiedBy>
  <cp:revision>361</cp:revision>
  <cp:lastPrinted>1998-10-16T15:04:06Z</cp:lastPrinted>
  <dcterms:created xsi:type="dcterms:W3CDTF">2006-08-27T20:03:11Z</dcterms:created>
  <dcterms:modified xsi:type="dcterms:W3CDTF">2016-09-09T11:58:05Z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 Documents</vt:lpwstr>
  </property>
</Properties>
</file>