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Lst>
  <p:notesMasterIdLst>
    <p:notesMasterId r:id="rId10"/>
  </p:notesMasterIdLst>
  <p:handoutMasterIdLst>
    <p:handoutMasterId r:id="rId11"/>
  </p:handoutMasterIdLst>
  <p:sldIdLst>
    <p:sldId id="925" r:id="rId2"/>
    <p:sldId id="964" r:id="rId3"/>
    <p:sldId id="1009" r:id="rId4"/>
    <p:sldId id="1010" r:id="rId5"/>
    <p:sldId id="1011" r:id="rId6"/>
    <p:sldId id="1012" r:id="rId7"/>
    <p:sldId id="1013" r:id="rId8"/>
    <p:sldId id="1014" r:id="rId9"/>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charset="0"/>
        <a:ea typeface="+mn-ea"/>
        <a:cs typeface="Arial" charset="0"/>
      </a:defRPr>
    </a:lvl1pPr>
    <a:lvl2pPr marL="457200" algn="l" rtl="0" fontAlgn="base">
      <a:spcBef>
        <a:spcPct val="0"/>
      </a:spcBef>
      <a:spcAft>
        <a:spcPct val="0"/>
      </a:spcAft>
      <a:defRPr sz="2000" kern="1200">
        <a:solidFill>
          <a:srgbClr val="FFFFFF"/>
        </a:solidFill>
        <a:latin typeface="Times New Roman" charset="0"/>
        <a:ea typeface="+mn-ea"/>
        <a:cs typeface="Arial" charset="0"/>
      </a:defRPr>
    </a:lvl2pPr>
    <a:lvl3pPr marL="914400" algn="l" rtl="0" fontAlgn="base">
      <a:spcBef>
        <a:spcPct val="0"/>
      </a:spcBef>
      <a:spcAft>
        <a:spcPct val="0"/>
      </a:spcAft>
      <a:defRPr sz="2000" kern="1200">
        <a:solidFill>
          <a:srgbClr val="FFFFFF"/>
        </a:solidFill>
        <a:latin typeface="Times New Roman" charset="0"/>
        <a:ea typeface="+mn-ea"/>
        <a:cs typeface="Arial" charset="0"/>
      </a:defRPr>
    </a:lvl3pPr>
    <a:lvl4pPr marL="1371600" algn="l" rtl="0" fontAlgn="base">
      <a:spcBef>
        <a:spcPct val="0"/>
      </a:spcBef>
      <a:spcAft>
        <a:spcPct val="0"/>
      </a:spcAft>
      <a:defRPr sz="2000" kern="1200">
        <a:solidFill>
          <a:srgbClr val="FFFFFF"/>
        </a:solidFill>
        <a:latin typeface="Times New Roman" charset="0"/>
        <a:ea typeface="+mn-ea"/>
        <a:cs typeface="Arial" charset="0"/>
      </a:defRPr>
    </a:lvl4pPr>
    <a:lvl5pPr marL="1828800" algn="l" rtl="0" fontAlgn="base">
      <a:spcBef>
        <a:spcPct val="0"/>
      </a:spcBef>
      <a:spcAft>
        <a:spcPct val="0"/>
      </a:spcAft>
      <a:defRPr sz="2000" kern="1200">
        <a:solidFill>
          <a:srgbClr val="FFFFFF"/>
        </a:solidFill>
        <a:latin typeface="Times New Roman" charset="0"/>
        <a:ea typeface="+mn-ea"/>
        <a:cs typeface="Arial" charset="0"/>
      </a:defRPr>
    </a:lvl5pPr>
    <a:lvl6pPr marL="2286000" algn="l" defTabSz="914400" rtl="0" eaLnBrk="1" latinLnBrk="0" hangingPunct="1">
      <a:defRPr sz="2000" kern="1200">
        <a:solidFill>
          <a:srgbClr val="FFFFFF"/>
        </a:solidFill>
        <a:latin typeface="Times New Roman" charset="0"/>
        <a:ea typeface="+mn-ea"/>
        <a:cs typeface="Arial" charset="0"/>
      </a:defRPr>
    </a:lvl6pPr>
    <a:lvl7pPr marL="2743200" algn="l" defTabSz="914400" rtl="0" eaLnBrk="1" latinLnBrk="0" hangingPunct="1">
      <a:defRPr sz="2000" kern="1200">
        <a:solidFill>
          <a:srgbClr val="FFFFFF"/>
        </a:solidFill>
        <a:latin typeface="Times New Roman" charset="0"/>
        <a:ea typeface="+mn-ea"/>
        <a:cs typeface="Arial" charset="0"/>
      </a:defRPr>
    </a:lvl7pPr>
    <a:lvl8pPr marL="3200400" algn="l" defTabSz="914400" rtl="0" eaLnBrk="1" latinLnBrk="0" hangingPunct="1">
      <a:defRPr sz="2000" kern="1200">
        <a:solidFill>
          <a:srgbClr val="FFFFFF"/>
        </a:solidFill>
        <a:latin typeface="Times New Roman" charset="0"/>
        <a:ea typeface="+mn-ea"/>
        <a:cs typeface="Arial" charset="0"/>
      </a:defRPr>
    </a:lvl8pPr>
    <a:lvl9pPr marL="3657600" algn="l" defTabSz="914400" rtl="0" eaLnBrk="1" latinLnBrk="0" hangingPunct="1">
      <a:defRPr sz="2000" kern="1200">
        <a:solidFill>
          <a:srgbClr val="FFFFFF"/>
        </a:solidFill>
        <a:latin typeface="Times New Roman"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0066"/>
    <a:srgbClr val="006B97"/>
    <a:srgbClr val="95CA18"/>
    <a:srgbClr val="222222"/>
    <a:srgbClr val="0033CC"/>
    <a:srgbClr val="FF00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p:scale>
          <a:sx n="80" d="100"/>
          <a:sy n="80" d="100"/>
        </p:scale>
        <p:origin x="3104" y="1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ea typeface="+mn-ea"/>
                <a:cs typeface="+mn-cs"/>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mn-ea"/>
                <a:cs typeface="+mn-cs"/>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ea typeface="+mn-ea"/>
                <a:cs typeface="+mn-cs"/>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16D4B559-B27A-402D-BE00-73BFB9259366}" type="slidenum">
              <a:rPr lang="en-US"/>
              <a:pPr>
                <a:defRPr/>
              </a:pPr>
              <a:t>‹#›</a:t>
            </a:fld>
            <a:endParaRPr lang="en-US"/>
          </a:p>
        </p:txBody>
      </p:sp>
    </p:spTree>
    <p:extLst>
      <p:ext uri="{BB962C8B-B14F-4D97-AF65-F5344CB8AC3E}">
        <p14:creationId xmlns:p14="http://schemas.microsoft.com/office/powerpoint/2010/main" val="1037613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ea typeface="+mn-ea"/>
                <a:cs typeface="+mn-cs"/>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mn-ea"/>
                <a:cs typeface="+mn-cs"/>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ea typeface="+mn-ea"/>
                <a:cs typeface="+mn-cs"/>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F37431C7-7261-4D5C-90C2-DA7A977483F4}" type="slidenum">
              <a:rPr lang="en-US"/>
              <a:pPr>
                <a:defRPr/>
              </a:pPr>
              <a:t>‹#›</a:t>
            </a:fld>
            <a:endParaRPr lang="en-US"/>
          </a:p>
        </p:txBody>
      </p:sp>
    </p:spTree>
    <p:extLst>
      <p:ext uri="{BB962C8B-B14F-4D97-AF65-F5344CB8AC3E}">
        <p14:creationId xmlns:p14="http://schemas.microsoft.com/office/powerpoint/2010/main" val="145087015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CA7E033-5B13-4D5D-A87D-3ED109153308}" type="slidenum">
              <a:rPr lang="en-US"/>
              <a:pPr/>
              <a:t>1</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CA"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srcRect/>
          <a:stretch>
            <a:fillRect/>
          </a:stretch>
        </p:blipFill>
        <p:spPr bwMode="auto">
          <a:xfrm>
            <a:off x="5562600" y="3962400"/>
            <a:ext cx="2832100" cy="2895600"/>
          </a:xfrm>
          <a:prstGeom prst="rect">
            <a:avLst/>
          </a:prstGeom>
          <a:noFill/>
          <a:ln w="9525">
            <a:noFill/>
            <a:miter lim="800000"/>
            <a:headEnd/>
            <a:tailEnd/>
          </a:ln>
        </p:spPr>
      </p:pic>
      <p:pic>
        <p:nvPicPr>
          <p:cNvPr id="5" name="Picture 2"/>
          <p:cNvPicPr>
            <a:picLocks noChangeAspect="1" noChangeArrowheads="1"/>
          </p:cNvPicPr>
          <p:nvPr userDrawn="1"/>
        </p:nvPicPr>
        <p:blipFill>
          <a:blip r:embed="rId3" cstate="print"/>
          <a:srcRect/>
          <a:stretch>
            <a:fillRect/>
          </a:stretch>
        </p:blipFill>
        <p:spPr bwMode="auto">
          <a:xfrm>
            <a:off x="1676400" y="609600"/>
            <a:ext cx="5880100" cy="2895600"/>
          </a:xfrm>
          <a:prstGeom prst="rect">
            <a:avLst/>
          </a:prstGeom>
          <a:noFill/>
          <a:ln w="9525">
            <a:noFill/>
            <a:miter lim="800000"/>
            <a:headEnd/>
            <a:tailEnd/>
          </a:ln>
        </p:spPr>
      </p:pic>
      <p:sp>
        <p:nvSpPr>
          <p:cNvPr id="3" name="Subtitle 2"/>
          <p:cNvSpPr>
            <a:spLocks noGrp="1"/>
          </p:cNvSpPr>
          <p:nvPr>
            <p:ph type="subTitle" idx="1"/>
          </p:nvPr>
        </p:nvSpPr>
        <p:spPr>
          <a:xfrm>
            <a:off x="2057400" y="3810000"/>
            <a:ext cx="5029200" cy="1600200"/>
          </a:xfrm>
        </p:spPr>
        <p:txBody>
          <a:bodyPr/>
          <a:lstStyle>
            <a:lvl1pPr marL="0" indent="0" algn="l">
              <a:buNone/>
              <a:defRPr sz="3200" b="1" i="0" baseline="0">
                <a:solidFill>
                  <a:schemeClr val="bg1">
                    <a:lumMod val="50000"/>
                  </a:schemeClr>
                </a:solidFill>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F84B53B-F7B7-4B7A-A186-D017ED073840}" type="slidenum">
              <a:rPr lang="en-US"/>
              <a:pPr>
                <a:defRPr/>
              </a:pPr>
              <a:t>‹#›</a:t>
            </a:fld>
            <a:endParaRPr lang="en-US"/>
          </a:p>
        </p:txBody>
      </p:sp>
      <p:sp>
        <p:nvSpPr>
          <p:cNvPr id="5"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887A1B-03C3-4E44-95DA-2723E3DEE9E7}" type="slidenum">
              <a:rPr lang="en-US"/>
              <a:pPr>
                <a:defRPr/>
              </a:pPr>
              <a:t>‹#›</a:t>
            </a:fld>
            <a:endParaRPr lang="en-US"/>
          </a:p>
        </p:txBody>
      </p:sp>
      <p:sp>
        <p:nvSpPr>
          <p:cNvPr id="5"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D865F37-9EEC-4114-B13C-B05265CBD7A2}" type="slidenum">
              <a:rPr lang="en-US"/>
              <a:pPr>
                <a:defRPr/>
              </a:pPr>
              <a:t>‹#›</a:t>
            </a:fld>
            <a:endParaRPr lang="en-US"/>
          </a:p>
        </p:txBody>
      </p:sp>
      <p:sp>
        <p:nvSpPr>
          <p:cNvPr id="3"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flipH="1">
            <a:off x="609600" y="1295400"/>
            <a:ext cx="8001000" cy="0"/>
          </a:xfrm>
          <a:prstGeom prst="line">
            <a:avLst/>
          </a:prstGeom>
          <a:ln w="19050">
            <a:solidFill>
              <a:srgbClr val="006B97"/>
            </a:solidFill>
          </a:ln>
        </p:spPr>
        <p:style>
          <a:lnRef idx="1">
            <a:schemeClr val="dk1"/>
          </a:lnRef>
          <a:fillRef idx="0">
            <a:schemeClr val="dk1"/>
          </a:fillRef>
          <a:effectRef idx="0">
            <a:schemeClr val="dk1"/>
          </a:effectRef>
          <a:fontRef idx="minor">
            <a:schemeClr val="tx1"/>
          </a:fontRef>
        </p:style>
      </p:cxnSp>
      <p:cxnSp>
        <p:nvCxnSpPr>
          <p:cNvPr id="5" name="Straight Connector 4"/>
          <p:cNvCxnSpPr/>
          <p:nvPr userDrawn="1"/>
        </p:nvCxnSpPr>
        <p:spPr>
          <a:xfrm flipH="1">
            <a:off x="533400" y="6324600"/>
            <a:ext cx="5943600" cy="0"/>
          </a:xfrm>
          <a:prstGeom prst="line">
            <a:avLst/>
          </a:prstGeom>
          <a:ln w="19050">
            <a:solidFill>
              <a:srgbClr val="660066"/>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userDrawn="1"/>
        </p:nvCxnSpPr>
        <p:spPr>
          <a:xfrm flipH="1">
            <a:off x="609600" y="1371600"/>
            <a:ext cx="5943600" cy="0"/>
          </a:xfrm>
          <a:prstGeom prst="line">
            <a:avLst/>
          </a:prstGeom>
          <a:ln w="19050">
            <a:solidFill>
              <a:srgbClr val="660066"/>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lvl1pPr algn="l">
              <a:defRPr b="1">
                <a:solidFill>
                  <a:srgbClr val="95CA18"/>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752600"/>
            <a:ext cx="8077200" cy="449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9"/>
          <p:cNvSpPr>
            <a:spLocks noGrp="1"/>
          </p:cNvSpPr>
          <p:nvPr>
            <p:ph type="sldNum" sz="quarter" idx="10"/>
          </p:nvPr>
        </p:nvSpPr>
        <p:spPr/>
        <p:txBody>
          <a:bodyPr/>
          <a:lstStyle>
            <a:lvl1pPr>
              <a:defRPr smtClean="0"/>
            </a:lvl1pPr>
          </a:lstStyle>
          <a:p>
            <a:pPr>
              <a:defRPr/>
            </a:pPr>
            <a:fld id="{6FCA926C-47F5-4692-A51B-FAEB8FD91EA7}" type="slidenum">
              <a:rPr lang="en-US"/>
              <a:pPr>
                <a:defRPr/>
              </a:pPr>
              <a:t>‹#›</a:t>
            </a:fld>
            <a:endParaRPr lang="en-US"/>
          </a:p>
        </p:txBody>
      </p:sp>
      <p:sp>
        <p:nvSpPr>
          <p:cNvPr id="8" name="Footer Placeholder 10"/>
          <p:cNvSpPr>
            <a:spLocks noGrp="1"/>
          </p:cNvSpPr>
          <p:nvPr>
            <p:ph type="ftr" sz="quarter" idx="11"/>
          </p:nvPr>
        </p:nvSpPr>
        <p:spPr>
          <a:xfrm>
            <a:off x="533400" y="6248400"/>
            <a:ext cx="5486400" cy="457200"/>
          </a:xfrm>
        </p:spPr>
        <p:txBody>
          <a:bodyPr/>
          <a:lstStyle>
            <a:lvl1pPr algn="l">
              <a:defRPr b="0">
                <a:solidFill>
                  <a:srgbClr val="95CA18"/>
                </a:solidFill>
                <a:latin typeface="+mn-lt"/>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CB8C90F-6D68-41AF-92C8-BB28C1754F0F}" type="slidenum">
              <a:rPr lang="en-US"/>
              <a:pPr>
                <a:defRPr/>
              </a:pPr>
              <a:t>‹#›</a:t>
            </a:fld>
            <a:endParaRPr lang="en-US"/>
          </a:p>
        </p:txBody>
      </p:sp>
      <p:sp>
        <p:nvSpPr>
          <p:cNvPr id="5"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B8ACA85-C2F0-42CD-8D40-5B0EB681CE9B}" type="slidenum">
              <a:rPr lang="en-US"/>
              <a:pPr>
                <a:defRPr/>
              </a:pPr>
              <a:t>‹#›</a:t>
            </a:fld>
            <a:endParaRPr lang="en-US"/>
          </a:p>
        </p:txBody>
      </p:sp>
      <p:sp>
        <p:nvSpPr>
          <p:cNvPr id="6"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23B8472-CF9D-4F85-8A52-09B7123FCFA7}" type="slidenum">
              <a:rPr lang="en-US"/>
              <a:pPr>
                <a:defRPr/>
              </a:pPr>
              <a:t>‹#›</a:t>
            </a:fld>
            <a:endParaRPr lang="en-US"/>
          </a:p>
        </p:txBody>
      </p:sp>
      <p:sp>
        <p:nvSpPr>
          <p:cNvPr id="8"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DDCB9B49-1A4B-4A32-ADDE-2702690D039D}" type="slidenum">
              <a:rPr lang="en-US"/>
              <a:pPr>
                <a:defRPr/>
              </a:pPr>
              <a:t>‹#›</a:t>
            </a:fld>
            <a:endParaRPr lang="en-US"/>
          </a:p>
        </p:txBody>
      </p:sp>
      <p:sp>
        <p:nvSpPr>
          <p:cNvPr id="4"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59DF3B2-6686-46E2-A0E2-3E708E276751}" type="slidenum">
              <a:rPr lang="en-US"/>
              <a:pPr>
                <a:defRPr/>
              </a:pPr>
              <a:t>‹#›</a:t>
            </a:fld>
            <a:endParaRPr lang="en-US"/>
          </a:p>
        </p:txBody>
      </p:sp>
      <p:sp>
        <p:nvSpPr>
          <p:cNvPr id="3"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3AEEF5D-8ACF-4950-A5D2-C1805E41EF7F}" type="slidenum">
              <a:rPr lang="en-US"/>
              <a:pPr>
                <a:defRPr/>
              </a:pPr>
              <a:t>‹#›</a:t>
            </a:fld>
            <a:endParaRPr lang="en-US"/>
          </a:p>
        </p:txBody>
      </p:sp>
      <p:sp>
        <p:nvSpPr>
          <p:cNvPr id="6"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61A0B65-EABB-477C-8174-F8A508C79E68}" type="slidenum">
              <a:rPr lang="en-US"/>
              <a:pPr>
                <a:defRPr/>
              </a:pPr>
              <a:t>‹#›</a:t>
            </a:fld>
            <a:endParaRPr lang="en-US"/>
          </a:p>
        </p:txBody>
      </p:sp>
      <p:sp>
        <p:nvSpPr>
          <p:cNvPr id="6" name="Footer Placeholder 8"/>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rgbClr val="95CA18"/>
                </a:solidFill>
                <a:latin typeface="Arial" charset="0"/>
              </a:defRPr>
            </a:lvl1pPr>
          </a:lstStyle>
          <a:p>
            <a:pPr>
              <a:defRPr/>
            </a:pPr>
            <a:fld id="{653E89B0-8971-48F3-8AEA-342A2CC63669}" type="slidenum">
              <a:rPr lang="en-US"/>
              <a:pPr>
                <a:defRPr/>
              </a:pPr>
              <a:t>‹#›</a:t>
            </a:fld>
            <a:endParaRPr lang="en-US"/>
          </a:p>
        </p:txBody>
      </p:sp>
      <p:sp>
        <p:nvSpPr>
          <p:cNvPr id="9" name="Footer Placeholder 8"/>
          <p:cNvSpPr>
            <a:spLocks noGrp="1"/>
          </p:cNvSpPr>
          <p:nvPr>
            <p:ph type="ftr" sz="quarter" idx="3"/>
          </p:nvPr>
        </p:nvSpPr>
        <p:spPr>
          <a:xfrm>
            <a:off x="533400" y="6356350"/>
            <a:ext cx="5486400" cy="365125"/>
          </a:xfrm>
          <a:prstGeom prst="rect">
            <a:avLst/>
          </a:prstGeom>
        </p:spPr>
        <p:txBody>
          <a:bodyPr vert="horz" lIns="91440" tIns="45720" rIns="91440" bIns="45720" rtlCol="0" anchor="ctr"/>
          <a:lstStyle>
            <a:lvl1pPr algn="l">
              <a:defRPr sz="1200" b="0">
                <a:solidFill>
                  <a:srgbClr val="95CA18"/>
                </a:solidFill>
                <a:latin typeface="+mn-lt"/>
                <a:ea typeface="+mn-ea"/>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884" r:id="rId1"/>
    <p:sldLayoutId id="2147484885"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Lst>
  <p:hf hdr="0" dt="0"/>
  <p:txStyles>
    <p:titleStyle>
      <a:lvl1pPr algn="ctr" rtl="0" eaLnBrk="0" fontAlgn="base" hangingPunct="0">
        <a:spcBef>
          <a:spcPct val="0"/>
        </a:spcBef>
        <a:spcAft>
          <a:spcPct val="0"/>
        </a:spcAft>
        <a:defRPr sz="3600" b="1">
          <a:solidFill>
            <a:srgbClr val="95CA18"/>
          </a:solidFill>
          <a:latin typeface="+mj-lt"/>
          <a:ea typeface="ＭＳ Ｐゴシック" charset="-128"/>
          <a:cs typeface="+mj-cs"/>
        </a:defRPr>
      </a:lvl1pPr>
      <a:lvl2pPr algn="ctr" rtl="0" eaLnBrk="0" fontAlgn="base" hangingPunct="0">
        <a:spcBef>
          <a:spcPct val="0"/>
        </a:spcBef>
        <a:spcAft>
          <a:spcPct val="0"/>
        </a:spcAft>
        <a:defRPr sz="3600" b="1">
          <a:solidFill>
            <a:srgbClr val="95CA18"/>
          </a:solidFill>
          <a:latin typeface="Arial" charset="0"/>
          <a:ea typeface="ＭＳ Ｐゴシック" charset="-128"/>
        </a:defRPr>
      </a:lvl2pPr>
      <a:lvl3pPr algn="ctr" rtl="0" eaLnBrk="0" fontAlgn="base" hangingPunct="0">
        <a:spcBef>
          <a:spcPct val="0"/>
        </a:spcBef>
        <a:spcAft>
          <a:spcPct val="0"/>
        </a:spcAft>
        <a:defRPr sz="3600" b="1">
          <a:solidFill>
            <a:srgbClr val="95CA18"/>
          </a:solidFill>
          <a:latin typeface="Arial" charset="0"/>
          <a:ea typeface="ＭＳ Ｐゴシック" charset="-128"/>
        </a:defRPr>
      </a:lvl3pPr>
      <a:lvl4pPr algn="ctr" rtl="0" eaLnBrk="0" fontAlgn="base" hangingPunct="0">
        <a:spcBef>
          <a:spcPct val="0"/>
        </a:spcBef>
        <a:spcAft>
          <a:spcPct val="0"/>
        </a:spcAft>
        <a:defRPr sz="3600" b="1">
          <a:solidFill>
            <a:srgbClr val="95CA18"/>
          </a:solidFill>
          <a:latin typeface="Arial" charset="0"/>
          <a:ea typeface="ＭＳ Ｐゴシック" charset="-128"/>
        </a:defRPr>
      </a:lvl4pPr>
      <a:lvl5pPr algn="ctr" rtl="0" eaLnBrk="0" fontAlgn="base" hangingPunct="0">
        <a:spcBef>
          <a:spcPct val="0"/>
        </a:spcBef>
        <a:spcAft>
          <a:spcPct val="0"/>
        </a:spcAft>
        <a:defRPr sz="3600" b="1">
          <a:solidFill>
            <a:srgbClr val="95CA18"/>
          </a:solidFill>
          <a:latin typeface="Arial" charset="0"/>
          <a:ea typeface="ＭＳ Ｐゴシック" charset="-128"/>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128"/>
          <a:cs typeface="+mn-cs"/>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128"/>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android.com/reference/java/io/OutputStream.html#write(byte[])" TargetMode="External"/><Relationship Id="rId4" Type="http://schemas.openxmlformats.org/officeDocument/2006/relationships/hyperlink" Target="http://developer.android.com/reference/java/io/FileOutputStream.html#close()" TargetMode="External"/><Relationship Id="rId1" Type="http://schemas.openxmlformats.org/officeDocument/2006/relationships/slideLayout" Target="../slideLayouts/slideLayout2.xml"/><Relationship Id="rId2" Type="http://schemas.openxmlformats.org/officeDocument/2006/relationships/hyperlink" Target="http://developer.android.com/reference/java/io/FileOutputStream.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reference/java/io/FileOutputStream.html#clo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reference/java/io/FileInputStream.html#read(byte[], int, int)" TargetMode="External"/><Relationship Id="rId3" Type="http://schemas.openxmlformats.org/officeDocument/2006/relationships/hyperlink" Target="http://developer.android.com/reference/java/io/FileOutputStream.html#clo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solidFill>
                  <a:srgbClr val="FF6600"/>
                </a:solidFill>
              </a:rPr>
              <a:t>Android Development</a:t>
            </a:r>
          </a:p>
        </p:txBody>
      </p:sp>
      <p:sp>
        <p:nvSpPr>
          <p:cNvPr id="6147" name="Rectangle 3"/>
          <p:cNvSpPr>
            <a:spLocks noGrp="1" noChangeArrowheads="1"/>
          </p:cNvSpPr>
          <p:nvPr>
            <p:ph idx="1"/>
          </p:nvPr>
        </p:nvSpPr>
        <p:spPr/>
        <p:txBody>
          <a:bodyPr/>
          <a:lstStyle/>
          <a:p>
            <a:endParaRPr lang="en-US" dirty="0" smtClean="0"/>
          </a:p>
          <a:p>
            <a:r>
              <a:rPr lang="en-US" dirty="0" smtClean="0"/>
              <a:t>Android File Processing-Internal v External Storage</a:t>
            </a:r>
          </a:p>
          <a:p>
            <a:r>
              <a:rPr lang="en-US" dirty="0" smtClean="0"/>
              <a:t>-Preference Handling</a:t>
            </a:r>
          </a:p>
          <a:p>
            <a:pPr marL="0" indent="0">
              <a:buNone/>
            </a:pPr>
            <a:r>
              <a:rPr lang="en-US" dirty="0" smtClean="0"/>
              <a:t>     -File IO – read / write to files</a:t>
            </a:r>
          </a:p>
          <a:p>
            <a:pPr marL="0" indent="0">
              <a:buNone/>
            </a:pPr>
            <a:endParaRPr lang="en-US" dirty="0"/>
          </a:p>
        </p:txBody>
      </p:sp>
      <p:sp>
        <p:nvSpPr>
          <p:cNvPr id="6148" name="Slide Number Placeholder 4"/>
          <p:cNvSpPr>
            <a:spLocks noGrp="1"/>
          </p:cNvSpPr>
          <p:nvPr>
            <p:ph type="sldNum" sz="quarter" idx="10"/>
          </p:nvPr>
        </p:nvSpPr>
        <p:spPr>
          <a:noFill/>
        </p:spPr>
        <p:txBody>
          <a:bodyPr/>
          <a:lstStyle/>
          <a:p>
            <a:fld id="{6A7DC9B6-FE93-45D2-94D2-F5A3A3A6E7AD}" type="slidenum">
              <a:rPr lang="en-US"/>
              <a:pPr/>
              <a:t>1</a:t>
            </a:fld>
            <a:endParaRPr lang="en-US" dirty="0"/>
          </a:p>
        </p:txBody>
      </p:sp>
      <p:sp>
        <p:nvSpPr>
          <p:cNvPr id="7" name="Footer Placeholder 6"/>
          <p:cNvSpPr>
            <a:spLocks noGrp="1"/>
          </p:cNvSpPr>
          <p:nvPr>
            <p:ph type="ftr" sz="quarter" idx="11"/>
          </p:nvPr>
        </p:nvSpPr>
        <p:spPr/>
        <p:txBody>
          <a:bodyPr/>
          <a:lstStyle/>
          <a:p>
            <a:pPr>
              <a:defRPr/>
            </a:pP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5933"/>
            <a:ext cx="2162175" cy="2114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087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Android File Processing</a:t>
            </a:r>
            <a:endParaRPr lang="en-US" dirty="0"/>
          </a:p>
        </p:txBody>
      </p:sp>
      <p:sp>
        <p:nvSpPr>
          <p:cNvPr id="63491" name="Rectangle 3"/>
          <p:cNvSpPr>
            <a:spLocks noGrp="1" noChangeArrowheads="1"/>
          </p:cNvSpPr>
          <p:nvPr>
            <p:ph type="body" idx="1"/>
          </p:nvPr>
        </p:nvSpPr>
        <p:spPr/>
        <p:txBody>
          <a:bodyPr/>
          <a:lstStyle/>
          <a:p>
            <a:r>
              <a:rPr lang="en-US" u="sng" dirty="0" smtClean="0"/>
              <a:t>Storage Options</a:t>
            </a:r>
            <a:endParaRPr lang="en-US" u="sng" dirty="0"/>
          </a:p>
          <a:p>
            <a:endParaRPr lang="en-US" dirty="0"/>
          </a:p>
          <a:p>
            <a:r>
              <a:rPr lang="en-US" dirty="0"/>
              <a:t>Android provides several options for you to save persistent application data. The solution you choose depends on your specific needs, such as whether the data should be private to your application or accessible to other applications (and the user) and how much space your data requires.</a:t>
            </a:r>
          </a:p>
        </p:txBody>
      </p:sp>
    </p:spTree>
    <p:extLst>
      <p:ext uri="{BB962C8B-B14F-4D97-AF65-F5344CB8AC3E}">
        <p14:creationId xmlns:p14="http://schemas.microsoft.com/office/powerpoint/2010/main" val="297819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Data Storage Options</a:t>
            </a:r>
            <a:endParaRPr lang="en-US" dirty="0"/>
          </a:p>
        </p:txBody>
      </p:sp>
      <p:sp>
        <p:nvSpPr>
          <p:cNvPr id="63491" name="Rectangle 3"/>
          <p:cNvSpPr>
            <a:spLocks noGrp="1" noChangeArrowheads="1"/>
          </p:cNvSpPr>
          <p:nvPr>
            <p:ph type="body" idx="1"/>
          </p:nvPr>
        </p:nvSpPr>
        <p:spPr>
          <a:xfrm>
            <a:off x="533400" y="1600200"/>
            <a:ext cx="8077200" cy="4495800"/>
          </a:xfrm>
        </p:spPr>
        <p:txBody>
          <a:bodyPr/>
          <a:lstStyle/>
          <a:p>
            <a:r>
              <a:rPr lang="en-US" dirty="0" smtClean="0"/>
              <a:t>Shared </a:t>
            </a:r>
            <a:r>
              <a:rPr lang="en-US" dirty="0"/>
              <a:t>Preferences</a:t>
            </a:r>
          </a:p>
          <a:p>
            <a:pPr marL="0" indent="0">
              <a:buNone/>
            </a:pPr>
            <a:r>
              <a:rPr lang="en-US" dirty="0" smtClean="0"/>
              <a:t>-Store </a:t>
            </a:r>
            <a:r>
              <a:rPr lang="en-US" dirty="0"/>
              <a:t>private primitive data in key-value pairs.</a:t>
            </a:r>
          </a:p>
          <a:p>
            <a:r>
              <a:rPr lang="en-US" dirty="0"/>
              <a:t>Internal Storage</a:t>
            </a:r>
          </a:p>
          <a:p>
            <a:pPr marL="0" indent="0">
              <a:buNone/>
            </a:pPr>
            <a:r>
              <a:rPr lang="en-US" dirty="0" smtClean="0"/>
              <a:t>-Store </a:t>
            </a:r>
            <a:r>
              <a:rPr lang="en-US" dirty="0"/>
              <a:t>private data on the device memory.</a:t>
            </a:r>
          </a:p>
          <a:p>
            <a:r>
              <a:rPr lang="en-US" dirty="0"/>
              <a:t>External Storage</a:t>
            </a:r>
          </a:p>
          <a:p>
            <a:pPr marL="0" indent="0">
              <a:buNone/>
            </a:pPr>
            <a:r>
              <a:rPr lang="en-US" dirty="0" smtClean="0"/>
              <a:t>-Store </a:t>
            </a:r>
            <a:r>
              <a:rPr lang="en-US" dirty="0"/>
              <a:t>public data on the shared external storage.</a:t>
            </a:r>
          </a:p>
          <a:p>
            <a:r>
              <a:rPr lang="en-US" dirty="0"/>
              <a:t>SQLite Databases</a:t>
            </a:r>
          </a:p>
          <a:p>
            <a:pPr marL="0" indent="0">
              <a:buNone/>
            </a:pPr>
            <a:r>
              <a:rPr lang="en-US" dirty="0" smtClean="0"/>
              <a:t>-Store </a:t>
            </a:r>
            <a:r>
              <a:rPr lang="en-US" dirty="0"/>
              <a:t>structured data in a private database.</a:t>
            </a:r>
          </a:p>
          <a:p>
            <a:r>
              <a:rPr lang="en-US" dirty="0"/>
              <a:t>Network Connection</a:t>
            </a:r>
          </a:p>
          <a:p>
            <a:pPr marL="0" indent="0">
              <a:buNone/>
            </a:pPr>
            <a:r>
              <a:rPr lang="en-US" dirty="0" smtClean="0"/>
              <a:t>-Store </a:t>
            </a:r>
            <a:r>
              <a:rPr lang="en-US" dirty="0"/>
              <a:t>data on the web with your own network server.</a:t>
            </a:r>
          </a:p>
        </p:txBody>
      </p:sp>
    </p:spTree>
    <p:extLst>
      <p:ext uri="{BB962C8B-B14F-4D97-AF65-F5344CB8AC3E}">
        <p14:creationId xmlns:p14="http://schemas.microsoft.com/office/powerpoint/2010/main" val="335468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Internal Storage Writing</a:t>
            </a:r>
            <a:endParaRPr lang="en-US" dirty="0"/>
          </a:p>
        </p:txBody>
      </p:sp>
      <p:sp>
        <p:nvSpPr>
          <p:cNvPr id="63491" name="Rectangle 3"/>
          <p:cNvSpPr>
            <a:spLocks noGrp="1" noChangeArrowheads="1"/>
          </p:cNvSpPr>
          <p:nvPr>
            <p:ph type="body" idx="1"/>
          </p:nvPr>
        </p:nvSpPr>
        <p:spPr>
          <a:xfrm>
            <a:off x="533400" y="1600200"/>
            <a:ext cx="8077200" cy="4495800"/>
          </a:xfrm>
        </p:spPr>
        <p:txBody>
          <a:bodyPr/>
          <a:lstStyle/>
          <a:p>
            <a:r>
              <a:rPr lang="en-US" dirty="0"/>
              <a:t>You can save files directly on the device's internal storage. By default, files saved to the internal storage are private to your application and other applications cannot access them (nor can the user). When the user uninstalls your application, these files are removed.</a:t>
            </a:r>
          </a:p>
        </p:txBody>
      </p:sp>
    </p:spTree>
    <p:extLst>
      <p:ext uri="{BB962C8B-B14F-4D97-AF65-F5344CB8AC3E}">
        <p14:creationId xmlns:p14="http://schemas.microsoft.com/office/powerpoint/2010/main" val="1866702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Internal Storage Writing</a:t>
            </a:r>
            <a:endParaRPr lang="en-US" dirty="0"/>
          </a:p>
        </p:txBody>
      </p:sp>
      <p:sp>
        <p:nvSpPr>
          <p:cNvPr id="63491" name="Rectangle 3"/>
          <p:cNvSpPr>
            <a:spLocks noGrp="1" noChangeArrowheads="1"/>
          </p:cNvSpPr>
          <p:nvPr>
            <p:ph type="body" idx="1"/>
          </p:nvPr>
        </p:nvSpPr>
        <p:spPr>
          <a:xfrm>
            <a:off x="533400" y="1600200"/>
            <a:ext cx="8077200" cy="4495800"/>
          </a:xfrm>
        </p:spPr>
        <p:txBody>
          <a:bodyPr/>
          <a:lstStyle/>
          <a:p>
            <a:r>
              <a:rPr lang="en-US" dirty="0"/>
              <a:t>To create and write a private file to the internal storage</a:t>
            </a:r>
            <a:r>
              <a:rPr lang="en-US" dirty="0" smtClean="0"/>
              <a:t>:</a:t>
            </a:r>
          </a:p>
          <a:p>
            <a:pPr marL="514350" indent="-514350">
              <a:buAutoNum type="arabicPeriod"/>
            </a:pPr>
            <a:r>
              <a:rPr lang="en-US" dirty="0" smtClean="0"/>
              <a:t>Call </a:t>
            </a:r>
            <a:r>
              <a:rPr lang="en-US" dirty="0" err="1" smtClean="0">
                <a:solidFill>
                  <a:srgbClr val="FF0000"/>
                </a:solidFill>
              </a:rPr>
              <a:t>openFileOutput</a:t>
            </a:r>
            <a:r>
              <a:rPr lang="en-US" dirty="0" smtClean="0">
                <a:solidFill>
                  <a:srgbClr val="FF0000"/>
                </a:solidFill>
              </a:rPr>
              <a:t>()</a:t>
            </a:r>
            <a:r>
              <a:rPr lang="en-US" dirty="0">
                <a:solidFill>
                  <a:srgbClr val="FF0000"/>
                </a:solidFill>
              </a:rPr>
              <a:t> </a:t>
            </a:r>
            <a:r>
              <a:rPr lang="en-US" dirty="0" smtClean="0"/>
              <a:t>with the name of the file and the operating mode(</a:t>
            </a:r>
            <a:r>
              <a:rPr lang="en-US" dirty="0" err="1" smtClean="0">
                <a:solidFill>
                  <a:srgbClr val="0000FF"/>
                </a:solidFill>
              </a:rPr>
              <a:t>private,append,world</a:t>
            </a:r>
            <a:r>
              <a:rPr lang="en-US" dirty="0" smtClean="0">
                <a:solidFill>
                  <a:srgbClr val="0000FF"/>
                </a:solidFill>
              </a:rPr>
              <a:t> readable, world writeable</a:t>
            </a:r>
            <a:r>
              <a:rPr lang="en-US" dirty="0" smtClean="0"/>
              <a:t>). This returns a </a:t>
            </a:r>
            <a:r>
              <a:rPr lang="en-US" dirty="0" err="1" smtClean="0">
                <a:solidFill>
                  <a:srgbClr val="FF0000"/>
                </a:solidFill>
              </a:rPr>
              <a:t>FileOutputStream</a:t>
            </a:r>
            <a:r>
              <a:rPr lang="en-US" dirty="0" smtClean="0"/>
              <a:t>. </a:t>
            </a:r>
            <a:r>
              <a:rPr lang="en-US" dirty="0" smtClean="0">
                <a:hlinkClick r:id="rId2"/>
              </a:rPr>
              <a:t>F</a:t>
            </a:r>
          </a:p>
          <a:p>
            <a:pPr marL="0" indent="0">
              <a:buNone/>
            </a:pPr>
            <a:r>
              <a:rPr lang="en-US" dirty="0" smtClean="0">
                <a:hlinkClick r:id="rId2"/>
              </a:rPr>
              <a:t>ileOutputStream</a:t>
            </a:r>
            <a:r>
              <a:rPr lang="en-US" dirty="0">
                <a:hlinkClick r:id="rId2"/>
              </a:rPr>
              <a:t>.</a:t>
            </a:r>
          </a:p>
          <a:p>
            <a:pPr marL="0" indent="0">
              <a:buNone/>
            </a:pPr>
            <a:r>
              <a:rPr lang="en-US" dirty="0" smtClean="0"/>
              <a:t>2.  Write </a:t>
            </a:r>
            <a:r>
              <a:rPr lang="en-US" dirty="0"/>
              <a:t>to the file </a:t>
            </a:r>
            <a:r>
              <a:rPr lang="en-US" dirty="0" smtClean="0"/>
              <a:t>with </a:t>
            </a:r>
            <a:r>
              <a:rPr lang="en-US" dirty="0" smtClean="0">
                <a:solidFill>
                  <a:srgbClr val="FF0000"/>
                </a:solidFill>
              </a:rPr>
              <a:t>write()</a:t>
            </a:r>
            <a:r>
              <a:rPr lang="en-US" dirty="0" smtClean="0"/>
              <a:t>.</a:t>
            </a:r>
            <a:endParaRPr lang="en-US" dirty="0">
              <a:hlinkClick r:id="rId3"/>
            </a:endParaRPr>
          </a:p>
          <a:p>
            <a:pPr marL="0" indent="0">
              <a:buNone/>
            </a:pPr>
            <a:endParaRPr lang="en-US" dirty="0" smtClean="0"/>
          </a:p>
          <a:p>
            <a:pPr marL="0" indent="0">
              <a:buNone/>
            </a:pPr>
            <a:r>
              <a:rPr lang="en-US" dirty="0" smtClean="0"/>
              <a:t>3.  Close </a:t>
            </a:r>
            <a:r>
              <a:rPr lang="en-US" dirty="0"/>
              <a:t>the stream </a:t>
            </a:r>
            <a:r>
              <a:rPr lang="en-US" dirty="0" smtClean="0"/>
              <a:t>with </a:t>
            </a:r>
            <a:r>
              <a:rPr lang="en-US" dirty="0" smtClean="0">
                <a:solidFill>
                  <a:srgbClr val="FF0000"/>
                </a:solidFill>
              </a:rPr>
              <a:t>close()</a:t>
            </a:r>
            <a:r>
              <a:rPr lang="en-US" dirty="0" smtClean="0"/>
              <a:t>.</a:t>
            </a:r>
            <a:endParaRPr lang="en-US" dirty="0">
              <a:hlinkClick r:id="rId4"/>
            </a:endParaRPr>
          </a:p>
        </p:txBody>
      </p:sp>
    </p:spTree>
    <p:extLst>
      <p:ext uri="{BB962C8B-B14F-4D97-AF65-F5344CB8AC3E}">
        <p14:creationId xmlns:p14="http://schemas.microsoft.com/office/powerpoint/2010/main" val="273312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Example:</a:t>
            </a:r>
            <a:endParaRPr lang="en-US" dirty="0"/>
          </a:p>
        </p:txBody>
      </p:sp>
      <p:sp>
        <p:nvSpPr>
          <p:cNvPr id="63491" name="Rectangle 3"/>
          <p:cNvSpPr>
            <a:spLocks noGrp="1" noChangeArrowheads="1"/>
          </p:cNvSpPr>
          <p:nvPr>
            <p:ph type="body" idx="1"/>
          </p:nvPr>
        </p:nvSpPr>
        <p:spPr>
          <a:xfrm>
            <a:off x="533400" y="1600200"/>
            <a:ext cx="8077200" cy="4495800"/>
          </a:xfrm>
        </p:spPr>
        <p:txBody>
          <a:bodyPr/>
          <a:lstStyle/>
          <a:p>
            <a:pPr marL="0" indent="0">
              <a:buNone/>
            </a:pPr>
            <a:r>
              <a:rPr lang="en-US" sz="2400"/>
              <a:t>String FILENAME = </a:t>
            </a:r>
            <a:r>
              <a:rPr lang="en-US" sz="2400" b="1"/>
              <a:t>"hello_file"</a:t>
            </a:r>
            <a:r>
              <a:rPr lang="en-US" sz="2400"/>
              <a:t>;</a:t>
            </a:r>
            <a:br>
              <a:rPr lang="en-US" sz="2400"/>
            </a:br>
            <a:r>
              <a:rPr lang="en-US" sz="2400"/>
              <a:t>String string = </a:t>
            </a:r>
            <a:r>
              <a:rPr lang="en-US" sz="2400" b="1"/>
              <a:t>"hello world!"</a:t>
            </a:r>
            <a:r>
              <a:rPr lang="en-US" sz="2400"/>
              <a:t>;</a:t>
            </a:r>
            <a:br>
              <a:rPr lang="en-US" sz="2400"/>
            </a:br>
            <a:r>
              <a:rPr lang="en-US" sz="2400"/>
              <a:t/>
            </a:r>
            <a:br>
              <a:rPr lang="en-US" sz="2400"/>
            </a:br>
            <a:r>
              <a:rPr lang="en-US" sz="2400"/>
              <a:t>FileOutputStream fos;</a:t>
            </a:r>
            <a:br>
              <a:rPr lang="en-US" sz="2400"/>
            </a:br>
            <a:r>
              <a:rPr lang="en-US" sz="2400" b="1"/>
              <a:t>try </a:t>
            </a:r>
            <a:r>
              <a:rPr lang="en-US" sz="2400"/>
              <a:t>{</a:t>
            </a:r>
            <a:br>
              <a:rPr lang="en-US" sz="2400"/>
            </a:br>
            <a:r>
              <a:rPr lang="en-US" sz="2400"/>
              <a:t>    fos = openFileOutput(FILENAME, Context.</a:t>
            </a:r>
            <a:r>
              <a:rPr lang="en-US" sz="2400" b="1" i="1"/>
              <a:t>MODE_PRIVATE</a:t>
            </a:r>
            <a:r>
              <a:rPr lang="en-US" sz="2400"/>
              <a:t>);</a:t>
            </a:r>
            <a:br>
              <a:rPr lang="en-US" sz="2400"/>
            </a:br>
            <a:r>
              <a:rPr lang="en-US" sz="2400"/>
              <a:t>    fos.write(string.getBytes());</a:t>
            </a:r>
            <a:br>
              <a:rPr lang="en-US" sz="2400"/>
            </a:br>
            <a:r>
              <a:rPr lang="en-US" sz="2400"/>
              <a:t>    fos.close();</a:t>
            </a:r>
            <a:br>
              <a:rPr lang="en-US" sz="2400"/>
            </a:br>
            <a:r>
              <a:rPr lang="en-US" sz="2400"/>
              <a:t>} </a:t>
            </a:r>
            <a:r>
              <a:rPr lang="en-US" sz="2400" b="1"/>
              <a:t>catch </a:t>
            </a:r>
            <a:r>
              <a:rPr lang="en-US" sz="2400"/>
              <a:t>(IOException e) {</a:t>
            </a:r>
            <a:br>
              <a:rPr lang="en-US" sz="2400"/>
            </a:br>
            <a:r>
              <a:rPr lang="en-US" sz="2400"/>
              <a:t>    e.printStackTrace();</a:t>
            </a:r>
            <a:br>
              <a:rPr lang="en-US" sz="2400"/>
            </a:br>
            <a:r>
              <a:rPr lang="en-US" sz="2400"/>
              <a:t>}</a:t>
            </a:r>
            <a:r>
              <a:rPr lang="en-US"/>
              <a:t/>
            </a:r>
            <a:br>
              <a:rPr lang="en-US"/>
            </a:br>
            <a:endParaRPr lang="en-US" dirty="0">
              <a:hlinkClick r:id="rId2"/>
            </a:endParaRPr>
          </a:p>
        </p:txBody>
      </p:sp>
    </p:spTree>
    <p:extLst>
      <p:ext uri="{BB962C8B-B14F-4D97-AF65-F5344CB8AC3E}">
        <p14:creationId xmlns:p14="http://schemas.microsoft.com/office/powerpoint/2010/main" val="27239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Internal Storage Reading</a:t>
            </a:r>
            <a:endParaRPr lang="en-US" dirty="0"/>
          </a:p>
        </p:txBody>
      </p:sp>
      <p:sp>
        <p:nvSpPr>
          <p:cNvPr id="63491" name="Rectangle 3"/>
          <p:cNvSpPr>
            <a:spLocks noGrp="1" noChangeArrowheads="1"/>
          </p:cNvSpPr>
          <p:nvPr>
            <p:ph type="body" idx="1"/>
          </p:nvPr>
        </p:nvSpPr>
        <p:spPr>
          <a:xfrm>
            <a:off x="533400" y="1600200"/>
            <a:ext cx="8077200" cy="4495800"/>
          </a:xfrm>
        </p:spPr>
        <p:txBody>
          <a:bodyPr/>
          <a:lstStyle/>
          <a:p>
            <a:r>
              <a:rPr lang="en-US" dirty="0"/>
              <a:t>To read a file from internal storage:</a:t>
            </a:r>
          </a:p>
          <a:p>
            <a:r>
              <a:rPr lang="en-US" dirty="0"/>
              <a:t>Call </a:t>
            </a:r>
            <a:r>
              <a:rPr lang="en-US" dirty="0" err="1" smtClean="0">
                <a:solidFill>
                  <a:srgbClr val="FF0000"/>
                </a:solidFill>
              </a:rPr>
              <a:t>openFileInput</a:t>
            </a:r>
            <a:r>
              <a:rPr lang="en-US" dirty="0" smtClean="0">
                <a:solidFill>
                  <a:srgbClr val="FF0000"/>
                </a:solidFill>
              </a:rPr>
              <a:t>() </a:t>
            </a:r>
            <a:r>
              <a:rPr lang="en-US" dirty="0" smtClean="0"/>
              <a:t>and pass it the name of the file to read. This returns a</a:t>
            </a:r>
            <a:r>
              <a:rPr lang="en-US" dirty="0" smtClean="0">
                <a:solidFill>
                  <a:srgbClr val="FF0000"/>
                </a:solidFill>
              </a:rPr>
              <a:t> </a:t>
            </a:r>
            <a:r>
              <a:rPr lang="en-US" dirty="0" err="1" smtClean="0">
                <a:solidFill>
                  <a:srgbClr val="FF0000"/>
                </a:solidFill>
              </a:rPr>
              <a:t>FileInputStream</a:t>
            </a:r>
            <a:r>
              <a:rPr lang="en-US" dirty="0" smtClean="0"/>
              <a:t>.</a:t>
            </a:r>
          </a:p>
          <a:p>
            <a:r>
              <a:rPr lang="en-US" dirty="0" smtClean="0"/>
              <a:t>Read </a:t>
            </a:r>
            <a:r>
              <a:rPr lang="en-US" dirty="0"/>
              <a:t>bytes from the file with </a:t>
            </a:r>
            <a:r>
              <a:rPr lang="en-US" dirty="0" smtClean="0">
                <a:solidFill>
                  <a:srgbClr val="FF0000"/>
                </a:solidFill>
              </a:rPr>
              <a:t>read()</a:t>
            </a:r>
            <a:r>
              <a:rPr lang="en-US" dirty="0" smtClean="0"/>
              <a:t>.</a:t>
            </a:r>
            <a:r>
              <a:rPr lang="en-US" dirty="0" smtClean="0">
                <a:hlinkClick r:id="rId2"/>
              </a:rPr>
              <a:t>read</a:t>
            </a:r>
            <a:r>
              <a:rPr lang="en-US" dirty="0">
                <a:hlinkClick r:id="rId2"/>
              </a:rPr>
              <a:t>().</a:t>
            </a:r>
          </a:p>
          <a:p>
            <a:r>
              <a:rPr lang="en-US" dirty="0"/>
              <a:t>Then close the stream with </a:t>
            </a:r>
            <a:r>
              <a:rPr lang="en-US" dirty="0">
                <a:solidFill>
                  <a:srgbClr val="FF0000"/>
                </a:solidFill>
              </a:rPr>
              <a:t>close(</a:t>
            </a:r>
            <a:r>
              <a:rPr lang="en-US" dirty="0" smtClean="0">
                <a:solidFill>
                  <a:srgbClr val="FF0000"/>
                </a:solidFill>
              </a:rPr>
              <a:t>)</a:t>
            </a:r>
            <a:r>
              <a:rPr lang="en-US" dirty="0"/>
              <a:t>.</a:t>
            </a:r>
            <a:endParaRPr lang="en-US" dirty="0">
              <a:hlinkClick r:id="rId3"/>
            </a:endParaRPr>
          </a:p>
        </p:txBody>
      </p:sp>
    </p:spTree>
    <p:extLst>
      <p:ext uri="{BB962C8B-B14F-4D97-AF65-F5344CB8AC3E}">
        <p14:creationId xmlns:p14="http://schemas.microsoft.com/office/powerpoint/2010/main" val="226972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Where does a saved file go?</a:t>
            </a:r>
            <a:endParaRPr lang="en-US" dirty="0"/>
          </a:p>
        </p:txBody>
      </p:sp>
      <p:sp>
        <p:nvSpPr>
          <p:cNvPr id="63491" name="Rectangle 3"/>
          <p:cNvSpPr>
            <a:spLocks noGrp="1" noChangeArrowheads="1"/>
          </p:cNvSpPr>
          <p:nvPr>
            <p:ph type="body" idx="1"/>
          </p:nvPr>
        </p:nvSpPr>
        <p:spPr>
          <a:xfrm>
            <a:off x="533400" y="1600200"/>
            <a:ext cx="8077200" cy="4495800"/>
          </a:xfrm>
        </p:spPr>
        <p:txBody>
          <a:bodyPr/>
          <a:lstStyle/>
          <a:p>
            <a:pPr marL="0" indent="0">
              <a:buNone/>
            </a:pPr>
            <a:r>
              <a:rPr lang="en-US" dirty="0" smtClean="0"/>
              <a:t>As of AS 2.2.x open files (text files/database files) from file path of SDK in ADB shell</a:t>
            </a:r>
            <a:endParaRPr lang="en-US" dirty="0"/>
          </a:p>
        </p:txBody>
      </p:sp>
    </p:spTree>
    <p:extLst>
      <p:ext uri="{BB962C8B-B14F-4D97-AF65-F5344CB8AC3E}">
        <p14:creationId xmlns:p14="http://schemas.microsoft.com/office/powerpoint/2010/main" val="2090266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332</Words>
  <Application>Microsoft Macintosh PowerPoint</Application>
  <PresentationFormat>On-screen Show (4:3)</PresentationFormat>
  <Paragraphs>40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ＭＳ Ｐゴシック</vt:lpstr>
      <vt:lpstr>Times New Roman</vt:lpstr>
      <vt:lpstr>3_Default Design</vt:lpstr>
      <vt:lpstr>Android Development</vt:lpstr>
      <vt:lpstr>Android File Processing</vt:lpstr>
      <vt:lpstr>Data Storage Options</vt:lpstr>
      <vt:lpstr>Internal Storage Writing</vt:lpstr>
      <vt:lpstr>Internal Storage Writing</vt:lpstr>
      <vt:lpstr>Example:</vt:lpstr>
      <vt:lpstr>Internal Storage Reading</vt:lpstr>
      <vt:lpstr>Where does a saved file go?</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1006</cp:revision>
  <dcterms:created xsi:type="dcterms:W3CDTF">2012-02-20T16:09:52Z</dcterms:created>
  <dcterms:modified xsi:type="dcterms:W3CDTF">2017-02-15T01:14:21Z</dcterms:modified>
</cp:coreProperties>
</file>