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9"/>
  </p:notesMasterIdLst>
  <p:sldIdLst>
    <p:sldId id="258" r:id="rId2"/>
    <p:sldId id="260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51"/>
    <p:restoredTop sz="94630"/>
  </p:normalViewPr>
  <p:slideViewPr>
    <p:cSldViewPr snapToGrid="0" snapToObjects="1">
      <p:cViewPr varScale="1">
        <p:scale>
          <a:sx n="76" d="100"/>
          <a:sy n="76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1AB1B-15D8-1041-B2FC-F36E151165FC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EB7BF-3113-DB4B-9A3E-F1CC63E4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EB7BF-3113-DB4B-9A3E-F1CC63E4F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4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5BA9-C6BC-964B-B308-5AE94F96C5BD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C17A0-3E03-9F48-A7F7-CAAB0D2CA57E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90BF-1894-0D45-97D0-02A26C6869AB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B84E0-708B-794D-B312-6F34E586B8D8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6405-7C04-AC48-8CEF-DF00C65A4858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560-F471-1048-AC7C-69EB91C2CDE5}" type="datetime1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66FF-D835-E349-B5B8-6A3BD669FAC9}" type="datetime1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F8D7-AF77-2D44-BDE2-185B8E56FF23}" type="datetime1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0DDD-B730-AC45-9E03-0A91F6D8E34E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29C9-8B00-204A-89B1-FEE5DD38ECA2}" type="datetime1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– Benjamin Zumhagen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CED5-0359-3D4F-959D-4E768C5E6EEF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Application Development –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182F-C2F3-EF40-B874-6F69FEC32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Interface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Paying it forward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Week 11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DEE6-B905-E443-917D-11493DF60167}" type="datetime1">
              <a:rPr lang="en-US" smtClean="0"/>
              <a:t>3/20/18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Application Development </a:t>
            </a:r>
            <a:r>
              <a:rPr lang="mr-IN" dirty="0"/>
              <a:t>–</a:t>
            </a:r>
            <a:r>
              <a:rPr lang="en-US" dirty="0"/>
              <a:t> Benjamin Zumhagen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sitemap</a:t>
            </a:r>
          </a:p>
          <a:p>
            <a:pPr lvl="1"/>
            <a:r>
              <a:rPr lang="en-US" dirty="0"/>
              <a:t>Based on API design</a:t>
            </a:r>
          </a:p>
          <a:p>
            <a:r>
              <a:rPr lang="en-US" dirty="0"/>
              <a:t>Templating vs Static HTML</a:t>
            </a:r>
          </a:p>
          <a:p>
            <a:pPr lvl="1"/>
            <a:r>
              <a:rPr lang="en-US" dirty="0"/>
              <a:t>Templating languages, jade vs </a:t>
            </a:r>
            <a:r>
              <a:rPr lang="en-US" dirty="0" err="1"/>
              <a:t>haml</a:t>
            </a:r>
            <a:r>
              <a:rPr lang="en-US" dirty="0"/>
              <a:t> vs ?</a:t>
            </a:r>
          </a:p>
          <a:p>
            <a:r>
              <a:rPr lang="en-US" dirty="0"/>
              <a:t>CSS</a:t>
            </a:r>
          </a:p>
          <a:p>
            <a:pPr lvl="1"/>
            <a:r>
              <a:rPr lang="en-US" dirty="0"/>
              <a:t>Vanilla or Bootstrap</a:t>
            </a:r>
          </a:p>
          <a:p>
            <a:r>
              <a:rPr lang="en-US" dirty="0"/>
              <a:t>KISS</a:t>
            </a:r>
          </a:p>
          <a:p>
            <a:pPr lvl="1"/>
            <a:r>
              <a:rPr lang="en-US" dirty="0"/>
              <a:t>Keep It Simple, Stupid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/ Informational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Application description</a:t>
            </a:r>
          </a:p>
          <a:p>
            <a:pPr lvl="1"/>
            <a:r>
              <a:rPr lang="en-US" dirty="0"/>
              <a:t>Functionality shortcuts</a:t>
            </a:r>
          </a:p>
          <a:p>
            <a:pPr lvl="2"/>
            <a:r>
              <a:rPr lang="en-US" dirty="0"/>
              <a:t>Primary functionality</a:t>
            </a:r>
          </a:p>
          <a:p>
            <a:pPr lvl="2"/>
            <a:r>
              <a:rPr lang="en-US" dirty="0"/>
              <a:t>Easily accessible</a:t>
            </a:r>
          </a:p>
          <a:p>
            <a:r>
              <a:rPr lang="en-US" dirty="0"/>
              <a:t>CRUD via ajax</a:t>
            </a:r>
          </a:p>
          <a:p>
            <a:r>
              <a:rPr lang="en-US" dirty="0"/>
              <a:t>Using interface frameworks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 err="1"/>
              <a:t>React.js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8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previous principals design the UI for the inventory API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8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Description</a:t>
            </a:r>
            <a:endParaRPr lang="en-US" dirty="0"/>
          </a:p>
          <a:p>
            <a:pPr lvl="1"/>
            <a:r>
              <a:rPr lang="en-US" dirty="0"/>
              <a:t>As a user of your application</a:t>
            </a:r>
          </a:p>
          <a:p>
            <a:pPr lvl="1"/>
            <a:r>
              <a:rPr lang="en-US" dirty="0"/>
              <a:t>I want to be able to manage books</a:t>
            </a:r>
          </a:p>
          <a:p>
            <a:pPr lvl="1"/>
            <a:r>
              <a:rPr lang="en-US" dirty="0"/>
              <a:t>So that I can keep a record of the books</a:t>
            </a:r>
          </a:p>
          <a:p>
            <a:r>
              <a:rPr lang="en-US" b="1" dirty="0"/>
              <a:t>Acceptance Criteria</a:t>
            </a:r>
            <a:endParaRPr lang="en-US" dirty="0"/>
          </a:p>
          <a:p>
            <a:pPr lvl="1"/>
            <a:r>
              <a:rPr lang="en-US" dirty="0"/>
              <a:t>Must expose the functionality from the previous assignment through a user interface.</a:t>
            </a:r>
          </a:p>
          <a:p>
            <a:pPr lvl="1"/>
            <a:r>
              <a:rPr lang="en-US" dirty="0"/>
              <a:t>i.e. GET /book/{</a:t>
            </a:r>
            <a:r>
              <a:rPr lang="en-US" dirty="0" err="1"/>
              <a:t>bookId</a:t>
            </a:r>
            <a:r>
              <a:rPr lang="en-US" dirty="0"/>
              <a:t>} should show a page listing the book details in an easy to read format.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Other Details</a:t>
            </a:r>
            <a:endParaRPr lang="en-US" dirty="0"/>
          </a:p>
          <a:p>
            <a:pPr lvl="1"/>
            <a:r>
              <a:rPr lang="en-US" dirty="0"/>
              <a:t>NO HARDCODING. DO NOT HARDCODE RESPONSES FROM THE SERVER.</a:t>
            </a:r>
          </a:p>
          <a:p>
            <a:pPr lvl="1"/>
            <a:r>
              <a:rPr lang="en-US" dirty="0"/>
              <a:t>No persistence needed.</a:t>
            </a:r>
          </a:p>
          <a:p>
            <a:pPr lvl="1"/>
            <a:r>
              <a:rPr lang="en-US" b="1" dirty="0"/>
              <a:t>2 pts extra credit if you use templating + bootstrap.</a:t>
            </a:r>
            <a:endParaRPr lang="en-US" dirty="0"/>
          </a:p>
          <a:p>
            <a:pPr lvl="1"/>
            <a:r>
              <a:rPr lang="en-US" dirty="0"/>
              <a:t>If your server doesn't run, you get no points. PLEASE PLEASE PLEASE delete your </a:t>
            </a:r>
            <a:r>
              <a:rPr lang="en-US" dirty="0" err="1"/>
              <a:t>node_modules</a:t>
            </a:r>
            <a:r>
              <a:rPr lang="en-US" dirty="0"/>
              <a:t> directory and rerun </a:t>
            </a:r>
            <a:r>
              <a:rPr lang="en-US" dirty="0" err="1"/>
              <a:t>npm</a:t>
            </a:r>
            <a:r>
              <a:rPr lang="en-US" dirty="0"/>
              <a:t> install &amp;&amp; node </a:t>
            </a:r>
            <a:r>
              <a:rPr lang="en-US" dirty="0" err="1"/>
              <a:t>server.js</a:t>
            </a:r>
            <a:r>
              <a:rPr lang="en-US" dirty="0"/>
              <a:t> before submitting</a:t>
            </a:r>
          </a:p>
          <a:p>
            <a:pPr lvl="1"/>
            <a:r>
              <a:rPr lang="en-US" dirty="0"/>
              <a:t>As always upload to blackboard.</a:t>
            </a:r>
          </a:p>
          <a:p>
            <a:pPr lvl="1"/>
            <a:r>
              <a:rPr lang="en-US" b="1" dirty="0"/>
              <a:t>DUE 03/27 6:25PM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9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sign up for a group through blackboard</a:t>
            </a:r>
          </a:p>
          <a:p>
            <a:r>
              <a:rPr lang="en-US" dirty="0"/>
              <a:t>Max group size of 3</a:t>
            </a:r>
          </a:p>
          <a:p>
            <a:r>
              <a:rPr lang="en-US" dirty="0"/>
              <a:t>10 total groups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submit a proposal for your final project at the latest by 11/07.</a:t>
            </a:r>
          </a:p>
          <a:p>
            <a:r>
              <a:rPr lang="en-US" dirty="0"/>
              <a:t>Should define an objective of your application, as well as a short description of the </a:t>
            </a:r>
            <a:r>
              <a:rPr lang="en-US"/>
              <a:t>proposed features.</a:t>
            </a:r>
          </a:p>
          <a:p>
            <a:r>
              <a:rPr lang="en-US" dirty="0"/>
              <a:t>Should include 2 features for each person in your group.</a:t>
            </a:r>
          </a:p>
          <a:p>
            <a:r>
              <a:rPr lang="en-US" dirty="0"/>
              <a:t>Elect a group leader for coordinating communication / collaboration</a:t>
            </a:r>
          </a:p>
          <a:p>
            <a:r>
              <a:rPr lang="en-US" dirty="0"/>
              <a:t>Get started as soon as I approve your proposal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BE-ED39-8C45-BECC-0A82F4130AAA}" type="datetime1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Application Development </a:t>
            </a:r>
            <a:r>
              <a:rPr lang="mr-IN"/>
              <a:t>–</a:t>
            </a:r>
            <a:r>
              <a:rPr lang="en-US"/>
              <a:t> Benjamin Zumhagen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182F-C2F3-EF40-B874-6F69FEC32C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6513</TotalTime>
  <Words>283</Words>
  <Application>Microsoft Macintosh PowerPoint</Application>
  <PresentationFormat>Widescreen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Office Theme</vt:lpstr>
      <vt:lpstr>The Interface</vt:lpstr>
      <vt:lpstr>Preparing for interface</vt:lpstr>
      <vt:lpstr>Building the interface</vt:lpstr>
      <vt:lpstr>The Inventory</vt:lpstr>
      <vt:lpstr>Homework</vt:lpstr>
      <vt:lpstr>Final Project Group</vt:lpstr>
      <vt:lpstr>Final Project Proposals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Zumhagen, Benjamin</dc:creator>
  <cp:lastModifiedBy>Zumhagen, Benjamin</cp:lastModifiedBy>
  <cp:revision>94</cp:revision>
  <dcterms:created xsi:type="dcterms:W3CDTF">2017-08-29T03:30:16Z</dcterms:created>
  <dcterms:modified xsi:type="dcterms:W3CDTF">2018-03-21T01:58:03Z</dcterms:modified>
</cp:coreProperties>
</file>