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60" r:id="rId3"/>
    <p:sldId id="268" r:id="rId4"/>
    <p:sldId id="269" r:id="rId5"/>
    <p:sldId id="27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1"/>
    <p:restoredTop sz="94630"/>
  </p:normalViewPr>
  <p:slideViewPr>
    <p:cSldViewPr snapToGrid="0" snapToObjects="1">
      <p:cViewPr varScale="1">
        <p:scale>
          <a:sx n="100" d="100"/>
          <a:sy n="10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Tests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confidence booster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12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feedback loop</a:t>
            </a:r>
          </a:p>
          <a:p>
            <a:r>
              <a:rPr lang="en-US" dirty="0"/>
              <a:t>Builds confidence</a:t>
            </a:r>
          </a:p>
          <a:p>
            <a:r>
              <a:rPr lang="en-US" dirty="0"/>
              <a:t>Only way to support CI/CD</a:t>
            </a:r>
          </a:p>
          <a:p>
            <a:r>
              <a:rPr lang="en-US" dirty="0"/>
              <a:t>Developer Vs Tester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  <a:p>
            <a:r>
              <a:rPr lang="en-US" dirty="0"/>
              <a:t>Realistically, as early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Level of granularity</a:t>
            </a:r>
          </a:p>
          <a:p>
            <a:pPr lvl="1"/>
            <a:r>
              <a:rPr lang="en-US" dirty="0"/>
              <a:t>Random / Parameter based testing</a:t>
            </a:r>
          </a:p>
          <a:p>
            <a:r>
              <a:rPr lang="en-US" dirty="0"/>
              <a:t>Acceptance Tests</a:t>
            </a:r>
          </a:p>
          <a:p>
            <a:r>
              <a:rPr lang="en-US" dirty="0"/>
              <a:t>Component Tests</a:t>
            </a:r>
          </a:p>
          <a:p>
            <a:r>
              <a:rPr lang="en-US" dirty="0"/>
              <a:t>End To End Tests</a:t>
            </a:r>
          </a:p>
          <a:p>
            <a:r>
              <a:rPr lang="en-US" dirty="0"/>
              <a:t>Performance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example of Unit and Acceptance testing in </a:t>
            </a:r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Unit: </a:t>
            </a:r>
            <a:r>
              <a:rPr lang="en-US" dirty="0">
                <a:hlinkClick r:id="rId2"/>
              </a:rPr>
              <a:t>https://mochajs.org/</a:t>
            </a:r>
            <a:endParaRPr lang="en-US" dirty="0"/>
          </a:p>
          <a:p>
            <a:pPr lvl="1"/>
            <a:r>
              <a:rPr lang="en-US" dirty="0"/>
              <a:t>Acceptance: </a:t>
            </a:r>
            <a:r>
              <a:rPr lang="en-US" dirty="0">
                <a:hlinkClick r:id="rId2"/>
              </a:rPr>
              <a:t>https://mochajs.org/</a:t>
            </a:r>
            <a:r>
              <a:rPr lang="en-US" dirty="0"/>
              <a:t> + </a:t>
            </a:r>
            <a:r>
              <a:rPr lang="en-US" dirty="0">
                <a:hlinkClick r:id="rId3"/>
              </a:rPr>
              <a:t>http://chaijs.com/</a:t>
            </a:r>
            <a:r>
              <a:rPr lang="en-US" dirty="0"/>
              <a:t> = https://</a:t>
            </a:r>
            <a:r>
              <a:rPr lang="en-US" dirty="0" err="1"/>
              <a:t>scotch.io</a:t>
            </a:r>
            <a:r>
              <a:rPr lang="en-US" dirty="0"/>
              <a:t>/tutorials/test-a-node-restful-</a:t>
            </a:r>
            <a:r>
              <a:rPr lang="en-US" dirty="0" err="1"/>
              <a:t>api</a:t>
            </a:r>
            <a:r>
              <a:rPr lang="en-US" dirty="0"/>
              <a:t>-with-mocha-and-chai</a:t>
            </a:r>
          </a:p>
          <a:p>
            <a:r>
              <a:rPr lang="en-US" dirty="0"/>
              <a:t>Walkthrough example of UI Testing in </a:t>
            </a:r>
            <a:r>
              <a:rPr lang="en-US" dirty="0" err="1"/>
              <a:t>Node.js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nightwatchjs.org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sign up for a group through blackboard</a:t>
            </a:r>
          </a:p>
          <a:p>
            <a:r>
              <a:rPr lang="en-US" dirty="0"/>
              <a:t>Max group size of 3</a:t>
            </a:r>
          </a:p>
          <a:p>
            <a:r>
              <a:rPr lang="en-US" dirty="0"/>
              <a:t>13 total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submit a proposal for your final project at the latest </a:t>
            </a:r>
            <a:r>
              <a:rPr lang="en-US"/>
              <a:t>by 11/13</a:t>
            </a:r>
            <a:r>
              <a:rPr lang="en-US" dirty="0"/>
              <a:t>.</a:t>
            </a:r>
          </a:p>
          <a:p>
            <a:r>
              <a:rPr lang="en-US" dirty="0"/>
              <a:t>Should define an objective of your application, as well as a short description of the proposed features.</a:t>
            </a:r>
          </a:p>
          <a:p>
            <a:r>
              <a:rPr lang="en-US" dirty="0"/>
              <a:t>Should include 2 features for each person in your group.</a:t>
            </a:r>
          </a:p>
          <a:p>
            <a:r>
              <a:rPr lang="en-US" dirty="0"/>
              <a:t>Elect a group leader for coordinating communication / collaboration</a:t>
            </a:r>
          </a:p>
          <a:p>
            <a:r>
              <a:rPr lang="en-US" dirty="0"/>
              <a:t>Get started as soon as I approve your proposal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6474</TotalTime>
  <Words>257</Words>
  <Application>Microsoft Macintosh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The Tests</vt:lpstr>
      <vt:lpstr>Why?</vt:lpstr>
      <vt:lpstr>When?</vt:lpstr>
      <vt:lpstr>What?</vt:lpstr>
      <vt:lpstr>How?</vt:lpstr>
      <vt:lpstr>Final Project Group</vt:lpstr>
      <vt:lpstr>Final Project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97</cp:revision>
  <dcterms:created xsi:type="dcterms:W3CDTF">2017-08-29T03:30:16Z</dcterms:created>
  <dcterms:modified xsi:type="dcterms:W3CDTF">2018-11-07T02:36:32Z</dcterms:modified>
</cp:coreProperties>
</file>